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9.jpeg" ContentType="image/jpeg"/>
  <Override PartName="/ppt/media/image12.jpeg" ContentType="image/jpeg"/>
  <Override PartName="/ppt/media/image13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8.jpeg" ContentType="image/jpeg"/>
  <Override PartName="/ppt/media/image11.jpeg" ContentType="image/jpeg"/>
  <Override PartName="/ppt/media/image10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6858000" cy="9907588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6326BB-0538-4B8E-B96B-82AC36956D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1600" y="527040"/>
            <a:ext cx="5914800" cy="19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  <a:tab algn="l" pos="685800"/>
                <a:tab algn="l" pos="1371600"/>
                <a:tab algn="l" pos="2057400"/>
                <a:tab algn="l" pos="2743200"/>
                <a:tab algn="l" pos="3429000"/>
                <a:tab algn="l" pos="4114800"/>
                <a:tab algn="l" pos="4800600"/>
                <a:tab algn="l" pos="5486400"/>
                <a:tab algn="l" pos="6172200"/>
                <a:tab algn="l" pos="6858000"/>
                <a:tab algn="l" pos="7543800"/>
                <a:tab algn="l" pos="8229600"/>
                <a:tab algn="l" pos="8915400"/>
                <a:tab algn="l" pos="9601200"/>
                <a:tab algn="l" pos="1028700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Calibri Light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71600" y="2637000"/>
            <a:ext cx="5914800" cy="628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685800"/>
                <a:tab algn="l" pos="1371600"/>
                <a:tab algn="l" pos="2057400"/>
                <a:tab algn="l" pos="2743200"/>
                <a:tab algn="l" pos="3429000"/>
                <a:tab algn="l" pos="4114800"/>
                <a:tab algn="l" pos="4800600"/>
                <a:tab algn="l" pos="5486400"/>
                <a:tab algn="l" pos="6172200"/>
                <a:tab algn="l" pos="6858000"/>
                <a:tab algn="l" pos="7543800"/>
                <a:tab algn="l" pos="8229600"/>
                <a:tab algn="l" pos="8915400"/>
                <a:tab algn="l" pos="9601200"/>
                <a:tab algn="l" pos="10287000"/>
              </a:tabLst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1" marL="51444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685800"/>
                <a:tab algn="l" pos="1371600"/>
                <a:tab algn="l" pos="2057400"/>
                <a:tab algn="l" pos="2743200"/>
                <a:tab algn="l" pos="3429000"/>
                <a:tab algn="l" pos="4114800"/>
                <a:tab algn="l" pos="4800600"/>
                <a:tab algn="l" pos="5486400"/>
                <a:tab algn="l" pos="6172200"/>
                <a:tab algn="l" pos="6858000"/>
                <a:tab algn="l" pos="7543800"/>
                <a:tab algn="l" pos="8229600"/>
                <a:tab algn="l" pos="8915400"/>
                <a:tab algn="l" pos="9601200"/>
                <a:tab algn="l" pos="10287000"/>
              </a:tabLst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2" marL="8571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685800"/>
                <a:tab algn="l" pos="1371600"/>
                <a:tab algn="l" pos="2057400"/>
                <a:tab algn="l" pos="2743200"/>
                <a:tab algn="l" pos="3429000"/>
                <a:tab algn="l" pos="4114800"/>
                <a:tab algn="l" pos="4800600"/>
                <a:tab algn="l" pos="5486400"/>
                <a:tab algn="l" pos="6172200"/>
                <a:tab algn="l" pos="6858000"/>
                <a:tab algn="l" pos="7543800"/>
                <a:tab algn="l" pos="8229600"/>
                <a:tab algn="l" pos="8915400"/>
                <a:tab algn="l" pos="9601200"/>
                <a:tab algn="l" pos="10287000"/>
              </a:tabLst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3" marL="120024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685800"/>
                <a:tab algn="l" pos="1371600"/>
                <a:tab algn="l" pos="2057400"/>
                <a:tab algn="l" pos="2743200"/>
                <a:tab algn="l" pos="3429000"/>
                <a:tab algn="l" pos="4114800"/>
                <a:tab algn="l" pos="4800600"/>
                <a:tab algn="l" pos="5486400"/>
                <a:tab algn="l" pos="6172200"/>
                <a:tab algn="l" pos="6858000"/>
                <a:tab algn="l" pos="7543800"/>
                <a:tab algn="l" pos="8229600"/>
                <a:tab algn="l" pos="8915400"/>
                <a:tab algn="l" pos="9601200"/>
                <a:tab algn="l" pos="10287000"/>
              </a:tabLst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4" marL="15429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685800"/>
                <a:tab algn="l" pos="1371600"/>
                <a:tab algn="l" pos="2057400"/>
                <a:tab algn="l" pos="2743200"/>
                <a:tab algn="l" pos="3429000"/>
                <a:tab algn="l" pos="4114800"/>
                <a:tab algn="l" pos="4800600"/>
                <a:tab algn="l" pos="5486400"/>
                <a:tab algn="l" pos="6172200"/>
                <a:tab algn="l" pos="6858000"/>
                <a:tab algn="l" pos="7543800"/>
                <a:tab algn="l" pos="8229600"/>
                <a:tab algn="l" pos="8915400"/>
                <a:tab algn="l" pos="9601200"/>
                <a:tab algn="l" pos="10287000"/>
              </a:tabLst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5" marL="15429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685800"/>
                <a:tab algn="l" pos="1371600"/>
                <a:tab algn="l" pos="2057400"/>
                <a:tab algn="l" pos="2743200"/>
                <a:tab algn="l" pos="3429000"/>
                <a:tab algn="l" pos="4114800"/>
                <a:tab algn="l" pos="4800600"/>
                <a:tab algn="l" pos="5486400"/>
                <a:tab algn="l" pos="6172200"/>
                <a:tab algn="l" pos="6858000"/>
                <a:tab algn="l" pos="7543800"/>
                <a:tab algn="l" pos="8229600"/>
                <a:tab algn="l" pos="8915400"/>
                <a:tab algn="l" pos="9601200"/>
                <a:tab algn="l" pos="10287000"/>
              </a:tabLst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 lvl="6" marL="15429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  <a:tabLst>
                <a:tab algn="l" pos="685800"/>
                <a:tab algn="l" pos="1371600"/>
                <a:tab algn="l" pos="2057400"/>
                <a:tab algn="l" pos="2743200"/>
                <a:tab algn="l" pos="3429000"/>
                <a:tab algn="l" pos="4114800"/>
                <a:tab algn="l" pos="4800600"/>
                <a:tab algn="l" pos="5486400"/>
                <a:tab algn="l" pos="6172200"/>
                <a:tab algn="l" pos="6858000"/>
                <a:tab algn="l" pos="7543800"/>
                <a:tab algn="l" pos="8229600"/>
                <a:tab algn="l" pos="8915400"/>
                <a:tab algn="l" pos="9601200"/>
                <a:tab algn="l" pos="10287000"/>
              </a:tabLst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71600" y="9182160"/>
            <a:ext cx="1542960" cy="52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ko-KR" sz="900" strike="noStrike" u="none">
                <a:solidFill>
                  <a:srgbClr val="898989"/>
                </a:solidFill>
                <a:effectLst/>
                <a:uFillTx/>
                <a:latin typeface="Calibri"/>
                <a:ea typeface="맑은 고딕"/>
              </a:defRPr>
            </a:lvl1pPr>
          </a:lstStyle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ko-KR" sz="900" strike="noStrike" u="none">
                <a:solidFill>
                  <a:srgbClr val="898989"/>
                </a:solidFill>
                <a:effectLst/>
                <a:uFillTx/>
                <a:latin typeface="Calibri"/>
                <a:ea typeface="맑은 고딕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2271600" y="9182160"/>
            <a:ext cx="2314800" cy="52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4843440" y="9182160"/>
            <a:ext cx="1542960" cy="52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lstStyle>
            <a:lvl1pPr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  <a:defRPr b="0" lang="ko-KR" sz="900" strike="noStrike" u="none">
                <a:solidFill>
                  <a:srgbClr val="898989"/>
                </a:solidFill>
                <a:effectLst/>
                <a:uFillTx/>
                <a:latin typeface="Calibri"/>
                <a:ea typeface="맑은 고딕"/>
              </a:defRPr>
            </a:lvl1pPr>
          </a:lstStyle>
          <a:p>
            <a:pPr indent="0" algn="r"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BA8F838F-55E0-4166-BB09-E5D05AD5AC15}" type="slidenum">
              <a:rPr b="0" lang="ko-KR" sz="900" strike="noStrike" u="none">
                <a:solidFill>
                  <a:srgbClr val="898989"/>
                </a:solidFill>
                <a:effectLst/>
                <a:uFillTx/>
                <a:latin typeface="Calibri"/>
                <a:ea typeface="맑은 고딕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2" descr="슬라이드1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2" descr="슬라이드12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2" descr="슬라이드13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2" descr="슬라이드14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2" descr="슬라이드15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2" descr="슬라이드16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2" descr="슬라이드17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2" descr="슬라이드18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" descr="슬라이드20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 descr="슬라이드3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2" descr="슬라이드5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2" descr="슬라이드6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2" descr="슬라이드7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2" descr="슬라이드8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2" descr="슬라이드9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 descr="슬라이드10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2" descr="슬라이드11"/>
          <p:cNvPicPr/>
          <p:nvPr/>
        </p:nvPicPr>
        <p:blipFill>
          <a:blip r:embed="rId1"/>
          <a:stretch/>
        </p:blipFill>
        <p:spPr>
          <a:xfrm>
            <a:off x="-1440" y="0"/>
            <a:ext cx="6858000" cy="990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2023-10-23T02:09:53Z</dcterms:created>
  <dc:creator>kwater</dc:creator>
  <dc:description/>
  <dc:language>ko-KR</dc:language>
  <cp:lastModifiedBy>Yohan Hong</cp:lastModifiedBy>
  <dcterms:modified xsi:type="dcterms:W3CDTF">2025-10-22T08:35:43Z</dcterms:modified>
  <cp:revision>1</cp:revision>
  <dc:subject/>
  <dc:title>PowerPoint 프레젠테이션</dc:title>
</cp:coreProperties>
</file>