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EBC89-07A4-4553-88ED-9A2DFBF426DE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E62E-88AF-4861-896B-0CCEFF459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94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E62E-88AF-4861-896B-0CCEFF4591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51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E62E-88AF-4861-896B-0CCEFF4591B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69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C689B-46DE-4324-92FB-F6E780B0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A973DA-3F14-47AA-B259-4FF829BF4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D85F7-BE72-4719-AAC1-A029A233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ACFD8-932B-4696-B796-44DCB61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6098D1-8BB0-4D0D-AA21-BD438F8D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83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06B9F-66E7-4DF7-8661-BF179DF1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95674-B3F1-4D75-9AB2-8722A4333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79742-E7A9-414A-AB0B-FFE3CD0C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7AD9C-4AFD-4AD6-BEEC-523BD9FA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9F6E2-EA62-4B5F-9F7B-A09D557B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D5DCFC-2FF2-483A-9723-DCE26EE1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0C4F9B-F1A6-4430-8987-C297F533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2B570-E170-41BC-A222-FF209D36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438D9-149F-4889-85E6-5F2B145E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E2175-D53A-48B7-9448-BF001F4E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AC109-29A5-4926-98F9-C71AA982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E18B6-4601-4C70-AA04-A0110C60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C512F-5B54-43A2-90FF-85F8E53C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3B059-CC3F-4AAB-9422-DB777F0D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9303B-FA63-4E1F-9203-B568D7B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3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C285E-6D24-43E6-AEC6-F590BA0B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6EBB08-D2D5-4873-8580-C13D84C4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BF2AF-DFE2-423B-A404-493ECF56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8AFA2-E4FF-4B16-8F6C-B92DCD5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61161-0AA6-4CF9-88DF-ADB526B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A965C-509A-462B-A660-642835C4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72224-33B7-470A-9036-CAE664652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0D18B7-04EA-4FE4-B091-0B8B77999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5F70A-E995-4AE3-A65C-9ED3D5B0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3D83FC-BDD7-4C69-873E-6BA01AC7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C14FBF-6664-4A0C-AF05-67FAA1C4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7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188EB-2070-407C-B413-2CEF8ED2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AA6FA6-4573-4B20-B695-99E21C1D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E57E7C-D50B-4924-A297-AE34DA1A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FA8D7E-BAEB-4F92-95B4-CC58F026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20F434-F77B-461D-8131-88656B8A5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2475DA-E23F-4B5B-9329-21635E38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178C3D-EEBE-4A94-8085-60217A7B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00420E-57AB-422B-BAE2-2040FC8B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06447-9DE9-446E-8F84-506951B0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C79D95-1C0B-4111-B96D-296D8861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D5E98E-4211-4C30-8FF4-2E7D3B0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43204A-97B6-40FE-A98A-63B2DD2D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4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071E40-E95B-4BB1-AA09-255DB9A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A3619-6AE1-4D67-A7FA-B65F9DCA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62524C-941F-4A98-B67F-C742E776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63622-4D14-413A-8F25-DB26DB9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15F03-1A12-4FCD-B638-3B623998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52722B-A962-49A5-8C14-903CE3A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83B813-EB4A-4938-BACF-643ADF89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103234-E39A-4392-A8D1-14821820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FEB733-6D7B-4A12-9E48-7EF163A0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3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5534A-A24A-4237-BDB6-1775DD5B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65486D-0280-4FC1-806A-83570AFB3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FB8C94-9607-4E11-A31B-BC148997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17B0E-E5BB-4E1C-AB83-ED4CD350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E675A8-DDCC-48A1-97B8-4FA6EC46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DAEED-EDCE-4DCA-ACFC-7BDFA70D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4A81C-ACBA-4FBD-A0F6-C6484EBC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04D7D-FB7C-487A-8915-CB286EE5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68C4DD-985A-4BDA-85EB-A9568611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4742-4952-468E-9DE7-80FF5D591F47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086D7-09D3-4D3E-BDF0-C4B534C6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6195B-4A2E-4239-AFD4-BCA64FCBF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622-08BC-4174-A3E2-F1DB7A60F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77B04-49C1-4ED6-99BB-4E8DF93D8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E38ECA-C3D5-49C9-AD0A-1932EAA25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Сжатое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28904" y="251483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805855" y="1831749"/>
            <a:ext cx="1531300" cy="6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4898314" y="1804186"/>
            <a:ext cx="9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0" y="383559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1" y="3271976"/>
            <a:ext cx="2" cy="56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1" y="3989492"/>
            <a:ext cx="1" cy="49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01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Сжатое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28904" y="251483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805855" y="1831749"/>
            <a:ext cx="1531300" cy="6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4898314" y="1804186"/>
            <a:ext cx="9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0" y="383559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6423001" y="2587830"/>
            <a:ext cx="3" cy="124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6423001" y="3989492"/>
            <a:ext cx="0" cy="11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5931794" y="2973865"/>
            <a:ext cx="41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5918270" y="4243532"/>
            <a:ext cx="5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77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Сжатое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28904" y="251483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805855" y="1831749"/>
            <a:ext cx="1531300" cy="6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4898314" y="1804186"/>
            <a:ext cx="9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0" y="383559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6423001" y="2587830"/>
            <a:ext cx="3" cy="124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6423001" y="3989492"/>
            <a:ext cx="0" cy="11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5931794" y="2973865"/>
            <a:ext cx="41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5918270" y="4243532"/>
            <a:ext cx="5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5" idx="0"/>
          </p:cNvCxnSpPr>
          <p:nvPr/>
        </p:nvCxnSpPr>
        <p:spPr>
          <a:xfrm>
            <a:off x="6491056" y="1831749"/>
            <a:ext cx="1384901" cy="13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cxnSpLocks/>
            <a:stCxn id="55" idx="4"/>
            <a:endCxn id="65" idx="0"/>
          </p:cNvCxnSpPr>
          <p:nvPr/>
        </p:nvCxnSpPr>
        <p:spPr>
          <a:xfrm flipH="1">
            <a:off x="7875956" y="3288661"/>
            <a:ext cx="1" cy="121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463174" y="3698628"/>
            <a:ext cx="48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83506" y="2133830"/>
            <a:ext cx="4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27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1.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36452-992E-489C-B5ED-5F68D1245878}"/>
              </a:ext>
            </a:extLst>
          </p:cNvPr>
          <p:cNvSpPr txBox="1"/>
          <p:nvPr/>
        </p:nvSpPr>
        <p:spPr>
          <a:xfrm>
            <a:off x="838200" y="1754798"/>
            <a:ext cx="85543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ru-RU" sz="2000" b="1" dirty="0"/>
              <a:t>Если длина строки равна 1 – то дерево тривиально</a:t>
            </a:r>
            <a:r>
              <a:rPr lang="en-US" sz="2000" b="1" dirty="0"/>
              <a:t>.</a:t>
            </a:r>
            <a:r>
              <a:rPr lang="ru-RU" sz="2000" b="1" dirty="0"/>
              <a:t> Возвращаем его.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r>
              <a:rPr lang="ru-RU" sz="2000" b="1" dirty="0"/>
              <a:t>Иначе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en-US" sz="2000" dirty="0"/>
              <a:t>        </a:t>
            </a:r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  <a:p>
            <a:pPr marL="457200" indent="-457200">
              <a:buAutoNum type="arabicParenR"/>
            </a:pPr>
            <a:r>
              <a:rPr lang="ru-RU" sz="2000" dirty="0"/>
              <a:t>Разбиваем на пары</a:t>
            </a:r>
            <a:r>
              <a:rPr lang="en-US" sz="2000" dirty="0"/>
              <a:t>: </a:t>
            </a:r>
            <a:r>
              <a:rPr lang="en-US" sz="2000" b="1" dirty="0"/>
              <a:t>(</a:t>
            </a:r>
            <a:r>
              <a:rPr lang="en-US" sz="2000" b="1" dirty="0" err="1"/>
              <a:t>ba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</a:t>
            </a:r>
          </a:p>
          <a:p>
            <a:pPr marL="457200" indent="-457200">
              <a:buAutoNum type="arabicParenR"/>
            </a:pPr>
            <a:r>
              <a:rPr lang="ru-RU" sz="2000" dirty="0"/>
              <a:t>Сортируем</a:t>
            </a:r>
            <a:r>
              <a:rPr lang="en-US" sz="2000" dirty="0"/>
              <a:t>: </a:t>
            </a:r>
            <a:r>
              <a:rPr lang="ru-RU" sz="2000" b="1" dirty="0"/>
              <a:t>(</a:t>
            </a:r>
            <a:r>
              <a:rPr lang="en-US" sz="2000" b="1" dirty="0" err="1"/>
              <a:t>ba</a:t>
            </a:r>
            <a:r>
              <a:rPr lang="ru-RU" sz="2000" b="1" dirty="0"/>
              <a:t>)</a:t>
            </a:r>
            <a:r>
              <a:rPr lang="en-US" sz="2000" b="1" dirty="0"/>
              <a:t>(</a:t>
            </a:r>
            <a:r>
              <a:rPr lang="en-US" sz="2000" b="1" dirty="0" err="1"/>
              <a:t>na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Удаляем копии</a:t>
            </a:r>
            <a:r>
              <a:rPr lang="en-US" sz="2000" dirty="0"/>
              <a:t>: </a:t>
            </a:r>
            <a:r>
              <a:rPr lang="ru-RU" sz="2000" b="1" dirty="0"/>
              <a:t>(</a:t>
            </a:r>
            <a:r>
              <a:rPr lang="en-US" sz="2000" b="1" dirty="0" err="1"/>
              <a:t>ba</a:t>
            </a:r>
            <a:r>
              <a:rPr lang="ru-RU" sz="2000" b="1" dirty="0"/>
              <a:t>)</a:t>
            </a:r>
            <a:r>
              <a:rPr lang="en-US" sz="2000" b="1" dirty="0"/>
              <a:t>(</a:t>
            </a:r>
            <a:r>
              <a:rPr lang="en-US" sz="2000" b="1" dirty="0" err="1"/>
              <a:t>na</a:t>
            </a:r>
            <a:r>
              <a:rPr lang="en-US" sz="2000" b="1" dirty="0"/>
              <a:t>)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Нумеруем пары</a:t>
            </a:r>
            <a:r>
              <a:rPr lang="en-US" sz="2000" dirty="0"/>
              <a:t>: </a:t>
            </a:r>
            <a:r>
              <a:rPr lang="ru-RU" sz="2000" b="1" dirty="0"/>
              <a:t>(</a:t>
            </a:r>
            <a:r>
              <a:rPr lang="en-US" sz="2000" b="1" dirty="0" err="1"/>
              <a:t>ba</a:t>
            </a:r>
            <a:r>
              <a:rPr lang="ru-RU" sz="2000" b="1" dirty="0"/>
              <a:t>)</a:t>
            </a:r>
            <a:r>
              <a:rPr lang="en-US" sz="2000" b="1" dirty="0"/>
              <a:t>(</a:t>
            </a:r>
            <a:r>
              <a:rPr lang="en-US" sz="2000" b="1" dirty="0" err="1"/>
              <a:t>na</a:t>
            </a:r>
            <a:r>
              <a:rPr lang="en-US" sz="2000" b="1" dirty="0"/>
              <a:t>)</a:t>
            </a:r>
          </a:p>
          <a:p>
            <a:pPr marL="457200" indent="-457200">
              <a:buFontTx/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В исходной строке меняем пары на номера</a:t>
            </a:r>
            <a:r>
              <a:rPr lang="en-US" sz="2000" dirty="0"/>
              <a:t>: </a:t>
            </a:r>
            <a:r>
              <a:rPr lang="en-US" sz="2000" b="1" dirty="0"/>
              <a:t>(</a:t>
            </a:r>
            <a:r>
              <a:rPr lang="en-US" sz="2000" b="1" dirty="0" err="1"/>
              <a:t>ba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)(</a:t>
            </a:r>
            <a:r>
              <a:rPr lang="en-US" sz="2000" b="1" dirty="0" err="1"/>
              <a:t>na</a:t>
            </a:r>
            <a:r>
              <a:rPr lang="en-US" sz="2000" b="1" dirty="0"/>
              <a:t>) -&gt; 011</a:t>
            </a:r>
          </a:p>
          <a:p>
            <a:pPr marL="457200" indent="-457200">
              <a:buAutoNum type="arabicParenR"/>
            </a:pPr>
            <a:r>
              <a:rPr lang="ru-RU" sz="2000" dirty="0"/>
              <a:t>Шаг 1 для сжатой строки.</a:t>
            </a:r>
          </a:p>
          <a:p>
            <a:pPr marL="457200" indent="-457200">
              <a:buAutoNum type="arabicParenR"/>
            </a:pPr>
            <a:r>
              <a:rPr lang="ru-RU" sz="2000" dirty="0"/>
              <a:t>Шаг 2.</a:t>
            </a:r>
          </a:p>
          <a:p>
            <a:pPr marL="457200" indent="-457200">
              <a:buAutoNum type="arabicParenR"/>
            </a:pPr>
            <a:r>
              <a:rPr lang="ru-RU" sz="2000" dirty="0"/>
              <a:t>…</a:t>
            </a:r>
          </a:p>
          <a:p>
            <a:pPr marL="457200" indent="-457200">
              <a:buAutoNum type="arabicParenR"/>
            </a:pPr>
            <a:r>
              <a:rPr lang="ru-RU" sz="2000" dirty="0"/>
              <a:t>…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Tx/>
              <a:buAutoNum type="arabicParenR"/>
            </a:pPr>
            <a:endParaRPr lang="en-US" sz="2000" b="1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AAC3E-2623-4297-86CC-A0CCEF786C17}"/>
              </a:ext>
            </a:extLst>
          </p:cNvPr>
          <p:cNvSpPr txBox="1"/>
          <p:nvPr/>
        </p:nvSpPr>
        <p:spPr>
          <a:xfrm>
            <a:off x="3318772" y="4798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0      1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E687F0B-E82B-41E9-B761-15C03BAA741A}"/>
              </a:ext>
            </a:extLst>
          </p:cNvPr>
          <p:cNvGrpSpPr/>
          <p:nvPr/>
        </p:nvGrpSpPr>
        <p:grpSpPr>
          <a:xfrm>
            <a:off x="2242456" y="2202453"/>
            <a:ext cx="153901" cy="753653"/>
            <a:chOff x="5113604" y="4214342"/>
            <a:chExt cx="153901" cy="753653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202F070-C133-42E2-8943-A90007C1DE9D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438A1FD-657E-4E5E-8FF0-6BE071D7993B}"/>
                </a:ext>
              </a:extLst>
            </p:cNvPr>
            <p:cNvSpPr/>
            <p:nvPr/>
          </p:nvSpPr>
          <p:spPr>
            <a:xfrm>
              <a:off x="5113604" y="481409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18A381C0-DF6F-4C02-8C6A-0B97F9D0D954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190555" y="4368243"/>
              <a:ext cx="0" cy="44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BF81C0-6643-4F15-AEA6-9C70A8EABFCA}"/>
              </a:ext>
            </a:extLst>
          </p:cNvPr>
          <p:cNvSpPr txBox="1"/>
          <p:nvPr/>
        </p:nvSpPr>
        <p:spPr>
          <a:xfrm>
            <a:off x="2319406" y="2356354"/>
            <a:ext cx="102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l-GR" dirty="0"/>
              <a:t>α</a:t>
            </a:r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4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</a:t>
            </a:r>
            <a:r>
              <a:rPr lang="en-US" dirty="0"/>
              <a:t>2. </a:t>
            </a:r>
            <a:r>
              <a:rPr lang="ru-RU" dirty="0"/>
              <a:t>Четное дерево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36452-992E-489C-B5ED-5F68D1245878}"/>
              </a:ext>
            </a:extLst>
          </p:cNvPr>
          <p:cNvSpPr txBox="1"/>
          <p:nvPr/>
        </p:nvSpPr>
        <p:spPr>
          <a:xfrm>
            <a:off x="838201" y="1536174"/>
            <a:ext cx="10436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Имеем </a:t>
            </a:r>
            <a:r>
              <a:rPr lang="ru-RU" sz="2000" dirty="0" err="1"/>
              <a:t>суффиксное</a:t>
            </a:r>
            <a:r>
              <a:rPr lang="ru-RU" sz="2000" dirty="0"/>
              <a:t> дерево для сжатой строки, полученное на предыдущем шаге.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b="1" dirty="0"/>
          </a:p>
          <a:p>
            <a:pPr marL="457200" indent="-457200">
              <a:buFontTx/>
              <a:buAutoNum type="arabicParenR"/>
            </a:pPr>
            <a:endParaRPr lang="en-US" sz="2000" b="1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Меняем номера на изначальные пары.</a:t>
            </a: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ru-RU" sz="2000" dirty="0"/>
              <a:t>Если появились вершины с одинаковыми префиксами – исправляем.</a:t>
            </a:r>
            <a:endParaRPr lang="en-US" sz="2000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2A457AC0-69FE-46FE-A55F-897BD3186D62}"/>
              </a:ext>
            </a:extLst>
          </p:cNvPr>
          <p:cNvGrpSpPr/>
          <p:nvPr/>
        </p:nvGrpSpPr>
        <p:grpSpPr>
          <a:xfrm>
            <a:off x="4934592" y="2094105"/>
            <a:ext cx="1640882" cy="1116271"/>
            <a:chOff x="4481830" y="4140568"/>
            <a:chExt cx="1640882" cy="1116271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80F0ACC1-03AE-47F5-AB99-7CEF3EF3D6D5}"/>
                </a:ext>
              </a:extLst>
            </p:cNvPr>
            <p:cNvSpPr/>
            <p:nvPr/>
          </p:nvSpPr>
          <p:spPr>
            <a:xfrm>
              <a:off x="4620816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56AE4A91-5B98-4B53-8F73-36EDB1C49B3E}"/>
                </a:ext>
              </a:extLst>
            </p:cNvPr>
            <p:cNvCxnSpPr>
              <a:cxnSpLocks/>
              <a:stCxn id="28" idx="4"/>
              <a:endCxn id="12" idx="0"/>
            </p:cNvCxnSpPr>
            <p:nvPr/>
          </p:nvCxnSpPr>
          <p:spPr>
            <a:xfrm flipH="1">
              <a:off x="4697767" y="4368243"/>
              <a:ext cx="492788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B8F5BB45-F784-4E62-89D0-00926A88D0A5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158D12-071F-487A-B361-44288FF0024A}"/>
                </a:ext>
              </a:extLst>
            </p:cNvPr>
            <p:cNvSpPr txBox="1"/>
            <p:nvPr/>
          </p:nvSpPr>
          <p:spPr>
            <a:xfrm>
              <a:off x="4481830" y="4156382"/>
              <a:ext cx="55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011</a:t>
              </a: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CF97F6C-5EB8-4FBC-A0E8-8F3562B37F48}"/>
                </a:ext>
              </a:extLst>
            </p:cNvPr>
            <p:cNvSpPr/>
            <p:nvPr/>
          </p:nvSpPr>
          <p:spPr>
            <a:xfrm>
              <a:off x="5653594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CB8E8D49-6AC6-41A0-B397-7900358AC8DC}"/>
                </a:ext>
              </a:extLst>
            </p:cNvPr>
            <p:cNvCxnSpPr>
              <a:cxnSpLocks/>
              <a:stCxn id="28" idx="4"/>
              <a:endCxn id="35" idx="0"/>
            </p:cNvCxnSpPr>
            <p:nvPr/>
          </p:nvCxnSpPr>
          <p:spPr>
            <a:xfrm>
              <a:off x="5190555" y="4368243"/>
              <a:ext cx="539990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688483-EBD5-41F1-A1F3-7AB56744B76B}"/>
                </a:ext>
              </a:extLst>
            </p:cNvPr>
            <p:cNvSpPr txBox="1"/>
            <p:nvPr/>
          </p:nvSpPr>
          <p:spPr>
            <a:xfrm>
              <a:off x="5430174" y="4140568"/>
              <a:ext cx="34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783B8B4-F30E-4FF3-BEE9-8CA9F6EA563F}"/>
                </a:ext>
              </a:extLst>
            </p:cNvPr>
            <p:cNvSpPr/>
            <p:nvPr/>
          </p:nvSpPr>
          <p:spPr>
            <a:xfrm>
              <a:off x="5653593" y="510293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593F8951-2ABD-41C2-808E-CD9F4EF250B5}"/>
                </a:ext>
              </a:extLst>
            </p:cNvPr>
            <p:cNvCxnSpPr>
              <a:stCxn id="35" idx="4"/>
              <a:endCxn id="41" idx="0"/>
            </p:cNvCxnSpPr>
            <p:nvPr/>
          </p:nvCxnSpPr>
          <p:spPr>
            <a:xfrm flipH="1">
              <a:off x="5730544" y="4776482"/>
              <a:ext cx="1" cy="32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B27873-BB29-4E05-825A-5A8487E84AF8}"/>
                </a:ext>
              </a:extLst>
            </p:cNvPr>
            <p:cNvSpPr txBox="1"/>
            <p:nvPr/>
          </p:nvSpPr>
          <p:spPr>
            <a:xfrm>
              <a:off x="5780939" y="4730296"/>
              <a:ext cx="34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C088EBCF-2AC3-47FA-9FC3-10ABFFEAFD0C}"/>
              </a:ext>
            </a:extLst>
          </p:cNvPr>
          <p:cNvGrpSpPr/>
          <p:nvPr/>
        </p:nvGrpSpPr>
        <p:grpSpPr>
          <a:xfrm>
            <a:off x="4712532" y="3795006"/>
            <a:ext cx="2112755" cy="1116271"/>
            <a:chOff x="4157777" y="4140568"/>
            <a:chExt cx="2112755" cy="1116271"/>
          </a:xfrm>
        </p:grpSpPr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0FE0E89-02E8-4990-81B4-F05BF1DF76C7}"/>
                </a:ext>
              </a:extLst>
            </p:cNvPr>
            <p:cNvSpPr/>
            <p:nvPr/>
          </p:nvSpPr>
          <p:spPr>
            <a:xfrm>
              <a:off x="4620816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F67D66CE-5CD3-4393-81B2-AD83A447F8A5}"/>
                </a:ext>
              </a:extLst>
            </p:cNvPr>
            <p:cNvCxnSpPr>
              <a:cxnSpLocks/>
              <a:stCxn id="54" idx="4"/>
              <a:endCxn id="52" idx="0"/>
            </p:cNvCxnSpPr>
            <p:nvPr/>
          </p:nvCxnSpPr>
          <p:spPr>
            <a:xfrm flipH="1">
              <a:off x="4697767" y="4368243"/>
              <a:ext cx="492788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2720DDD-D53A-4F68-94BB-C1F4F8BFCBF9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DD510C-0461-42C7-A31B-1C4C0ECE4B97}"/>
                </a:ext>
              </a:extLst>
            </p:cNvPr>
            <p:cNvSpPr txBox="1"/>
            <p:nvPr/>
          </p:nvSpPr>
          <p:spPr>
            <a:xfrm>
              <a:off x="4157777" y="4156382"/>
              <a:ext cx="87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banana</a:t>
              </a:r>
              <a:endParaRPr lang="ru-RU" dirty="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A7E20EBE-394E-4CCC-B619-63F2E129A3A2}"/>
                </a:ext>
              </a:extLst>
            </p:cNvPr>
            <p:cNvSpPr/>
            <p:nvPr/>
          </p:nvSpPr>
          <p:spPr>
            <a:xfrm>
              <a:off x="5653594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2CC042EA-B872-41CA-9A05-138F70091451}"/>
                </a:ext>
              </a:extLst>
            </p:cNvPr>
            <p:cNvCxnSpPr>
              <a:cxnSpLocks/>
              <a:stCxn id="54" idx="4"/>
              <a:endCxn id="56" idx="0"/>
            </p:cNvCxnSpPr>
            <p:nvPr/>
          </p:nvCxnSpPr>
          <p:spPr>
            <a:xfrm>
              <a:off x="5190555" y="4368243"/>
              <a:ext cx="539990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15D1A7-96CC-450F-B357-D39DF874C66C}"/>
                </a:ext>
              </a:extLst>
            </p:cNvPr>
            <p:cNvSpPr txBox="1"/>
            <p:nvPr/>
          </p:nvSpPr>
          <p:spPr>
            <a:xfrm>
              <a:off x="5430174" y="4140568"/>
              <a:ext cx="492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C83111EA-B917-40E7-BC1C-97321C914624}"/>
                </a:ext>
              </a:extLst>
            </p:cNvPr>
            <p:cNvSpPr/>
            <p:nvPr/>
          </p:nvSpPr>
          <p:spPr>
            <a:xfrm>
              <a:off x="5653593" y="510293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680B4571-20EB-4D29-B241-3C4D243FBDC4}"/>
                </a:ext>
              </a:extLst>
            </p:cNvPr>
            <p:cNvCxnSpPr>
              <a:stCxn id="56" idx="4"/>
              <a:endCxn id="59" idx="0"/>
            </p:cNvCxnSpPr>
            <p:nvPr/>
          </p:nvCxnSpPr>
          <p:spPr>
            <a:xfrm flipH="1">
              <a:off x="5730544" y="4776482"/>
              <a:ext cx="1" cy="32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FAD893-13CF-444E-BB14-B98C8C11F5A1}"/>
                </a:ext>
              </a:extLst>
            </p:cNvPr>
            <p:cNvSpPr txBox="1"/>
            <p:nvPr/>
          </p:nvSpPr>
          <p:spPr>
            <a:xfrm>
              <a:off x="5780939" y="4730296"/>
              <a:ext cx="48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DC343565-A651-4359-99DD-7D48E3F1E003}"/>
              </a:ext>
            </a:extLst>
          </p:cNvPr>
          <p:cNvGrpSpPr/>
          <p:nvPr/>
        </p:nvGrpSpPr>
        <p:grpSpPr>
          <a:xfrm>
            <a:off x="2942975" y="5428584"/>
            <a:ext cx="1812030" cy="636995"/>
            <a:chOff x="4330167" y="4139487"/>
            <a:chExt cx="1812030" cy="636995"/>
          </a:xfrm>
        </p:grpSpPr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3B544290-4051-46B7-9536-792FAC514641}"/>
                </a:ext>
              </a:extLst>
            </p:cNvPr>
            <p:cNvSpPr/>
            <p:nvPr/>
          </p:nvSpPr>
          <p:spPr>
            <a:xfrm>
              <a:off x="4620816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229741C5-6BBF-48C4-BF34-BA8C2901EA24}"/>
                </a:ext>
              </a:extLst>
            </p:cNvPr>
            <p:cNvCxnSpPr>
              <a:cxnSpLocks/>
              <a:stCxn id="65" idx="4"/>
              <a:endCxn id="63" idx="0"/>
            </p:cNvCxnSpPr>
            <p:nvPr/>
          </p:nvCxnSpPr>
          <p:spPr>
            <a:xfrm flipH="1">
              <a:off x="4697767" y="4368243"/>
              <a:ext cx="492788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964FE418-6E3A-429C-AD17-6D8A57F1BF6E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97563F-CABC-4055-806E-19D501FD8020}"/>
                </a:ext>
              </a:extLst>
            </p:cNvPr>
            <p:cNvSpPr txBox="1"/>
            <p:nvPr/>
          </p:nvSpPr>
          <p:spPr>
            <a:xfrm>
              <a:off x="5425989" y="4142754"/>
              <a:ext cx="71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  <a:endParaRPr lang="ru-RU" dirty="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CCCF3EB-1CA1-4482-9EDE-0E70EB97D88C}"/>
                </a:ext>
              </a:extLst>
            </p:cNvPr>
            <p:cNvSpPr/>
            <p:nvPr/>
          </p:nvSpPr>
          <p:spPr>
            <a:xfrm>
              <a:off x="5653594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F714E660-2501-4D15-AF95-14BA742FCA27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>
            <a:xfrm>
              <a:off x="5190555" y="4368243"/>
              <a:ext cx="539990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5072E0-755A-4ACD-BC10-D36C9FE69888}"/>
                </a:ext>
              </a:extLst>
            </p:cNvPr>
            <p:cNvSpPr txBox="1"/>
            <p:nvPr/>
          </p:nvSpPr>
          <p:spPr>
            <a:xfrm>
              <a:off x="4330167" y="4139487"/>
              <a:ext cx="716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1112</a:t>
              </a:r>
              <a:endParaRPr lang="ru-RU" dirty="0"/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96DC214E-FCA3-471C-A015-ADBBAC64BD73}"/>
              </a:ext>
            </a:extLst>
          </p:cNvPr>
          <p:cNvGrpSpPr/>
          <p:nvPr/>
        </p:nvGrpSpPr>
        <p:grpSpPr>
          <a:xfrm>
            <a:off x="7047430" y="5769420"/>
            <a:ext cx="1649718" cy="635914"/>
            <a:chOff x="4496664" y="4140568"/>
            <a:chExt cx="1649718" cy="635914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60A20D6-B28E-425B-9145-5C0821BEB4AC}"/>
                </a:ext>
              </a:extLst>
            </p:cNvPr>
            <p:cNvSpPr/>
            <p:nvPr/>
          </p:nvSpPr>
          <p:spPr>
            <a:xfrm>
              <a:off x="4620816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46B757C2-EA37-4BDC-B66C-953D3F5B7EF2}"/>
                </a:ext>
              </a:extLst>
            </p:cNvPr>
            <p:cNvCxnSpPr>
              <a:cxnSpLocks/>
              <a:stCxn id="76" idx="4"/>
              <a:endCxn id="74" idx="0"/>
            </p:cNvCxnSpPr>
            <p:nvPr/>
          </p:nvCxnSpPr>
          <p:spPr>
            <a:xfrm flipH="1">
              <a:off x="4697767" y="4368243"/>
              <a:ext cx="492788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52EC0914-8BB7-4A03-8C84-AB907AA6A0E8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CC5F49-E16A-4DA0-B024-CD8F8007363E}"/>
                </a:ext>
              </a:extLst>
            </p:cNvPr>
            <p:cNvSpPr txBox="1"/>
            <p:nvPr/>
          </p:nvSpPr>
          <p:spPr>
            <a:xfrm>
              <a:off x="4496664" y="4169064"/>
              <a:ext cx="679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112</a:t>
              </a:r>
              <a:endParaRPr lang="ru-RU" dirty="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1153805-A2F3-44D2-88FE-19FE65068C05}"/>
                </a:ext>
              </a:extLst>
            </p:cNvPr>
            <p:cNvSpPr/>
            <p:nvPr/>
          </p:nvSpPr>
          <p:spPr>
            <a:xfrm>
              <a:off x="5653594" y="462258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39EFC79B-41C7-4F90-8089-FA1BA450C790}"/>
                </a:ext>
              </a:extLst>
            </p:cNvPr>
            <p:cNvCxnSpPr>
              <a:cxnSpLocks/>
              <a:stCxn id="76" idx="4"/>
              <a:endCxn id="78" idx="0"/>
            </p:cNvCxnSpPr>
            <p:nvPr/>
          </p:nvCxnSpPr>
          <p:spPr>
            <a:xfrm>
              <a:off x="5190555" y="4368243"/>
              <a:ext cx="539990" cy="25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9FF35DA-A638-4218-BFC4-4E98F3D4D058}"/>
                </a:ext>
              </a:extLst>
            </p:cNvPr>
            <p:cNvSpPr txBox="1"/>
            <p:nvPr/>
          </p:nvSpPr>
          <p:spPr>
            <a:xfrm>
              <a:off x="5430173" y="4140568"/>
              <a:ext cx="716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81" name="Овал 80">
            <a:extLst>
              <a:ext uri="{FF2B5EF4-FFF2-40B4-BE49-F238E27FC236}">
                <a16:creationId xmlns:a16="http://schemas.microsoft.com/office/drawing/2014/main" id="{A5AB9E45-DCAF-4B51-8077-4BD454602472}"/>
              </a:ext>
            </a:extLst>
          </p:cNvPr>
          <p:cNvSpPr/>
          <p:nvPr/>
        </p:nvSpPr>
        <p:spPr>
          <a:xfrm>
            <a:off x="7664369" y="5272665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C0C374BD-39FF-480B-8627-758FF5F7B735}"/>
              </a:ext>
            </a:extLst>
          </p:cNvPr>
          <p:cNvCxnSpPr>
            <a:stCxn id="81" idx="4"/>
            <a:endCxn id="76" idx="0"/>
          </p:cNvCxnSpPr>
          <p:nvPr/>
        </p:nvCxnSpPr>
        <p:spPr>
          <a:xfrm>
            <a:off x="7741320" y="5426566"/>
            <a:ext cx="1" cy="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033B7F3-8248-49BE-8CCF-6B972ED6969A}"/>
              </a:ext>
            </a:extLst>
          </p:cNvPr>
          <p:cNvSpPr txBox="1"/>
          <p:nvPr/>
        </p:nvSpPr>
        <p:spPr>
          <a:xfrm>
            <a:off x="7750816" y="538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4A38862D-391E-4B94-98E7-9A0658431CAB}"/>
              </a:ext>
            </a:extLst>
          </p:cNvPr>
          <p:cNvCxnSpPr>
            <a:cxnSpLocks/>
          </p:cNvCxnSpPr>
          <p:nvPr/>
        </p:nvCxnSpPr>
        <p:spPr>
          <a:xfrm>
            <a:off x="5336263" y="5814811"/>
            <a:ext cx="11540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4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3</a:t>
            </a:r>
            <a:r>
              <a:rPr lang="en-US" dirty="0"/>
              <a:t>. </a:t>
            </a:r>
            <a:r>
              <a:rPr lang="ru-RU" dirty="0"/>
              <a:t>Нечетное дерево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36452-992E-489C-B5ED-5F68D1245878}"/>
              </a:ext>
            </a:extLst>
          </p:cNvPr>
          <p:cNvSpPr txBox="1"/>
          <p:nvPr/>
        </p:nvSpPr>
        <p:spPr>
          <a:xfrm>
            <a:off x="838201" y="1435202"/>
            <a:ext cx="74446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Строим </a:t>
            </a:r>
            <a:r>
              <a:rPr lang="ru-RU" sz="2000" dirty="0" err="1"/>
              <a:t>суффиксный</a:t>
            </a:r>
            <a:r>
              <a:rPr lang="ru-RU" sz="2000" dirty="0"/>
              <a:t> массив по четному дереву.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 Дописываем к каждому суффиксу предшествующий символ.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Сортируем стабильной сортировкой по первому символу.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FontTx/>
              <a:buAutoNum type="arabicParenR"/>
            </a:pPr>
            <a:r>
              <a:rPr lang="ru-RU" sz="2000" dirty="0"/>
              <a:t>Строим нечетное дерево по </a:t>
            </a:r>
            <a:r>
              <a:rPr lang="ru-RU" sz="2000" dirty="0" err="1"/>
              <a:t>суффиксному</a:t>
            </a:r>
            <a:r>
              <a:rPr lang="ru-RU" sz="2000" dirty="0"/>
              <a:t> массиву.</a:t>
            </a:r>
            <a:r>
              <a:rPr lang="en-US" sz="2000" dirty="0"/>
              <a:t> </a:t>
            </a:r>
          </a:p>
          <a:p>
            <a:r>
              <a:rPr lang="en-US" sz="2000" dirty="0"/>
              <a:t>(</a:t>
            </a:r>
            <a:r>
              <a:rPr lang="ru-RU" sz="2000" dirty="0"/>
              <a:t>Алгоритм </a:t>
            </a:r>
            <a:r>
              <a:rPr lang="ru-RU" sz="2000" dirty="0" err="1"/>
              <a:t>Карккайнена</a:t>
            </a:r>
            <a:r>
              <a:rPr lang="ru-RU" sz="2000" dirty="0"/>
              <a:t>-Сандерса</a:t>
            </a:r>
            <a:r>
              <a:rPr lang="en-US" sz="2000" dirty="0"/>
              <a:t>)</a:t>
            </a:r>
            <a:endParaRPr lang="ru-RU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FD63EDD-4C5E-4408-ABDB-42CB674C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7886"/>
              </p:ext>
            </p:extLst>
          </p:nvPr>
        </p:nvGraphicFramePr>
        <p:xfrm>
          <a:off x="1397246" y="1920321"/>
          <a:ext cx="62819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942">
                  <a:extLst>
                    <a:ext uri="{9D8B030D-6E8A-4147-A177-3AD203B41FA5}">
                      <a16:colId xmlns:a16="http://schemas.microsoft.com/office/drawing/2014/main" val="3138083890"/>
                    </a:ext>
                  </a:extLst>
                </a:gridCol>
                <a:gridCol w="1131903">
                  <a:extLst>
                    <a:ext uri="{9D8B030D-6E8A-4147-A177-3AD203B41FA5}">
                      <a16:colId xmlns:a16="http://schemas.microsoft.com/office/drawing/2014/main" val="1582114573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279227950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258920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Суффикс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nana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 в исходной строке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08965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E477BB69-4D6A-4F0E-A45F-A108AFE7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99779"/>
              </p:ext>
            </p:extLst>
          </p:nvPr>
        </p:nvGraphicFramePr>
        <p:xfrm>
          <a:off x="1397245" y="3078365"/>
          <a:ext cx="62641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942">
                  <a:extLst>
                    <a:ext uri="{9D8B030D-6E8A-4147-A177-3AD203B41FA5}">
                      <a16:colId xmlns:a16="http://schemas.microsoft.com/office/drawing/2014/main" val="3138083890"/>
                    </a:ext>
                  </a:extLst>
                </a:gridCol>
                <a:gridCol w="1131904">
                  <a:extLst>
                    <a:ext uri="{9D8B030D-6E8A-4147-A177-3AD203B41FA5}">
                      <a16:colId xmlns:a16="http://schemas.microsoft.com/office/drawing/2014/main" val="1582114573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279227950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2589202335"/>
                    </a:ext>
                  </a:extLst>
                </a:gridCol>
              </a:tblGrid>
              <a:tr h="167952">
                <a:tc>
                  <a:txBody>
                    <a:bodyPr/>
                    <a:lstStyle/>
                    <a:p>
                      <a:r>
                        <a:rPr lang="ru-RU" dirty="0"/>
                        <a:t>Суффикс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/>
                        <a:t>a</a:t>
                      </a: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banana</a:t>
                      </a:r>
                      <a:endParaRPr lang="ru-R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a</a:t>
                      </a:r>
                      <a:r>
                        <a:rPr lang="en-US" dirty="0"/>
                        <a:t>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a</a:t>
                      </a:r>
                      <a:r>
                        <a:rPr lang="en-US" dirty="0" err="1"/>
                        <a:t>nana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 в исходной строке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08965"/>
                  </a:ext>
                </a:extLst>
              </a:tr>
            </a:tbl>
          </a:graphicData>
        </a:graphic>
      </p:graphicFrame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58642B36-A3E5-4A91-B676-55165B2CA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87430"/>
              </p:ext>
            </p:extLst>
          </p:nvPr>
        </p:nvGraphicFramePr>
        <p:xfrm>
          <a:off x="1397245" y="4305164"/>
          <a:ext cx="62641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942">
                  <a:extLst>
                    <a:ext uri="{9D8B030D-6E8A-4147-A177-3AD203B41FA5}">
                      <a16:colId xmlns:a16="http://schemas.microsoft.com/office/drawing/2014/main" val="3138083890"/>
                    </a:ext>
                  </a:extLst>
                </a:gridCol>
                <a:gridCol w="1131904">
                  <a:extLst>
                    <a:ext uri="{9D8B030D-6E8A-4147-A177-3AD203B41FA5}">
                      <a16:colId xmlns:a16="http://schemas.microsoft.com/office/drawing/2014/main" val="1582114573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279227950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2589202335"/>
                    </a:ext>
                  </a:extLst>
                </a:gridCol>
              </a:tblGrid>
              <a:tr h="167952">
                <a:tc>
                  <a:txBody>
                    <a:bodyPr/>
                    <a:lstStyle/>
                    <a:p>
                      <a:r>
                        <a:rPr lang="ru-RU" dirty="0"/>
                        <a:t>Суффикс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banana</a:t>
                      </a:r>
                      <a:endParaRPr lang="ru-RU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anana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 в исходной строке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08965"/>
                  </a:ext>
                </a:extLst>
              </a:tr>
            </a:tbl>
          </a:graphicData>
        </a:graphic>
      </p:graphicFrame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3CC3036-EDC7-4BB7-8DDE-2E590D77B7E9}"/>
              </a:ext>
            </a:extLst>
          </p:cNvPr>
          <p:cNvGrpSpPr/>
          <p:nvPr/>
        </p:nvGrpSpPr>
        <p:grpSpPr>
          <a:xfrm>
            <a:off x="10023371" y="2012033"/>
            <a:ext cx="549344" cy="3282913"/>
            <a:chOff x="9934594" y="2482549"/>
            <a:chExt cx="549344" cy="3282913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A481531-5C8A-45C4-AD48-2784EEC60ACB}"/>
                </a:ext>
              </a:extLst>
            </p:cNvPr>
            <p:cNvSpPr/>
            <p:nvPr/>
          </p:nvSpPr>
          <p:spPr>
            <a:xfrm>
              <a:off x="10330037" y="348400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AE20E87B-A6FF-4F4E-82D1-AA6E22E9DA1C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10406987" y="2636450"/>
              <a:ext cx="1" cy="84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6690212-AAB6-41DB-A5F4-6BC5E423BB5D}"/>
                </a:ext>
              </a:extLst>
            </p:cNvPr>
            <p:cNvSpPr/>
            <p:nvPr/>
          </p:nvSpPr>
          <p:spPr>
            <a:xfrm>
              <a:off x="10330036" y="24825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0EE33F-39EA-4A1E-BE36-58DC5B496C73}"/>
                </a:ext>
              </a:extLst>
            </p:cNvPr>
            <p:cNvSpPr txBox="1"/>
            <p:nvPr/>
          </p:nvSpPr>
          <p:spPr>
            <a:xfrm>
              <a:off x="10068099" y="2841194"/>
              <a:ext cx="26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4022A7AE-4C4C-44C2-A677-D6AADCFCFD67}"/>
                </a:ext>
              </a:extLst>
            </p:cNvPr>
            <p:cNvSpPr/>
            <p:nvPr/>
          </p:nvSpPr>
          <p:spPr>
            <a:xfrm>
              <a:off x="10330037" y="45242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BA504E0A-BD95-4693-A0A5-B22C20751986}"/>
                </a:ext>
              </a:extLst>
            </p:cNvPr>
            <p:cNvCxnSpPr>
              <a:cxnSpLocks/>
              <a:stCxn id="11" idx="4"/>
              <a:endCxn id="23" idx="0"/>
            </p:cNvCxnSpPr>
            <p:nvPr/>
          </p:nvCxnSpPr>
          <p:spPr>
            <a:xfrm>
              <a:off x="10406988" y="3637906"/>
              <a:ext cx="0" cy="886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1B8919-BBBA-45E7-B393-4D0C025EA56B}"/>
                </a:ext>
              </a:extLst>
            </p:cNvPr>
            <p:cNvSpPr txBox="1"/>
            <p:nvPr/>
          </p:nvSpPr>
          <p:spPr>
            <a:xfrm>
              <a:off x="9934594" y="3799365"/>
              <a:ext cx="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DF8100D-59F9-46E3-B512-F2C76A51A3AB}"/>
                </a:ext>
              </a:extLst>
            </p:cNvPr>
            <p:cNvSpPr/>
            <p:nvPr/>
          </p:nvSpPr>
          <p:spPr>
            <a:xfrm>
              <a:off x="10330036" y="561156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F757922B-B9F8-4C0D-9378-36F5D9F70463}"/>
                </a:ext>
              </a:extLst>
            </p:cNvPr>
            <p:cNvCxnSpPr>
              <a:cxnSpLocks/>
              <a:stCxn id="23" idx="4"/>
              <a:endCxn id="28" idx="0"/>
            </p:cNvCxnSpPr>
            <p:nvPr/>
          </p:nvCxnSpPr>
          <p:spPr>
            <a:xfrm flipH="1">
              <a:off x="10406987" y="4678143"/>
              <a:ext cx="1" cy="933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ABE4A3-CBB8-4F39-9BFA-ED83136F265A}"/>
                </a:ext>
              </a:extLst>
            </p:cNvPr>
            <p:cNvSpPr txBox="1"/>
            <p:nvPr/>
          </p:nvSpPr>
          <p:spPr>
            <a:xfrm>
              <a:off x="9954992" y="4928415"/>
              <a:ext cx="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06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48B5FA5-B265-460A-AD57-8590879936AA}"/>
              </a:ext>
            </a:extLst>
          </p:cNvPr>
          <p:cNvGrpSpPr/>
          <p:nvPr/>
        </p:nvGrpSpPr>
        <p:grpSpPr>
          <a:xfrm>
            <a:off x="992788" y="2519682"/>
            <a:ext cx="2136125" cy="1538686"/>
            <a:chOff x="4157777" y="4203655"/>
            <a:chExt cx="2136125" cy="1538686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9362057-9BCA-483A-9527-677DAA88E9DD}"/>
                </a:ext>
              </a:extLst>
            </p:cNvPr>
            <p:cNvSpPr/>
            <p:nvPr/>
          </p:nvSpPr>
          <p:spPr>
            <a:xfrm>
              <a:off x="4597215" y="473730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BE46C28C-F84E-4FEE-B7E5-9DABD9AE444F}"/>
                </a:ext>
              </a:extLst>
            </p:cNvPr>
            <p:cNvCxnSpPr>
              <a:cxnSpLocks/>
              <a:stCxn id="22" idx="4"/>
              <a:endCxn id="20" idx="0"/>
            </p:cNvCxnSpPr>
            <p:nvPr/>
          </p:nvCxnSpPr>
          <p:spPr>
            <a:xfrm flipH="1">
              <a:off x="4674166" y="4368243"/>
              <a:ext cx="516389" cy="369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DA6D89-0D44-49CC-9848-A6884FACD56C}"/>
                </a:ext>
              </a:extLst>
            </p:cNvPr>
            <p:cNvSpPr/>
            <p:nvPr/>
          </p:nvSpPr>
          <p:spPr>
            <a:xfrm>
              <a:off x="5113604" y="42143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396204-4DC1-4140-80A7-63A79B40C6E9}"/>
                </a:ext>
              </a:extLst>
            </p:cNvPr>
            <p:cNvSpPr txBox="1"/>
            <p:nvPr/>
          </p:nvSpPr>
          <p:spPr>
            <a:xfrm>
              <a:off x="4157777" y="4221147"/>
              <a:ext cx="87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banana</a:t>
              </a:r>
              <a:endParaRPr lang="ru-RU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EAF553D3-5F99-4A85-BB3A-4E92DEDA1C79}"/>
                </a:ext>
              </a:extLst>
            </p:cNvPr>
            <p:cNvSpPr/>
            <p:nvPr/>
          </p:nvSpPr>
          <p:spPr>
            <a:xfrm>
              <a:off x="5653594" y="474979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3927F8CE-F1F9-473E-9EB2-614653BC1D1A}"/>
                </a:ext>
              </a:extLst>
            </p:cNvPr>
            <p:cNvCxnSpPr>
              <a:cxnSpLocks/>
              <a:stCxn id="22" idx="4"/>
              <a:endCxn id="31" idx="0"/>
            </p:cNvCxnSpPr>
            <p:nvPr/>
          </p:nvCxnSpPr>
          <p:spPr>
            <a:xfrm>
              <a:off x="5190555" y="4368243"/>
              <a:ext cx="539990" cy="38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D36C4E-4FB6-4FA0-81F7-F0BE48AD6FCA}"/>
                </a:ext>
              </a:extLst>
            </p:cNvPr>
            <p:cNvSpPr txBox="1"/>
            <p:nvPr/>
          </p:nvSpPr>
          <p:spPr>
            <a:xfrm>
              <a:off x="5484149" y="4203655"/>
              <a:ext cx="492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2784D5EC-2F3C-46CC-9869-A6B2A82461E8}"/>
                </a:ext>
              </a:extLst>
            </p:cNvPr>
            <p:cNvSpPr/>
            <p:nvPr/>
          </p:nvSpPr>
          <p:spPr>
            <a:xfrm>
              <a:off x="5653593" y="5588440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94B384C-901F-417D-9490-C1770A723C98}"/>
                </a:ext>
              </a:extLst>
            </p:cNvPr>
            <p:cNvCxnSpPr>
              <a:stCxn id="31" idx="4"/>
              <a:endCxn id="34" idx="0"/>
            </p:cNvCxnSpPr>
            <p:nvPr/>
          </p:nvCxnSpPr>
          <p:spPr>
            <a:xfrm flipH="1">
              <a:off x="5730544" y="4903692"/>
              <a:ext cx="1" cy="6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C04BCC-37BC-4C59-9DCD-C599243B417A}"/>
                </a:ext>
              </a:extLst>
            </p:cNvPr>
            <p:cNvSpPr txBox="1"/>
            <p:nvPr/>
          </p:nvSpPr>
          <p:spPr>
            <a:xfrm>
              <a:off x="5804309" y="5031132"/>
              <a:ext cx="48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0639535B-8140-4FFC-9806-54A98ED9D177}"/>
              </a:ext>
            </a:extLst>
          </p:cNvPr>
          <p:cNvGrpSpPr/>
          <p:nvPr/>
        </p:nvGrpSpPr>
        <p:grpSpPr>
          <a:xfrm>
            <a:off x="4927588" y="1890368"/>
            <a:ext cx="549344" cy="3282913"/>
            <a:chOff x="9934594" y="2482549"/>
            <a:chExt cx="549344" cy="3282913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17F74200-3540-4AE7-836F-3427040D1149}"/>
                </a:ext>
              </a:extLst>
            </p:cNvPr>
            <p:cNvSpPr/>
            <p:nvPr/>
          </p:nvSpPr>
          <p:spPr>
            <a:xfrm>
              <a:off x="10330037" y="348400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8A3F212-A096-4329-867C-727052CAFE10}"/>
                </a:ext>
              </a:extLst>
            </p:cNvPr>
            <p:cNvCxnSpPr>
              <a:cxnSpLocks/>
              <a:stCxn id="40" idx="4"/>
              <a:endCxn id="38" idx="0"/>
            </p:cNvCxnSpPr>
            <p:nvPr/>
          </p:nvCxnSpPr>
          <p:spPr>
            <a:xfrm>
              <a:off x="10406987" y="2636450"/>
              <a:ext cx="1" cy="84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C8191358-6720-42FC-A694-EEBB738B2E36}"/>
                </a:ext>
              </a:extLst>
            </p:cNvPr>
            <p:cNvSpPr/>
            <p:nvPr/>
          </p:nvSpPr>
          <p:spPr>
            <a:xfrm>
              <a:off x="10330036" y="24825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9397F6-2B35-4A37-9325-703AEB100D48}"/>
                </a:ext>
              </a:extLst>
            </p:cNvPr>
            <p:cNvSpPr txBox="1"/>
            <p:nvPr/>
          </p:nvSpPr>
          <p:spPr>
            <a:xfrm>
              <a:off x="10068099" y="2841194"/>
              <a:ext cx="26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670E530-D48E-49C2-8445-10749E34CCFE}"/>
                </a:ext>
              </a:extLst>
            </p:cNvPr>
            <p:cNvSpPr/>
            <p:nvPr/>
          </p:nvSpPr>
          <p:spPr>
            <a:xfrm>
              <a:off x="10330037" y="452424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51509423-FDB3-46D2-AB6B-3CC554623511}"/>
                </a:ext>
              </a:extLst>
            </p:cNvPr>
            <p:cNvCxnSpPr>
              <a:cxnSpLocks/>
              <a:stCxn id="38" idx="4"/>
              <a:endCxn id="42" idx="0"/>
            </p:cNvCxnSpPr>
            <p:nvPr/>
          </p:nvCxnSpPr>
          <p:spPr>
            <a:xfrm>
              <a:off x="10406988" y="3637906"/>
              <a:ext cx="0" cy="886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5C97AC-21C4-4ACB-87A4-6767477385A9}"/>
                </a:ext>
              </a:extLst>
            </p:cNvPr>
            <p:cNvSpPr txBox="1"/>
            <p:nvPr/>
          </p:nvSpPr>
          <p:spPr>
            <a:xfrm>
              <a:off x="9934594" y="3799365"/>
              <a:ext cx="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E3E8803-5A1A-40BC-AA44-9FC6CC12C62D}"/>
                </a:ext>
              </a:extLst>
            </p:cNvPr>
            <p:cNvSpPr/>
            <p:nvPr/>
          </p:nvSpPr>
          <p:spPr>
            <a:xfrm>
              <a:off x="10330036" y="561156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188D1222-19E7-42E7-815E-C32D9DC665ED}"/>
                </a:ext>
              </a:extLst>
            </p:cNvPr>
            <p:cNvCxnSpPr>
              <a:cxnSpLocks/>
              <a:stCxn id="42" idx="4"/>
              <a:endCxn id="46" idx="0"/>
            </p:cNvCxnSpPr>
            <p:nvPr/>
          </p:nvCxnSpPr>
          <p:spPr>
            <a:xfrm flipH="1">
              <a:off x="10406987" y="4678143"/>
              <a:ext cx="1" cy="933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AE53B2-8452-4CAA-8A98-C486594F3238}"/>
                </a:ext>
              </a:extLst>
            </p:cNvPr>
            <p:cNvSpPr txBox="1"/>
            <p:nvPr/>
          </p:nvSpPr>
          <p:spPr>
            <a:xfrm>
              <a:off x="9954992" y="4928415"/>
              <a:ext cx="52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na</a:t>
              </a:r>
              <a:endParaRPr lang="ru-RU" dirty="0"/>
            </a:p>
          </p:txBody>
        </p:sp>
      </p:grpSp>
      <p:sp>
        <p:nvSpPr>
          <p:cNvPr id="16" name="Крест 15">
            <a:extLst>
              <a:ext uri="{FF2B5EF4-FFF2-40B4-BE49-F238E27FC236}">
                <a16:creationId xmlns:a16="http://schemas.microsoft.com/office/drawing/2014/main" id="{FD301A53-C1B2-4FF5-97D8-2E24CD436CE4}"/>
              </a:ext>
            </a:extLst>
          </p:cNvPr>
          <p:cNvSpPr/>
          <p:nvPr/>
        </p:nvSpPr>
        <p:spPr>
          <a:xfrm>
            <a:off x="3424312" y="2906506"/>
            <a:ext cx="886336" cy="886336"/>
          </a:xfrm>
          <a:prstGeom prst="plus">
            <a:avLst>
              <a:gd name="adj" fmla="val 460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2485C39-F4CD-43BD-BDB2-D8AAB98A5161}"/>
              </a:ext>
            </a:extLst>
          </p:cNvPr>
          <p:cNvCxnSpPr>
            <a:cxnSpLocks/>
          </p:cNvCxnSpPr>
          <p:nvPr/>
        </p:nvCxnSpPr>
        <p:spPr>
          <a:xfrm>
            <a:off x="6330562" y="3429000"/>
            <a:ext cx="11540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B35D6B43-5AA5-4CA4-8018-B6A9921D8C29}"/>
              </a:ext>
            </a:extLst>
          </p:cNvPr>
          <p:cNvSpPr/>
          <p:nvPr/>
        </p:nvSpPr>
        <p:spPr>
          <a:xfrm>
            <a:off x="9855852" y="258144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A3EFA55-4A4D-4D64-95D7-45C60898F6D9}"/>
              </a:ext>
            </a:extLst>
          </p:cNvPr>
          <p:cNvCxnSpPr>
            <a:cxnSpLocks/>
            <a:stCxn id="53" idx="4"/>
            <a:endCxn id="51" idx="0"/>
          </p:cNvCxnSpPr>
          <p:nvPr/>
        </p:nvCxnSpPr>
        <p:spPr>
          <a:xfrm flipH="1">
            <a:off x="9932803" y="1823641"/>
            <a:ext cx="4247" cy="757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65F868A4-69CF-4F6A-BEFB-2D12331D671B}"/>
              </a:ext>
            </a:extLst>
          </p:cNvPr>
          <p:cNvSpPr/>
          <p:nvPr/>
        </p:nvSpPr>
        <p:spPr>
          <a:xfrm>
            <a:off x="9860099" y="166974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A11B3E-DB05-4011-BDEB-D6D2FC55EB26}"/>
              </a:ext>
            </a:extLst>
          </p:cNvPr>
          <p:cNvSpPr txBox="1"/>
          <p:nvPr/>
        </p:nvSpPr>
        <p:spPr>
          <a:xfrm>
            <a:off x="9920059" y="2150350"/>
            <a:ext cx="8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F87A65E-34D3-462D-B218-4B62E40FB60E}"/>
              </a:ext>
            </a:extLst>
          </p:cNvPr>
          <p:cNvSpPr/>
          <p:nvPr/>
        </p:nvSpPr>
        <p:spPr>
          <a:xfrm>
            <a:off x="11199900" y="2291584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A16C3980-8A86-4910-ACEA-C10F6517A632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9937050" y="1823641"/>
            <a:ext cx="1339801" cy="46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B33554E-2BCA-4348-BC47-CF243A1D0AA0}"/>
              </a:ext>
            </a:extLst>
          </p:cNvPr>
          <p:cNvSpPr txBox="1"/>
          <p:nvPr/>
        </p:nvSpPr>
        <p:spPr>
          <a:xfrm>
            <a:off x="10507112" y="1703267"/>
            <a:ext cx="49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CE20318-7FD2-4926-864E-F4EA6D3D794E}"/>
              </a:ext>
            </a:extLst>
          </p:cNvPr>
          <p:cNvSpPr/>
          <p:nvPr/>
        </p:nvSpPr>
        <p:spPr>
          <a:xfrm>
            <a:off x="11199899" y="313023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439243B-F115-46A8-BAED-F8F8520CEC14}"/>
              </a:ext>
            </a:extLst>
          </p:cNvPr>
          <p:cNvCxnSpPr>
            <a:stCxn id="55" idx="4"/>
            <a:endCxn id="58" idx="0"/>
          </p:cNvCxnSpPr>
          <p:nvPr/>
        </p:nvCxnSpPr>
        <p:spPr>
          <a:xfrm flipH="1">
            <a:off x="11276850" y="2445485"/>
            <a:ext cx="1" cy="684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03FEE9B-9F2E-4723-915D-4B62C819F00E}"/>
              </a:ext>
            </a:extLst>
          </p:cNvPr>
          <p:cNvSpPr txBox="1"/>
          <p:nvPr/>
        </p:nvSpPr>
        <p:spPr>
          <a:xfrm>
            <a:off x="11350615" y="2572925"/>
            <a:ext cx="48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355134B-F521-4DF3-BBD8-4A2D5AFA68EA}"/>
              </a:ext>
            </a:extLst>
          </p:cNvPr>
          <p:cNvSpPr/>
          <p:nvPr/>
        </p:nvSpPr>
        <p:spPr>
          <a:xfrm>
            <a:off x="8896557" y="2579718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FA6CD413-5858-48EF-9A61-6C2871E2267F}"/>
              </a:ext>
            </a:extLst>
          </p:cNvPr>
          <p:cNvCxnSpPr>
            <a:cxnSpLocks/>
            <a:stCxn id="53" idx="4"/>
            <a:endCxn id="65" idx="0"/>
          </p:cNvCxnSpPr>
          <p:nvPr/>
        </p:nvCxnSpPr>
        <p:spPr>
          <a:xfrm flipH="1">
            <a:off x="8973508" y="1823641"/>
            <a:ext cx="963542" cy="756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A95D6D6-BB6C-457D-890C-DC7CCA39A703}"/>
              </a:ext>
            </a:extLst>
          </p:cNvPr>
          <p:cNvSpPr txBox="1"/>
          <p:nvPr/>
        </p:nvSpPr>
        <p:spPr>
          <a:xfrm>
            <a:off x="9148400" y="1846486"/>
            <a:ext cx="2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9A93D1A-C768-4278-AAAC-70FDC7A281D1}"/>
              </a:ext>
            </a:extLst>
          </p:cNvPr>
          <p:cNvSpPr/>
          <p:nvPr/>
        </p:nvSpPr>
        <p:spPr>
          <a:xfrm>
            <a:off x="8896557" y="3619955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D143023-8F16-4F96-9EC1-F149FF13C44D}"/>
              </a:ext>
            </a:extLst>
          </p:cNvPr>
          <p:cNvCxnSpPr>
            <a:cxnSpLocks/>
            <a:stCxn id="65" idx="4"/>
            <a:endCxn id="69" idx="0"/>
          </p:cNvCxnSpPr>
          <p:nvPr/>
        </p:nvCxnSpPr>
        <p:spPr>
          <a:xfrm>
            <a:off x="8973508" y="2733619"/>
            <a:ext cx="0" cy="886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74E5320-43A5-4A6A-9105-B8C2D1E79066}"/>
              </a:ext>
            </a:extLst>
          </p:cNvPr>
          <p:cNvSpPr txBox="1"/>
          <p:nvPr/>
        </p:nvSpPr>
        <p:spPr>
          <a:xfrm>
            <a:off x="8501114" y="2895078"/>
            <a:ext cx="5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33ED1CBD-D405-4405-B0D1-1560C6746FB8}"/>
              </a:ext>
            </a:extLst>
          </p:cNvPr>
          <p:cNvSpPr/>
          <p:nvPr/>
        </p:nvSpPr>
        <p:spPr>
          <a:xfrm>
            <a:off x="8896556" y="4707274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23B84723-C8B3-4F84-B143-621353E4FCC4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8973507" y="3773856"/>
            <a:ext cx="1" cy="933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6D7CBA9-D615-418E-A387-76C67BFB3033}"/>
              </a:ext>
            </a:extLst>
          </p:cNvPr>
          <p:cNvSpPr txBox="1"/>
          <p:nvPr/>
        </p:nvSpPr>
        <p:spPr>
          <a:xfrm>
            <a:off x="8521512" y="4024128"/>
            <a:ext cx="5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51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3F20C-2D71-48AB-AD8E-20AD4C6FC141}"/>
              </a:ext>
            </a:extLst>
          </p:cNvPr>
          <p:cNvSpPr txBox="1"/>
          <p:nvPr/>
        </p:nvSpPr>
        <p:spPr>
          <a:xfrm>
            <a:off x="838201" y="1435202"/>
            <a:ext cx="10170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Проходим по двум деревьям одновременно при помощи обхода в глубину. </a:t>
            </a:r>
          </a:p>
          <a:p>
            <a:r>
              <a:rPr lang="ru-RU" sz="2000" dirty="0"/>
              <a:t>Будем предполагать, что два ребра равны, если их первые символы равны.</a:t>
            </a:r>
          </a:p>
          <a:p>
            <a:r>
              <a:rPr lang="ru-RU" sz="2000" dirty="0"/>
              <a:t>Также предполагаем, что ребра в вершинах упорядочены по первому символу.</a:t>
            </a:r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190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3967EC8-DF19-4F8C-8533-DCA0ED5F53AD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A5967F-B0F0-4A8C-8E90-24B17BB40C14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B050"/>
                </a:solidFill>
              </a:endParaRPr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67117D9-0E3A-4396-945C-9EE156A6FFBC}"/>
                </a:ext>
              </a:extLst>
            </p:cNvPr>
            <p:cNvCxnSpPr>
              <a:cxnSpLocks/>
              <a:stCxn id="41" idx="4"/>
              <a:endCxn id="25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96EB54-9844-4AA1-AF60-A90339E37D85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9133D80-1831-44B4-933F-B97F6BEA4975}"/>
                </a:ext>
              </a:extLst>
            </p:cNvPr>
            <p:cNvCxnSpPr>
              <a:cxnSpLocks/>
              <a:stCxn id="41" idx="5"/>
              <a:endCxn id="34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CA2466-76B9-411A-B8BA-6FD976713CD3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E73922A-DFB8-4795-9F7E-759E02F01B28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A682D648-59EC-42DF-B168-751FF9CDD4B6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EC62A72-987F-4E23-814B-81122DF2F64D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F80D4CE3-577D-41F6-BE62-340F5E25F796}"/>
                </a:ext>
              </a:extLst>
            </p:cNvPr>
            <p:cNvCxnSpPr>
              <a:cxnSpLocks/>
              <a:stCxn id="25" idx="4"/>
              <a:endCxn id="42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307007-B848-4B74-9F56-81599D491364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77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9" name="Овал 48">
            <a:extLst>
              <a:ext uri="{FF2B5EF4-FFF2-40B4-BE49-F238E27FC236}">
                <a16:creationId xmlns:a16="http://schemas.microsoft.com/office/drawing/2014/main" id="{0D4C2227-35AD-4F6D-9B83-2B135B8831F5}"/>
              </a:ext>
            </a:extLst>
          </p:cNvPr>
          <p:cNvSpPr/>
          <p:nvPr/>
        </p:nvSpPr>
        <p:spPr>
          <a:xfrm>
            <a:off x="8363954" y="250753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781E20-8F5E-456A-A944-777ADB9231A0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корень.</a:t>
            </a:r>
            <a:endParaRPr lang="en-US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32088FC-8C06-4769-8FFE-9C75DC404DBF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B4872E14-3A71-438D-BBD5-019BA759AEA1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B050"/>
                </a:solidFill>
              </a:endParaRP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F78494DA-7B2C-4862-8632-4EDBFD036092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963F28-E8D9-48EF-B204-75AFD671D5F8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B66D0A91-82E5-42F7-AE13-3188D020B736}"/>
                </a:ext>
              </a:extLst>
            </p:cNvPr>
            <p:cNvCxnSpPr>
              <a:cxnSpLocks/>
              <a:stCxn id="42" idx="5"/>
              <a:endCxn id="41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C5A1B1-BD50-4C0B-B28E-D9CA19606CB0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8DC48AD4-18D5-4678-903C-6DCA2FBB00AC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72B1FEE0-8822-4ED2-95A4-5B1B477411FD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EEA32845-A529-4F60-A560-6A1A67095589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384FBFF7-C49B-4BAA-ACAC-9A586D15D61E}"/>
                </a:ext>
              </a:extLst>
            </p:cNvPr>
            <p:cNvCxnSpPr>
              <a:cxnSpLocks/>
              <a:stCxn id="27" idx="4"/>
              <a:endCxn id="43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38D27F-6EDB-4527-9123-208D64E02A94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1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73B9-5AC9-4BB6-BA66-0781AF8D5D55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8DB65F-64B0-4B71-9D31-E81AE878D2F8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0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9" name="Овал 48">
            <a:extLst>
              <a:ext uri="{FF2B5EF4-FFF2-40B4-BE49-F238E27FC236}">
                <a16:creationId xmlns:a16="http://schemas.microsoft.com/office/drawing/2014/main" id="{0D4C2227-35AD-4F6D-9B83-2B135B8831F5}"/>
              </a:ext>
            </a:extLst>
          </p:cNvPr>
          <p:cNvSpPr/>
          <p:nvPr/>
        </p:nvSpPr>
        <p:spPr>
          <a:xfrm>
            <a:off x="8363954" y="250753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Рассматриваем ребра </a:t>
            </a:r>
            <a:r>
              <a:rPr lang="en-US" b="1" dirty="0"/>
              <a:t>ab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bca</a:t>
            </a:r>
            <a:r>
              <a:rPr lang="en-US" b="1" dirty="0"/>
              <a:t>.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DE3B22-F016-4C37-B84E-6FA45BC2E68C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9395C35-3C1D-45EB-A1E6-BC8C891F2D3D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2119E568-5C01-4102-B702-3F4273A8371A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3C18DF-8CB0-4440-9B45-64258CEE097C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548AC46-36DD-4BFA-8EA1-F0C7B468E72D}"/>
                </a:ext>
              </a:extLst>
            </p:cNvPr>
            <p:cNvCxnSpPr>
              <a:cxnSpLocks/>
              <a:stCxn id="42" idx="5"/>
              <a:endCxn id="41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E6C054-20A1-4C2E-A9A1-C3FB950EFE14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851FC21A-75B2-489C-8916-7BB839CB4F27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5D8C9E5-AE6C-45C4-A0BC-E29A6580F077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926C42D-F1E3-44D6-BCB3-622A133A9533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7E4D886F-B815-4F27-B8F0-AED56734D1D6}"/>
                </a:ext>
              </a:extLst>
            </p:cNvPr>
            <p:cNvCxnSpPr>
              <a:cxnSpLocks/>
              <a:stCxn id="27" idx="4"/>
              <a:endCxn id="43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6E974E-BC20-4E08-8607-D77F4E542071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7035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Первые символы </a:t>
            </a:r>
            <a:r>
              <a:rPr lang="ru-RU" dirty="0"/>
              <a:t>ребер </a:t>
            </a:r>
            <a:r>
              <a:rPr lang="ru-RU" b="1" dirty="0"/>
              <a:t>различаются</a:t>
            </a:r>
            <a:r>
              <a:rPr lang="ru-RU" dirty="0"/>
              <a:t>.</a:t>
            </a:r>
          </a:p>
          <a:p>
            <a:r>
              <a:rPr lang="en-US" dirty="0"/>
              <a:t>a &lt; b</a:t>
            </a:r>
          </a:p>
          <a:p>
            <a:r>
              <a:rPr lang="ru-RU" dirty="0"/>
              <a:t>Копируем ребро с меньшим символом.</a:t>
            </a:r>
            <a:endParaRPr lang="en-US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4F2BC2F-0644-4BC5-BB43-4458C2F4B2E1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8413CCB6-13AF-4B1C-840F-1C5DAD4D70C9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32EF6AA-47C6-46D0-AB66-91467ED1D6AD}"/>
                </a:ext>
              </a:extLst>
            </p:cNvPr>
            <p:cNvCxnSpPr>
              <a:cxnSpLocks/>
              <a:stCxn id="45" idx="4"/>
              <a:endCxn id="32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29C899-6026-4029-906B-AF0DEE12D0BE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1A7B4352-5616-4C8B-A4F1-4A150D65E4D3}"/>
                </a:ext>
              </a:extLst>
            </p:cNvPr>
            <p:cNvCxnSpPr>
              <a:cxnSpLocks/>
              <a:stCxn id="45" idx="5"/>
              <a:endCxn id="44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46CD62-7CAB-4E85-8F98-835D312C2E4F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1969C735-F550-49A3-8247-71F42C34B597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E8E28EE7-9355-4F71-AB69-F2D9F148FD67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DE20B68-3252-44D9-B432-F932B7E04863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3F2C7AB0-DE2D-4090-93A6-A6732478E7D8}"/>
                </a:ext>
              </a:extLst>
            </p:cNvPr>
            <p:cNvCxnSpPr>
              <a:cxnSpLocks/>
              <a:stCxn id="32" idx="4"/>
              <a:endCxn id="46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BBCCA2-6EAE-45CE-AA46-6E4BA1549311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B6C253DD-22B3-471C-8390-3BE0303FAA73}"/>
              </a:ext>
            </a:extLst>
          </p:cNvPr>
          <p:cNvGrpSpPr/>
          <p:nvPr/>
        </p:nvGrpSpPr>
        <p:grpSpPr>
          <a:xfrm>
            <a:off x="7757553" y="2507531"/>
            <a:ext cx="760302" cy="690478"/>
            <a:chOff x="7757553" y="2507531"/>
            <a:chExt cx="760302" cy="690478"/>
          </a:xfrm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4538B97C-C8BC-434B-AB71-FB05FB4AA8BE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1A10CC63-90BB-4950-8F14-6F8E07A57E6B}"/>
                </a:ext>
              </a:extLst>
            </p:cNvPr>
            <p:cNvCxnSpPr>
              <a:cxnSpLocks/>
              <a:stCxn id="54" idx="3"/>
              <a:endCxn id="51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EAF348-3E0E-4234-B2F0-8F94525FB265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9917D1B7-5713-4D34-8BE1-056E550C9DA6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3699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следующему ребру в первом дереве.</a:t>
            </a:r>
            <a:endParaRPr lang="en-US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E819435-F3CD-4BF4-8064-C0D243D7DAB0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D80FAC84-855B-4E12-B08B-968A16C640F2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96FBA9BF-BDF1-4A72-A1DC-D2E524187965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3411FF-60E2-470C-B98A-866C754DF138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32CF95F-20DA-4F7E-AA3C-9F2C0D8A56A0}"/>
                </a:ext>
              </a:extLst>
            </p:cNvPr>
            <p:cNvCxnSpPr>
              <a:cxnSpLocks/>
              <a:stCxn id="33" idx="5"/>
              <a:endCxn id="40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5B9506-9DA4-411A-AA9F-0A0DF18826A5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9467992-2857-43BC-BFAB-5F7DB62BD24E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7DEDBE4B-1E67-4FFC-AB3B-FF8B861B5B1E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85BA40E-7DC9-4DD7-AFA7-32EFA18BD80E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A242AB7A-0C8A-41BD-BB55-A41A304EF44E}"/>
                </a:ext>
              </a:extLst>
            </p:cNvPr>
            <p:cNvCxnSpPr>
              <a:cxnSpLocks/>
              <a:stCxn id="35" idx="4"/>
              <a:endCxn id="31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6682D2-EEB8-40D6-9522-E62096FE353C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B3D31AB-9489-4435-A9C9-1355FA18033D}"/>
              </a:ext>
            </a:extLst>
          </p:cNvPr>
          <p:cNvGrpSpPr/>
          <p:nvPr/>
        </p:nvGrpSpPr>
        <p:grpSpPr>
          <a:xfrm>
            <a:off x="7757553" y="2507531"/>
            <a:ext cx="760302" cy="690478"/>
            <a:chOff x="7757553" y="2507531"/>
            <a:chExt cx="760302" cy="690478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8A1B8405-D4C0-4FEC-92BE-EE86260086CA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855F5BE3-D7CD-4FD5-A6ED-06C367B9B440}"/>
                </a:ext>
              </a:extLst>
            </p:cNvPr>
            <p:cNvCxnSpPr>
              <a:cxnSpLocks/>
              <a:stCxn id="48" idx="3"/>
              <a:endCxn id="42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BD7D2D-4D92-4FC4-8E3B-3E1734014A18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DA93CD7-5305-445F-A649-0DC799660A78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871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Ребра имеют </a:t>
            </a:r>
            <a:r>
              <a:rPr lang="ru-RU" b="1" dirty="0"/>
              <a:t>одинаковый первый символ</a:t>
            </a:r>
            <a:r>
              <a:rPr lang="ru-RU" dirty="0"/>
              <a:t>.</a:t>
            </a:r>
          </a:p>
          <a:p>
            <a:r>
              <a:rPr lang="ru-RU" dirty="0"/>
              <a:t>Длины строк </a:t>
            </a:r>
            <a:r>
              <a:rPr lang="ru-RU" b="1" dirty="0"/>
              <a:t>равны</a:t>
            </a:r>
            <a:r>
              <a:rPr lang="ru-RU" dirty="0"/>
              <a:t>.</a:t>
            </a:r>
          </a:p>
          <a:p>
            <a:r>
              <a:rPr lang="ru-RU" dirty="0"/>
              <a:t>Копируем оба ребра.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67621F-A3C4-48C6-818F-8A539877DB23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D80FAC84-855B-4E12-B08B-968A16C640F2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96FBA9BF-BDF1-4A72-A1DC-D2E524187965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3411FF-60E2-470C-B98A-866C754DF138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32CF95F-20DA-4F7E-AA3C-9F2C0D8A56A0}"/>
                </a:ext>
              </a:extLst>
            </p:cNvPr>
            <p:cNvCxnSpPr>
              <a:cxnSpLocks/>
              <a:stCxn id="33" idx="5"/>
              <a:endCxn id="40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5B9506-9DA4-411A-AA9F-0A0DF18826A5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9467992-2857-43BC-BFAB-5F7DB62BD24E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7DEDBE4B-1E67-4FFC-AB3B-FF8B861B5B1E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85BA40E-7DC9-4DD7-AFA7-32EFA18BD80E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A242AB7A-0C8A-41BD-BB55-A41A304EF44E}"/>
                </a:ext>
              </a:extLst>
            </p:cNvPr>
            <p:cNvCxnSpPr>
              <a:cxnSpLocks/>
              <a:stCxn id="35" idx="4"/>
              <a:endCxn id="31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6682D2-EEB8-40D6-9522-E62096FE353C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FF311D9-3022-48B3-9EEA-100EA76D4FDD}"/>
              </a:ext>
            </a:extLst>
          </p:cNvPr>
          <p:cNvGrpSpPr/>
          <p:nvPr/>
        </p:nvGrpSpPr>
        <p:grpSpPr>
          <a:xfrm>
            <a:off x="7757553" y="2507531"/>
            <a:ext cx="1315505" cy="1306362"/>
            <a:chOff x="7757553" y="2507531"/>
            <a:chExt cx="1315505" cy="1306362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011E483C-991D-4C4B-B66A-0255B27367B0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38781E44-D8FB-4B30-92E9-C4043C718E4F}"/>
                </a:ext>
              </a:extLst>
            </p:cNvPr>
            <p:cNvCxnSpPr>
              <a:cxnSpLocks/>
              <a:stCxn id="52" idx="3"/>
              <a:endCxn id="4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78D9AC-89CB-470A-AE0A-1DD49E6F1E6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CE11DC99-D45E-4F6E-8A6E-B069FF0D3D78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845F2C5A-6CEC-439B-B984-0DB828E44305}"/>
                </a:ext>
              </a:extLst>
            </p:cNvPr>
            <p:cNvCxnSpPr>
              <a:cxnSpLocks/>
              <a:stCxn id="52" idx="4"/>
              <a:endCxn id="48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B026D0-17DD-4C61-8713-B612F9E17E23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DE515420-F5EC-4BC1-B5E8-1D2B19E4303D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олилиния: фигура 52">
              <a:extLst>
                <a:ext uri="{FF2B5EF4-FFF2-40B4-BE49-F238E27FC236}">
                  <a16:creationId xmlns:a16="http://schemas.microsoft.com/office/drawing/2014/main" id="{953318F4-E261-4BAA-B44C-588131B275F9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E84F27-A958-4696-A3E3-DE3B2B7C4442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Овал 34">
            <a:extLst>
              <a:ext uri="{FF2B5EF4-FFF2-40B4-BE49-F238E27FC236}">
                <a16:creationId xmlns:a16="http://schemas.microsoft.com/office/drawing/2014/main" id="{D80FAC84-855B-4E12-B08B-968A16C640F2}"/>
              </a:ext>
            </a:extLst>
          </p:cNvPr>
          <p:cNvSpPr/>
          <p:nvPr/>
        </p:nvSpPr>
        <p:spPr>
          <a:xfrm>
            <a:off x="3636851" y="3394578"/>
            <a:ext cx="153901" cy="1539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6FBA9BF-BDF1-4A72-A1DC-D2E524187965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3713802" y="2751993"/>
            <a:ext cx="1" cy="6425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3411FF-60E2-470C-B98A-866C754DF138}"/>
              </a:ext>
            </a:extLst>
          </p:cNvPr>
          <p:cNvSpPr txBox="1"/>
          <p:nvPr/>
        </p:nvSpPr>
        <p:spPr>
          <a:xfrm>
            <a:off x="3313693" y="2998224"/>
            <a:ext cx="62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32CF95F-20DA-4F7E-AA3C-9F2C0D8A56A0}"/>
              </a:ext>
            </a:extLst>
          </p:cNvPr>
          <p:cNvCxnSpPr>
            <a:cxnSpLocks/>
            <a:stCxn id="33" idx="5"/>
            <a:endCxn id="40" idx="1"/>
          </p:cNvCxnSpPr>
          <p:nvPr/>
        </p:nvCxnSpPr>
        <p:spPr>
          <a:xfrm>
            <a:off x="3768215" y="2729455"/>
            <a:ext cx="553682" cy="4141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5B9506-9DA4-411A-AA9F-0A0DF18826A5}"/>
              </a:ext>
            </a:extLst>
          </p:cNvPr>
          <p:cNvSpPr txBox="1"/>
          <p:nvPr/>
        </p:nvSpPr>
        <p:spPr>
          <a:xfrm>
            <a:off x="3991283" y="2609424"/>
            <a:ext cx="62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cdc</a:t>
            </a:r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9467992-2857-43BC-BFAB-5F7DB62BD24E}"/>
              </a:ext>
            </a:extLst>
          </p:cNvPr>
          <p:cNvSpPr/>
          <p:nvPr/>
        </p:nvSpPr>
        <p:spPr>
          <a:xfrm>
            <a:off x="4299359" y="312105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DEDBE4B-1E67-4FFC-AB3B-FF8B861B5B1E}"/>
              </a:ext>
            </a:extLst>
          </p:cNvPr>
          <p:cNvSpPr/>
          <p:nvPr/>
        </p:nvSpPr>
        <p:spPr>
          <a:xfrm>
            <a:off x="3636852" y="259809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по ребру </a:t>
            </a:r>
            <a:r>
              <a:rPr lang="en-US" b="1" dirty="0" err="1"/>
              <a:t>bc</a:t>
            </a:r>
            <a:r>
              <a:rPr lang="ru-RU" b="1" dirty="0"/>
              <a:t>.</a:t>
            </a:r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85BA40E-7DC9-4DD7-AFA7-32EFA18BD80E}"/>
              </a:ext>
            </a:extLst>
          </p:cNvPr>
          <p:cNvSpPr/>
          <p:nvPr/>
        </p:nvSpPr>
        <p:spPr>
          <a:xfrm>
            <a:off x="3636851" y="4161735"/>
            <a:ext cx="153901" cy="1539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242AB7A-0C8A-41BD-BB55-A41A304EF44E}"/>
              </a:ext>
            </a:extLst>
          </p:cNvPr>
          <p:cNvCxnSpPr>
            <a:cxnSpLocks/>
            <a:stCxn id="35" idx="4"/>
            <a:endCxn id="31" idx="0"/>
          </p:cNvCxnSpPr>
          <p:nvPr/>
        </p:nvCxnSpPr>
        <p:spPr>
          <a:xfrm>
            <a:off x="3713802" y="3548479"/>
            <a:ext cx="0" cy="613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6682D2-EEB8-40D6-9522-E62096FE353C}"/>
              </a:ext>
            </a:extLst>
          </p:cNvPr>
          <p:cNvSpPr txBox="1"/>
          <p:nvPr/>
        </p:nvSpPr>
        <p:spPr>
          <a:xfrm>
            <a:off x="3313693" y="3649167"/>
            <a:ext cx="62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EC07622-04BF-4EE4-8528-8864D68BF85B}"/>
              </a:ext>
            </a:extLst>
          </p:cNvPr>
          <p:cNvGrpSpPr/>
          <p:nvPr/>
        </p:nvGrpSpPr>
        <p:grpSpPr>
          <a:xfrm>
            <a:off x="7757553" y="2507531"/>
            <a:ext cx="1315505" cy="1306362"/>
            <a:chOff x="7757553" y="2507531"/>
            <a:chExt cx="1315505" cy="1306362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0654A86-AE5C-42C8-928B-AAEF78EA763F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73AC83D1-8744-4C0F-9784-81C4D98BFD3F}"/>
                </a:ext>
              </a:extLst>
            </p:cNvPr>
            <p:cNvCxnSpPr>
              <a:cxnSpLocks/>
              <a:stCxn id="55" idx="3"/>
              <a:endCxn id="4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6EBC03-18A8-44CA-9DAD-D90E4B80FCD3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12673B7-CFC9-4122-8AA0-7F951BBB3C1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B8CAD921-8018-42F8-BDC5-F3147EDB0BEB}"/>
                </a:ext>
              </a:extLst>
            </p:cNvPr>
            <p:cNvCxnSpPr>
              <a:cxnSpLocks/>
              <a:stCxn id="55" idx="4"/>
              <a:endCxn id="48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05839B-44B4-41F1-AA96-2762A35F2F58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9736B801-4DFE-45C2-8507-C4462F6E399E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F5D79997-53BF-4ED8-8EE6-EA3987AAA00D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1BC73BA-037A-4ADF-B4F4-77714C417E33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8021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1B6C885-3E21-444A-AC46-55592E808CD6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03753B7-8149-47CA-8675-A4EC8175786F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CC8CF68-2A90-402F-AF1A-05B8D89D6183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AAB8157-779B-41CE-AA84-64209AE8C1F8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07E80-BAC9-4ABA-ABD2-F89C9E898DB9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8D84A29-700F-4CC3-9AB3-DAA4985727B1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B85695-3E44-4839-B6E2-4B7F9E21932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E8CB22-CD9D-41EB-A832-2A88C312E2F5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55FE984B-DD6A-423A-B993-2EB3556FA4C4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AD3A5-B380-41DE-89A6-3FFED6C1688C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FB7B7C6-80DF-43D5-B92E-6EE87ECE66A2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Овал 34">
            <a:extLst>
              <a:ext uri="{FF2B5EF4-FFF2-40B4-BE49-F238E27FC236}">
                <a16:creationId xmlns:a16="http://schemas.microsoft.com/office/drawing/2014/main" id="{D80FAC84-855B-4E12-B08B-968A16C640F2}"/>
              </a:ext>
            </a:extLst>
          </p:cNvPr>
          <p:cNvSpPr/>
          <p:nvPr/>
        </p:nvSpPr>
        <p:spPr>
          <a:xfrm>
            <a:off x="3636851" y="3394578"/>
            <a:ext cx="153901" cy="1539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6FBA9BF-BDF1-4A72-A1DC-D2E524187965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3713802" y="2751993"/>
            <a:ext cx="1" cy="6425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3411FF-60E2-470C-B98A-866C754DF138}"/>
              </a:ext>
            </a:extLst>
          </p:cNvPr>
          <p:cNvSpPr txBox="1"/>
          <p:nvPr/>
        </p:nvSpPr>
        <p:spPr>
          <a:xfrm>
            <a:off x="3313693" y="2998224"/>
            <a:ext cx="62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32CF95F-20DA-4F7E-AA3C-9F2C0D8A56A0}"/>
              </a:ext>
            </a:extLst>
          </p:cNvPr>
          <p:cNvCxnSpPr>
            <a:cxnSpLocks/>
            <a:stCxn id="33" idx="5"/>
            <a:endCxn id="40" idx="1"/>
          </p:cNvCxnSpPr>
          <p:nvPr/>
        </p:nvCxnSpPr>
        <p:spPr>
          <a:xfrm>
            <a:off x="3768215" y="2729455"/>
            <a:ext cx="553682" cy="4141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5B9506-9DA4-411A-AA9F-0A0DF18826A5}"/>
              </a:ext>
            </a:extLst>
          </p:cNvPr>
          <p:cNvSpPr txBox="1"/>
          <p:nvPr/>
        </p:nvSpPr>
        <p:spPr>
          <a:xfrm>
            <a:off x="3991283" y="2609424"/>
            <a:ext cx="62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cdc</a:t>
            </a:r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9467992-2857-43BC-BFAB-5F7DB62BD24E}"/>
              </a:ext>
            </a:extLst>
          </p:cNvPr>
          <p:cNvSpPr/>
          <p:nvPr/>
        </p:nvSpPr>
        <p:spPr>
          <a:xfrm>
            <a:off x="4299359" y="312105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DEDBE4B-1E67-4FFC-AB3B-FF8B861B5B1E}"/>
              </a:ext>
            </a:extLst>
          </p:cNvPr>
          <p:cNvSpPr/>
          <p:nvPr/>
        </p:nvSpPr>
        <p:spPr>
          <a:xfrm>
            <a:off x="3636852" y="259809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Копируем единственное ребро.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85BA40E-7DC9-4DD7-AFA7-32EFA18BD80E}"/>
              </a:ext>
            </a:extLst>
          </p:cNvPr>
          <p:cNvSpPr/>
          <p:nvPr/>
        </p:nvSpPr>
        <p:spPr>
          <a:xfrm>
            <a:off x="3636851" y="4161735"/>
            <a:ext cx="153901" cy="1539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242AB7A-0C8A-41BD-BB55-A41A304EF44E}"/>
              </a:ext>
            </a:extLst>
          </p:cNvPr>
          <p:cNvCxnSpPr>
            <a:cxnSpLocks/>
            <a:stCxn id="35" idx="4"/>
            <a:endCxn id="31" idx="0"/>
          </p:cNvCxnSpPr>
          <p:nvPr/>
        </p:nvCxnSpPr>
        <p:spPr>
          <a:xfrm>
            <a:off x="3713802" y="3548479"/>
            <a:ext cx="0" cy="613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6682D2-EEB8-40D6-9522-E62096FE353C}"/>
              </a:ext>
            </a:extLst>
          </p:cNvPr>
          <p:cNvSpPr txBox="1"/>
          <p:nvPr/>
        </p:nvSpPr>
        <p:spPr>
          <a:xfrm>
            <a:off x="3313693" y="3649167"/>
            <a:ext cx="62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2D71DAE5-703E-4888-8497-A1AB872353E8}"/>
              </a:ext>
            </a:extLst>
          </p:cNvPr>
          <p:cNvGrpSpPr/>
          <p:nvPr/>
        </p:nvGrpSpPr>
        <p:grpSpPr>
          <a:xfrm>
            <a:off x="7757553" y="2507531"/>
            <a:ext cx="1315505" cy="2074838"/>
            <a:chOff x="7757553" y="2507531"/>
            <a:chExt cx="1315505" cy="2074838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34F9E4D-F78B-45A3-9314-6D34CA160577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81B63CAC-77AF-4350-9759-7E9364B24178}"/>
                </a:ext>
              </a:extLst>
            </p:cNvPr>
            <p:cNvCxnSpPr>
              <a:cxnSpLocks/>
              <a:stCxn id="58" idx="3"/>
              <a:endCxn id="48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90C5C3-1799-4FED-8A40-E75409E47CEC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D5709955-D329-4D8F-9B76-362B7AEA83B2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28EA0C51-3E9B-434E-B2B5-1B51ECEC353C}"/>
                </a:ext>
              </a:extLst>
            </p:cNvPr>
            <p:cNvCxnSpPr>
              <a:cxnSpLocks/>
              <a:stCxn id="58" idx="4"/>
              <a:endCxn id="52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624D2C-4D15-4040-B95F-FE95A411CF46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E4C89825-1B42-4356-807D-0106CE66BAAF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0118559D-7D66-4DE5-9820-BBD07153F2FB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A24823-F70C-43DC-9941-CF34FE662AEC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3CEF67A-0E88-4A14-958A-838E32DE47C7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010A42A9-8A72-463A-897E-AB4C42EB88A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FFEAF8-21AA-4FA9-A64C-52484DD11ED3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43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Ребра в вершине закончились.</a:t>
            </a:r>
          </a:p>
          <a:p>
            <a:r>
              <a:rPr lang="ru-RU" dirty="0"/>
              <a:t>Возвращаемся в вершину на уровень выше.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622F26CE-A6F3-478D-A525-3C3B73F4CC53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C666EA3-0DD7-4DC6-97A6-7A5397CAEF72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BAAEC8D3-B8A5-4139-86FB-C4D442C77B05}"/>
                </a:ext>
              </a:extLst>
            </p:cNvPr>
            <p:cNvCxnSpPr>
              <a:cxnSpLocks/>
              <a:stCxn id="51" idx="3"/>
              <a:endCxn id="48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00BAAB1-F960-4C59-859C-D061033675F5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85087-96F5-4E07-B56B-39D10A1F0DDC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22131C0-A6D4-4450-9E31-CB819C95E438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E1576D18-77A1-4751-AEFD-97F8BFC25523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7B35D5-82BD-4125-83D1-E3754E7005A4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25CE5C0-B7E0-420C-A491-748BA57401D5}"/>
                </a:ext>
              </a:extLst>
            </p:cNvPr>
            <p:cNvCxnSpPr>
              <a:cxnSpLocks/>
              <a:stCxn id="51" idx="5"/>
              <a:endCxn id="58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172DCF3-6F01-406E-9DB4-1915AA972A1E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08A6734-C38B-45E2-A7E2-9E15357A8694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0717C793-21E6-4D80-9758-E9658127418F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5D60314-0497-4F9D-8613-79B5D19A319B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35ED4D6B-5546-4DD6-A30B-72CC700459EA}"/>
                </a:ext>
              </a:extLst>
            </p:cNvPr>
            <p:cNvCxnSpPr>
              <a:cxnSpLocks/>
              <a:stCxn id="66" idx="4"/>
              <a:endCxn id="60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AEB5AE-0889-4A72-ABF6-C401AFB297BE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63" name="Прямая со стрелкой 62">
              <a:extLst>
                <a:ext uri="{FF2B5EF4-FFF2-40B4-BE49-F238E27FC236}">
                  <a16:creationId xmlns:a16="http://schemas.microsoft.com/office/drawing/2014/main" id="{E4F9CF59-1513-45F2-852F-77CBFC75B540}"/>
                </a:ext>
              </a:extLst>
            </p:cNvPr>
            <p:cNvCxnSpPr>
              <a:cxnSpLocks/>
              <a:stCxn id="66" idx="5"/>
              <a:endCxn id="65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6426AF-8593-4A39-9915-197B9A7ABBF5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cdc</a:t>
              </a:r>
              <a:endParaRPr lang="ru-RU" dirty="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605AC52-0047-4CC9-860E-CF5EA03C9B30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F0E8AF29-7EB8-4C57-96AE-2BEC6B602E7F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8C3F4E1-8624-41BB-938E-F2A1F2527DFC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5C9EB74C-E43C-4BA0-BA4D-7FEEC76F6B23}"/>
                </a:ext>
              </a:extLst>
            </p:cNvPr>
            <p:cNvCxnSpPr>
              <a:cxnSpLocks/>
              <a:stCxn id="60" idx="4"/>
              <a:endCxn id="67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A416E5-D95D-42C2-931A-4F1BAF2AFDB2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B0C94E3B-621B-4373-A401-53DAA1037AD6}"/>
              </a:ext>
            </a:extLst>
          </p:cNvPr>
          <p:cNvGrpSpPr/>
          <p:nvPr/>
        </p:nvGrpSpPr>
        <p:grpSpPr>
          <a:xfrm>
            <a:off x="7757553" y="2507531"/>
            <a:ext cx="1315505" cy="2074838"/>
            <a:chOff x="7757553" y="2507531"/>
            <a:chExt cx="1315505" cy="2074838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1A00F08-E1BC-49CD-94B2-1BB508E27DD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 стрелкой 69">
              <a:extLst>
                <a:ext uri="{FF2B5EF4-FFF2-40B4-BE49-F238E27FC236}">
                  <a16:creationId xmlns:a16="http://schemas.microsoft.com/office/drawing/2014/main" id="{3DB3CD60-DA89-4146-902F-E102EAAF36CF}"/>
                </a:ext>
              </a:extLst>
            </p:cNvPr>
            <p:cNvCxnSpPr>
              <a:cxnSpLocks/>
              <a:stCxn id="80" idx="3"/>
              <a:endCxn id="40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DB54B8-300D-4FF9-8D7E-079F88A90C95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CBF25241-B440-4DF5-826D-A42EA4221C68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E2D98C10-DAAB-47D4-BA52-7A5B60A59C8E}"/>
                </a:ext>
              </a:extLst>
            </p:cNvPr>
            <p:cNvCxnSpPr>
              <a:cxnSpLocks/>
              <a:stCxn id="80" idx="4"/>
              <a:endCxn id="72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95D9AF-15F3-429B-83A3-32A37770378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CBB7B1FE-7D24-4A9F-9BE6-09A317B28E67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FECFD57F-639B-4B07-9492-7AE849828F9D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A33FC6-6D4E-43CB-BFEF-6896982C563E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7F58D7CE-8859-4ABC-A235-A98C4474FE78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олилиния: фигура 80">
              <a:extLst>
                <a:ext uri="{FF2B5EF4-FFF2-40B4-BE49-F238E27FC236}">
                  <a16:creationId xmlns:a16="http://schemas.microsoft.com/office/drawing/2014/main" id="{E370143F-048F-417F-AF81-A43F0111C5CD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8A4C21-3005-4392-9B2B-852F67D6B0C0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79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4</a:t>
            </a:r>
            <a:r>
              <a:rPr lang="en-US" dirty="0"/>
              <a:t>. </a:t>
            </a:r>
            <a:r>
              <a:rPr lang="ru-RU" dirty="0"/>
              <a:t>Слияние деревьев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1F29-D8FC-441D-A4F0-5BD6BD12A213}"/>
              </a:ext>
            </a:extLst>
          </p:cNvPr>
          <p:cNvSpPr txBox="1"/>
          <p:nvPr/>
        </p:nvSpPr>
        <p:spPr>
          <a:xfrm>
            <a:off x="232607" y="4582369"/>
            <a:ext cx="582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Ребра имеют </a:t>
            </a:r>
            <a:r>
              <a:rPr lang="ru-RU" b="1" dirty="0"/>
              <a:t>одинаковый первый символ</a:t>
            </a:r>
            <a:r>
              <a:rPr lang="ru-RU" dirty="0"/>
              <a:t>.</a:t>
            </a:r>
          </a:p>
          <a:p>
            <a:r>
              <a:rPr lang="ru-RU" dirty="0"/>
              <a:t>Длины строк </a:t>
            </a:r>
            <a:r>
              <a:rPr lang="ru-RU" b="1" dirty="0"/>
              <a:t>различны</a:t>
            </a:r>
            <a:r>
              <a:rPr lang="ru-RU" dirty="0"/>
              <a:t>.</a:t>
            </a:r>
          </a:p>
          <a:p>
            <a:r>
              <a:rPr lang="ru-RU" dirty="0"/>
              <a:t>Копируем оба ребра, но большее</a:t>
            </a:r>
            <a:r>
              <a:rPr lang="en-US" dirty="0"/>
              <a:t> </a:t>
            </a:r>
            <a:r>
              <a:rPr lang="ru-RU" dirty="0"/>
              <a:t>ребро разбиваем на два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622F26CE-A6F3-478D-A525-3C3B73F4CC53}"/>
              </a:ext>
            </a:extLst>
          </p:cNvPr>
          <p:cNvGrpSpPr/>
          <p:nvPr/>
        </p:nvGrpSpPr>
        <p:grpSpPr>
          <a:xfrm>
            <a:off x="779509" y="2618493"/>
            <a:ext cx="1398615" cy="1312933"/>
            <a:chOff x="1091200" y="2193017"/>
            <a:chExt cx="1398615" cy="1312933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C666EA3-0DD7-4DC6-97A6-7A5397CAEF72}"/>
                </a:ext>
              </a:extLst>
            </p:cNvPr>
            <p:cNvSpPr/>
            <p:nvPr/>
          </p:nvSpPr>
          <p:spPr>
            <a:xfrm>
              <a:off x="1157018" y="2715984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BAAEC8D3-B8A5-4139-86FB-C4D442C77B05}"/>
                </a:ext>
              </a:extLst>
            </p:cNvPr>
            <p:cNvCxnSpPr>
              <a:cxnSpLocks/>
              <a:stCxn id="51" idx="3"/>
              <a:endCxn id="48" idx="0"/>
            </p:cNvCxnSpPr>
            <p:nvPr/>
          </p:nvCxnSpPr>
          <p:spPr>
            <a:xfrm flipH="1">
              <a:off x="1233969" y="2324380"/>
              <a:ext cx="461976" cy="391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00BAAB1-F960-4C59-859C-D061033675F5}"/>
                </a:ext>
              </a:extLst>
            </p:cNvPr>
            <p:cNvSpPr/>
            <p:nvPr/>
          </p:nvSpPr>
          <p:spPr>
            <a:xfrm>
              <a:off x="1673407" y="219301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85087-96F5-4E07-B56B-39D10A1F0DDC}"/>
                </a:ext>
              </a:extLst>
            </p:cNvPr>
            <p:cNvSpPr txBox="1"/>
            <p:nvPr/>
          </p:nvSpPr>
          <p:spPr>
            <a:xfrm>
              <a:off x="1091200" y="219301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ru-RU" dirty="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22131C0-A6D4-4450-9E31-CB819C95E438}"/>
                </a:ext>
              </a:extLst>
            </p:cNvPr>
            <p:cNvSpPr/>
            <p:nvPr/>
          </p:nvSpPr>
          <p:spPr>
            <a:xfrm>
              <a:off x="1673406" y="335204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E1576D18-77A1-4751-AEFD-97F8BFC25523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1750357" y="2346918"/>
              <a:ext cx="1" cy="1005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7B35D5-82BD-4125-83D1-E3754E7005A4}"/>
                </a:ext>
              </a:extLst>
            </p:cNvPr>
            <p:cNvSpPr txBox="1"/>
            <p:nvPr/>
          </p:nvSpPr>
          <p:spPr>
            <a:xfrm>
              <a:off x="1734072" y="2715984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25CE5C0-B7E0-420C-A491-748BA57401D5}"/>
                </a:ext>
              </a:extLst>
            </p:cNvPr>
            <p:cNvCxnSpPr>
              <a:cxnSpLocks/>
              <a:stCxn id="51" idx="5"/>
              <a:endCxn id="58" idx="1"/>
            </p:cNvCxnSpPr>
            <p:nvPr/>
          </p:nvCxnSpPr>
          <p:spPr>
            <a:xfrm>
              <a:off x="1804770" y="2324380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172DCF3-6F01-406E-9DB4-1915AA972A1E}"/>
                </a:ext>
              </a:extLst>
            </p:cNvPr>
            <p:cNvSpPr txBox="1"/>
            <p:nvPr/>
          </p:nvSpPr>
          <p:spPr>
            <a:xfrm>
              <a:off x="2027839" y="2204349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08A6734-C38B-45E2-A7E2-9E15357A8694}"/>
                </a:ext>
              </a:extLst>
            </p:cNvPr>
            <p:cNvSpPr/>
            <p:nvPr/>
          </p:nvSpPr>
          <p:spPr>
            <a:xfrm>
              <a:off x="2335914" y="2715984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0717C793-21E6-4D80-9758-E9658127418F}"/>
              </a:ext>
            </a:extLst>
          </p:cNvPr>
          <p:cNvGrpSpPr/>
          <p:nvPr/>
        </p:nvGrpSpPr>
        <p:grpSpPr>
          <a:xfrm>
            <a:off x="3313693" y="2598092"/>
            <a:ext cx="1302801" cy="1717544"/>
            <a:chOff x="3313693" y="2598092"/>
            <a:chExt cx="1302801" cy="1717544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5D60314-0497-4F9D-8613-79B5D19A319B}"/>
                </a:ext>
              </a:extLst>
            </p:cNvPr>
            <p:cNvSpPr/>
            <p:nvPr/>
          </p:nvSpPr>
          <p:spPr>
            <a:xfrm>
              <a:off x="3636851" y="339457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35ED4D6B-5546-4DD6-A30B-72CC700459EA}"/>
                </a:ext>
              </a:extLst>
            </p:cNvPr>
            <p:cNvCxnSpPr>
              <a:cxnSpLocks/>
              <a:stCxn id="66" idx="4"/>
              <a:endCxn id="60" idx="0"/>
            </p:cNvCxnSpPr>
            <p:nvPr/>
          </p:nvCxnSpPr>
          <p:spPr>
            <a:xfrm flipH="1">
              <a:off x="3713802" y="2751993"/>
              <a:ext cx="1" cy="642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AEB5AE-0889-4A72-ABF6-C401AFB297BE}"/>
                </a:ext>
              </a:extLst>
            </p:cNvPr>
            <p:cNvSpPr txBox="1"/>
            <p:nvPr/>
          </p:nvSpPr>
          <p:spPr>
            <a:xfrm>
              <a:off x="3313693" y="2998224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cxnSp>
          <p:nvCxnSpPr>
            <p:cNvPr id="63" name="Прямая со стрелкой 62">
              <a:extLst>
                <a:ext uri="{FF2B5EF4-FFF2-40B4-BE49-F238E27FC236}">
                  <a16:creationId xmlns:a16="http://schemas.microsoft.com/office/drawing/2014/main" id="{E4F9CF59-1513-45F2-852F-77CBFC75B540}"/>
                </a:ext>
              </a:extLst>
            </p:cNvPr>
            <p:cNvCxnSpPr>
              <a:cxnSpLocks/>
              <a:stCxn id="66" idx="5"/>
              <a:endCxn id="65" idx="1"/>
            </p:cNvCxnSpPr>
            <p:nvPr/>
          </p:nvCxnSpPr>
          <p:spPr>
            <a:xfrm>
              <a:off x="3768215" y="2729455"/>
              <a:ext cx="553682" cy="414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6426AF-8593-4A39-9915-197B9A7ABBF5}"/>
                </a:ext>
              </a:extLst>
            </p:cNvPr>
            <p:cNvSpPr txBox="1"/>
            <p:nvPr/>
          </p:nvSpPr>
          <p:spPr>
            <a:xfrm>
              <a:off x="3991283" y="2609424"/>
              <a:ext cx="62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r>
                <a:rPr lang="ru-RU" dirty="0"/>
                <a:t>с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1605AC52-0047-4CC9-860E-CF5EA03C9B30}"/>
                </a:ext>
              </a:extLst>
            </p:cNvPr>
            <p:cNvSpPr/>
            <p:nvPr/>
          </p:nvSpPr>
          <p:spPr>
            <a:xfrm>
              <a:off x="4299359" y="3121059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F0E8AF29-7EB8-4C57-96AE-2BEC6B602E7F}"/>
                </a:ext>
              </a:extLst>
            </p:cNvPr>
            <p:cNvSpPr/>
            <p:nvPr/>
          </p:nvSpPr>
          <p:spPr>
            <a:xfrm>
              <a:off x="3636852" y="25980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8C3F4E1-8624-41BB-938E-F2A1F2527DFC}"/>
                </a:ext>
              </a:extLst>
            </p:cNvPr>
            <p:cNvSpPr/>
            <p:nvPr/>
          </p:nvSpPr>
          <p:spPr>
            <a:xfrm>
              <a:off x="3636851" y="41617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5C9EB74C-E43C-4BA0-BA4D-7FEEC76F6B23}"/>
                </a:ext>
              </a:extLst>
            </p:cNvPr>
            <p:cNvCxnSpPr>
              <a:cxnSpLocks/>
              <a:stCxn id="60" idx="4"/>
              <a:endCxn id="67" idx="0"/>
            </p:cNvCxnSpPr>
            <p:nvPr/>
          </p:nvCxnSpPr>
          <p:spPr>
            <a:xfrm>
              <a:off x="3713802" y="3548479"/>
              <a:ext cx="0" cy="613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A416E5-D95D-42C2-931A-4F1BAF2AFDB2}"/>
                </a:ext>
              </a:extLst>
            </p:cNvPr>
            <p:cNvSpPr txBox="1"/>
            <p:nvPr/>
          </p:nvSpPr>
          <p:spPr>
            <a:xfrm>
              <a:off x="3313693" y="3649167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7757553" y="2327362"/>
            <a:ext cx="2142397" cy="2255007"/>
            <a:chOff x="7757553" y="2327362"/>
            <a:chExt cx="2142397" cy="225500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Соединитель: изогнутый 8">
              <a:extLst>
                <a:ext uri="{FF2B5EF4-FFF2-40B4-BE49-F238E27FC236}">
                  <a16:creationId xmlns:a16="http://schemas.microsoft.com/office/drawing/2014/main" id="{C1FEFB49-FAF1-42C5-A730-9A6A635E8749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046A64-ED18-4AFB-8140-FB8537FE8D72}"/>
                </a:ext>
              </a:extLst>
            </p:cNvPr>
            <p:cNvSpPr txBox="1"/>
            <p:nvPr/>
          </p:nvSpPr>
          <p:spPr>
            <a:xfrm>
              <a:off x="9021074" y="2327362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50257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786342"/>
            <a:ext cx="2142397" cy="2255007"/>
            <a:chOff x="7757553" y="2327362"/>
            <a:chExt cx="2142397" cy="225500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Соединитель: изогнутый 8">
              <a:extLst>
                <a:ext uri="{FF2B5EF4-FFF2-40B4-BE49-F238E27FC236}">
                  <a16:creationId xmlns:a16="http://schemas.microsoft.com/office/drawing/2014/main" id="{C1FEFB49-FAF1-42C5-A730-9A6A635E8749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046A64-ED18-4AFB-8140-FB8537FE8D72}"/>
                </a:ext>
              </a:extLst>
            </p:cNvPr>
            <p:cNvSpPr txBox="1"/>
            <p:nvPr/>
          </p:nvSpPr>
          <p:spPr>
            <a:xfrm>
              <a:off x="9021074" y="2327362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9034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786342"/>
            <a:ext cx="2142397" cy="2255007"/>
            <a:chOff x="7757553" y="2327362"/>
            <a:chExt cx="2142397" cy="225500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Соединитель: изогнутый 8">
              <a:extLst>
                <a:ext uri="{FF2B5EF4-FFF2-40B4-BE49-F238E27FC236}">
                  <a16:creationId xmlns:a16="http://schemas.microsoft.com/office/drawing/2014/main" id="{C1FEFB49-FAF1-42C5-A730-9A6A635E8749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046A64-ED18-4AFB-8140-FB8537FE8D72}"/>
                </a:ext>
              </a:extLst>
            </p:cNvPr>
            <p:cNvSpPr txBox="1"/>
            <p:nvPr/>
          </p:nvSpPr>
          <p:spPr>
            <a:xfrm>
              <a:off x="9021074" y="2327362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58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вид двойного ребра.</a:t>
            </a:r>
          </a:p>
          <a:p>
            <a:r>
              <a:rPr lang="ru-RU" dirty="0"/>
              <a:t>Текст в ребрах одинаковый.</a:t>
            </a:r>
          </a:p>
          <a:p>
            <a:r>
              <a:rPr lang="ru-RU" dirty="0"/>
              <a:t>Удаляем одно из ребер.</a:t>
            </a:r>
          </a:p>
        </p:txBody>
      </p:sp>
    </p:spTree>
    <p:extLst>
      <p:ext uri="{BB962C8B-B14F-4D97-AF65-F5344CB8AC3E}">
        <p14:creationId xmlns:p14="http://schemas.microsoft.com/office/powerpoint/2010/main" val="40808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73B9-5AC9-4BB6-BA66-0781AF8D5D55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88815-B1D8-4253-A24C-556D37D37636}"/>
              </a:ext>
            </a:extLst>
          </p:cNvPr>
          <p:cNvSpPr txBox="1"/>
          <p:nvPr/>
        </p:nvSpPr>
        <p:spPr>
          <a:xfrm>
            <a:off x="838200" y="2225530"/>
            <a:ext cx="3378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ru-RU" sz="2000" dirty="0"/>
          </a:p>
          <a:p>
            <a:r>
              <a:rPr lang="en-US" sz="2000" b="1" dirty="0"/>
              <a:t>banana</a:t>
            </a:r>
          </a:p>
          <a:p>
            <a:r>
              <a:rPr lang="en-US" sz="2000" b="1" dirty="0" err="1"/>
              <a:t>anana</a:t>
            </a:r>
            <a:endParaRPr lang="en-US" sz="2000" b="1" dirty="0"/>
          </a:p>
          <a:p>
            <a:r>
              <a:rPr lang="en-US" sz="2000" b="1" dirty="0"/>
              <a:t>nana</a:t>
            </a:r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8DB65F-64B0-4B71-9D31-E81AE878D2F8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48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966511"/>
            <a:ext cx="2142397" cy="2074838"/>
            <a:chOff x="7757553" y="2507531"/>
            <a:chExt cx="2142397" cy="2074838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582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Первый</a:t>
            </a:r>
            <a:r>
              <a:rPr lang="ru-RU" dirty="0"/>
              <a:t> вид двойного ребра.</a:t>
            </a:r>
          </a:p>
          <a:p>
            <a:r>
              <a:rPr lang="ru-RU" dirty="0"/>
              <a:t>Текст в ребрах одинаковый.</a:t>
            </a:r>
          </a:p>
        </p:txBody>
      </p:sp>
    </p:spTree>
    <p:extLst>
      <p:ext uri="{BB962C8B-B14F-4D97-AF65-F5344CB8AC3E}">
        <p14:creationId xmlns:p14="http://schemas.microsoft.com/office/powerpoint/2010/main" val="2365615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966511"/>
            <a:ext cx="2142397" cy="2074838"/>
            <a:chOff x="7757553" y="2507531"/>
            <a:chExt cx="2142397" cy="2074838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49" idx="4"/>
              <a:endCxn id="41" idx="0"/>
            </p:cNvCxnSpPr>
            <p:nvPr/>
          </p:nvCxnSpPr>
          <p:spPr>
            <a:xfrm>
              <a:off x="8440905" y="2661432"/>
              <a:ext cx="0" cy="998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0" y="2659380"/>
              <a:ext cx="287576" cy="98679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3965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Второй </a:t>
            </a:r>
            <a:r>
              <a:rPr lang="ru-RU" dirty="0"/>
              <a:t>вид двойного ребра.</a:t>
            </a:r>
          </a:p>
          <a:p>
            <a:r>
              <a:rPr lang="ru-RU" dirty="0"/>
              <a:t>Текст в ребрах отличается.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Объединяем наибольший общий префикс в одно ребро.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Исходящие ребра разделяем на четные</a:t>
            </a:r>
            <a:r>
              <a:rPr lang="en-US" dirty="0"/>
              <a:t>/</a:t>
            </a:r>
            <a:r>
              <a:rPr lang="ru-RU" dirty="0"/>
              <a:t>нечетные</a:t>
            </a:r>
          </a:p>
        </p:txBody>
      </p:sp>
    </p:spTree>
    <p:extLst>
      <p:ext uri="{BB962C8B-B14F-4D97-AF65-F5344CB8AC3E}">
        <p14:creationId xmlns:p14="http://schemas.microsoft.com/office/powerpoint/2010/main" val="3187433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966511"/>
            <a:ext cx="2142397" cy="2074838"/>
            <a:chOff x="7757553" y="2507531"/>
            <a:chExt cx="2142397" cy="2074838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363954" y="3659992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>
            <a:xfrm>
              <a:off x="8440905" y="3244916"/>
              <a:ext cx="0" cy="415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8063019" y="3227037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363954" y="442846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8440905" y="3813893"/>
              <a:ext cx="0" cy="6145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040796" y="3915900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олилиния: фигура 121">
              <a:extLst>
                <a:ext uri="{FF2B5EF4-FFF2-40B4-BE49-F238E27FC236}">
                  <a16:creationId xmlns:a16="http://schemas.microsoft.com/office/drawing/2014/main" id="{229CA3CA-5E2A-40CE-8ACB-5904BEA69888}"/>
                </a:ext>
              </a:extLst>
            </p:cNvPr>
            <p:cNvSpPr/>
            <p:nvPr/>
          </p:nvSpPr>
          <p:spPr>
            <a:xfrm>
              <a:off x="8469631" y="3198009"/>
              <a:ext cx="148592" cy="448160"/>
            </a:xfrm>
            <a:custGeom>
              <a:avLst/>
              <a:gdLst>
                <a:gd name="connsiteX0" fmla="*/ 11430 w 217195"/>
                <a:gd name="connsiteY0" fmla="*/ 0 h 986790"/>
                <a:gd name="connsiteX1" fmla="*/ 217170 w 217195"/>
                <a:gd name="connsiteY1" fmla="*/ 464820 h 986790"/>
                <a:gd name="connsiteX2" fmla="*/ 0 w 217195"/>
                <a:gd name="connsiteY2" fmla="*/ 986790 h 9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95" h="986790">
                  <a:moveTo>
                    <a:pt x="11430" y="0"/>
                  </a:moveTo>
                  <a:cubicBezTo>
                    <a:pt x="115252" y="150177"/>
                    <a:pt x="219075" y="300355"/>
                    <a:pt x="217170" y="464820"/>
                  </a:cubicBezTo>
                  <a:cubicBezTo>
                    <a:pt x="215265" y="629285"/>
                    <a:pt x="88900" y="901700"/>
                    <a:pt x="0" y="986790"/>
                  </a:cubicBez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633620" y="320134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396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Объединяем наибольший общий префикс в одно ребро.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E1DE8A6-9A2D-480D-A15C-9325E08C091B}"/>
              </a:ext>
            </a:extLst>
          </p:cNvPr>
          <p:cNvSpPr/>
          <p:nvPr/>
        </p:nvSpPr>
        <p:spPr>
          <a:xfrm>
            <a:off x="5514074" y="2549995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02DDA25-BB46-4B96-9296-A4E0678359C7}"/>
              </a:ext>
            </a:extLst>
          </p:cNvPr>
          <p:cNvCxnSpPr>
            <a:cxnSpLocks/>
            <a:stCxn id="49" idx="4"/>
            <a:endCxn id="37" idx="0"/>
          </p:cNvCxnSpPr>
          <p:nvPr/>
        </p:nvCxnSpPr>
        <p:spPr>
          <a:xfrm>
            <a:off x="5591025" y="2120412"/>
            <a:ext cx="0" cy="42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83ECE8-B9A5-4580-92EF-C07935D5369F}"/>
              </a:ext>
            </a:extLst>
          </p:cNvPr>
          <p:cNvSpPr txBox="1"/>
          <p:nvPr/>
        </p:nvSpPr>
        <p:spPr>
          <a:xfrm>
            <a:off x="5564021" y="2153331"/>
            <a:ext cx="43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91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1BB4D-7420-4E62-AC39-A3B4D83B9C0E}"/>
              </a:ext>
            </a:extLst>
          </p:cNvPr>
          <p:cNvSpPr txBox="1"/>
          <p:nvPr/>
        </p:nvSpPr>
        <p:spPr>
          <a:xfrm>
            <a:off x="4376309" y="939615"/>
            <a:ext cx="36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Шаг 5</a:t>
            </a:r>
            <a:r>
              <a:rPr lang="en-US" dirty="0"/>
              <a:t>. </a:t>
            </a:r>
            <a:r>
              <a:rPr lang="ru-RU" dirty="0"/>
              <a:t>Удаление двойных ребер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DC9D5BE9-9F08-4AC3-8A29-AEB9E75330A3}"/>
              </a:ext>
            </a:extLst>
          </p:cNvPr>
          <p:cNvGrpSpPr/>
          <p:nvPr/>
        </p:nvGrpSpPr>
        <p:grpSpPr>
          <a:xfrm>
            <a:off x="4907673" y="1966511"/>
            <a:ext cx="2142397" cy="2221305"/>
            <a:chOff x="7757553" y="2507531"/>
            <a:chExt cx="2142397" cy="222130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7BF6D7F-3692-4EE3-9899-1EA7E53D227C}"/>
                </a:ext>
              </a:extLst>
            </p:cNvPr>
            <p:cNvSpPr/>
            <p:nvPr/>
          </p:nvSpPr>
          <p:spPr>
            <a:xfrm>
              <a:off x="7823371" y="3044108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D90C286-B6B5-4F7A-9B3E-4B108A1396DF}"/>
                </a:ext>
              </a:extLst>
            </p:cNvPr>
            <p:cNvCxnSpPr>
              <a:cxnSpLocks/>
              <a:stCxn id="49" idx="3"/>
              <a:endCxn id="25" idx="0"/>
            </p:cNvCxnSpPr>
            <p:nvPr/>
          </p:nvCxnSpPr>
          <p:spPr>
            <a:xfrm flipH="1">
              <a:off x="7900322" y="2638894"/>
              <a:ext cx="486170" cy="4052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E3C85-F77D-4747-9427-91D53106D33B}"/>
                </a:ext>
              </a:extLst>
            </p:cNvPr>
            <p:cNvSpPr txBox="1"/>
            <p:nvPr/>
          </p:nvSpPr>
          <p:spPr>
            <a:xfrm>
              <a:off x="7757553" y="252114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ab</a:t>
              </a:r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452F9D1-EAB7-47BC-BB71-5481B1A1E69B}"/>
                </a:ext>
              </a:extLst>
            </p:cNvPr>
            <p:cNvSpPr/>
            <p:nvPr/>
          </p:nvSpPr>
          <p:spPr>
            <a:xfrm>
              <a:off x="8776388" y="3883039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D6F9529-C377-414D-A437-31BE5CFB7B8A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 flipH="1">
              <a:off x="7967236" y="3244916"/>
              <a:ext cx="473669" cy="6218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1D4F26-C0BB-4EAB-8672-42C8EFA382DF}"/>
                </a:ext>
              </a:extLst>
            </p:cNvPr>
            <p:cNvSpPr txBox="1"/>
            <p:nvPr/>
          </p:nvSpPr>
          <p:spPr>
            <a:xfrm>
              <a:off x="7988412" y="3241483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E04B677-7960-49BB-9020-0F0F25C1BD5E}"/>
                </a:ext>
              </a:extLst>
            </p:cNvPr>
            <p:cNvSpPr/>
            <p:nvPr/>
          </p:nvSpPr>
          <p:spPr>
            <a:xfrm>
              <a:off x="8773840" y="4574935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99799C5E-3542-4266-A80B-7E13B6E0C09B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 flipH="1">
              <a:off x="8850791" y="4036940"/>
              <a:ext cx="2548" cy="5379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E4E54-5CC2-4642-A178-DC4E6D5CE6F9}"/>
                </a:ext>
              </a:extLst>
            </p:cNvPr>
            <p:cNvSpPr txBox="1"/>
            <p:nvPr/>
          </p:nvSpPr>
          <p:spPr>
            <a:xfrm>
              <a:off x="8447846" y="4044321"/>
              <a:ext cx="62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4AC9E86-F3DB-4FFC-8745-5B332C1DEF45}"/>
                </a:ext>
              </a:extLst>
            </p:cNvPr>
            <p:cNvCxnSpPr>
              <a:cxnSpLocks/>
              <a:stCxn id="49" idx="6"/>
              <a:endCxn id="81" idx="0"/>
            </p:cNvCxnSpPr>
            <p:nvPr/>
          </p:nvCxnSpPr>
          <p:spPr>
            <a:xfrm>
              <a:off x="8517855" y="2584482"/>
              <a:ext cx="942658" cy="477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D4C2227-35AD-4F6D-9B83-2B135B8831F5}"/>
                </a:ext>
              </a:extLst>
            </p:cNvPr>
            <p:cNvSpPr/>
            <p:nvPr/>
          </p:nvSpPr>
          <p:spPr>
            <a:xfrm>
              <a:off x="8363954" y="2507531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69A373-BA01-4AA8-A5D6-C599EE471AF9}"/>
                </a:ext>
              </a:extLst>
            </p:cNvPr>
            <p:cNvSpPr txBox="1"/>
            <p:nvPr/>
          </p:nvSpPr>
          <p:spPr>
            <a:xfrm>
              <a:off x="8594429" y="3262308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FC07228-03B4-4903-B6E2-A82FDFE2BA59}"/>
                </a:ext>
              </a:extLst>
            </p:cNvPr>
            <p:cNvSpPr txBox="1"/>
            <p:nvPr/>
          </p:nvSpPr>
          <p:spPr>
            <a:xfrm>
              <a:off x="8916781" y="2877321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</a:t>
              </a:r>
              <a:endParaRPr lang="ru-RU" dirty="0"/>
            </a:p>
          </p:txBody>
        </p: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64F4D13D-01F0-441A-9359-7B890B33CF10}"/>
                </a:ext>
              </a:extLst>
            </p:cNvPr>
            <p:cNvCxnSpPr>
              <a:cxnSpLocks/>
              <a:stCxn id="81" idx="4"/>
              <a:endCxn id="131" idx="0"/>
            </p:cNvCxnSpPr>
            <p:nvPr/>
          </p:nvCxnSpPr>
          <p:spPr>
            <a:xfrm>
              <a:off x="9460513" y="3215888"/>
              <a:ext cx="0" cy="715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05E4E1BB-C441-4B9C-BBA8-876E662AE2EB}"/>
                </a:ext>
              </a:extLst>
            </p:cNvPr>
            <p:cNvSpPr/>
            <p:nvPr/>
          </p:nvSpPr>
          <p:spPr>
            <a:xfrm>
              <a:off x="9383562" y="3061987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6987AAD-DBC8-4D2F-9B8A-05A2F1D81E6D}"/>
                </a:ext>
              </a:extLst>
            </p:cNvPr>
            <p:cNvSpPr txBox="1"/>
            <p:nvPr/>
          </p:nvSpPr>
          <p:spPr>
            <a:xfrm>
              <a:off x="9460512" y="3326126"/>
              <a:ext cx="439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16A8F67A-32D6-4F8F-92CF-C7A3DB757A3D}"/>
                </a:ext>
              </a:extLst>
            </p:cNvPr>
            <p:cNvSpPr/>
            <p:nvPr/>
          </p:nvSpPr>
          <p:spPr>
            <a:xfrm>
              <a:off x="9383562" y="3931426"/>
              <a:ext cx="153901" cy="15390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013C26-8CDA-49A9-ADB2-57516A245388}"/>
              </a:ext>
            </a:extLst>
          </p:cNvPr>
          <p:cNvSpPr txBox="1"/>
          <p:nvPr/>
        </p:nvSpPr>
        <p:spPr>
          <a:xfrm>
            <a:off x="141815" y="1466444"/>
            <a:ext cx="3965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Исходящие ребра разделяем на четные</a:t>
            </a:r>
            <a:r>
              <a:rPr lang="en-US" dirty="0"/>
              <a:t>/</a:t>
            </a:r>
            <a:r>
              <a:rPr lang="ru-RU" dirty="0"/>
              <a:t>нечетные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02DDA25-BB46-4B96-9296-A4E0678359C7}"/>
              </a:ext>
            </a:extLst>
          </p:cNvPr>
          <p:cNvCxnSpPr>
            <a:cxnSpLocks/>
            <a:stCxn id="49" idx="4"/>
            <a:endCxn id="37" idx="0"/>
          </p:cNvCxnSpPr>
          <p:nvPr/>
        </p:nvCxnSpPr>
        <p:spPr>
          <a:xfrm>
            <a:off x="5591025" y="2120412"/>
            <a:ext cx="0" cy="42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83ECE8-B9A5-4580-92EF-C07935D5369F}"/>
              </a:ext>
            </a:extLst>
          </p:cNvPr>
          <p:cNvSpPr txBox="1"/>
          <p:nvPr/>
        </p:nvSpPr>
        <p:spPr>
          <a:xfrm>
            <a:off x="5564021" y="2153331"/>
            <a:ext cx="43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15B432-D050-42F8-AB9A-A9FA39BD8A10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5591025" y="2703896"/>
            <a:ext cx="412434" cy="638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FE5A7644-7ACF-4C78-B327-6B4A699CAD18}"/>
              </a:ext>
            </a:extLst>
          </p:cNvPr>
          <p:cNvSpPr/>
          <p:nvPr/>
        </p:nvSpPr>
        <p:spPr>
          <a:xfrm>
            <a:off x="5040405" y="332578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E1DE8A6-9A2D-480D-A15C-9325E08C091B}"/>
              </a:ext>
            </a:extLst>
          </p:cNvPr>
          <p:cNvSpPr/>
          <p:nvPr/>
        </p:nvSpPr>
        <p:spPr>
          <a:xfrm>
            <a:off x="5514074" y="2549995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72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Алгоритм </a:t>
            </a:r>
            <a:r>
              <a:rPr lang="ru-RU" dirty="0" err="1"/>
              <a:t>Фараха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51739-7A42-49C0-BE01-887B1D4811C8}"/>
              </a:ext>
            </a:extLst>
          </p:cNvPr>
          <p:cNvSpPr txBox="1"/>
          <p:nvPr/>
        </p:nvSpPr>
        <p:spPr>
          <a:xfrm>
            <a:off x="371756" y="1817994"/>
            <a:ext cx="8172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принимает на вход строку </a:t>
            </a:r>
            <a:r>
              <a:rPr lang="en-US" b="1" i="1" dirty="0"/>
              <a:t>s</a:t>
            </a:r>
            <a:br>
              <a:rPr lang="ru-RU" dirty="0"/>
            </a:br>
            <a:r>
              <a:rPr lang="ru-RU" b="1" dirty="0"/>
              <a:t>Шаг</a:t>
            </a:r>
            <a:r>
              <a:rPr lang="en-US" b="1" dirty="0"/>
              <a:t> </a:t>
            </a:r>
            <a:r>
              <a:rPr lang="ru-RU" b="1" dirty="0"/>
              <a:t>1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dirty="0"/>
              <a:t>|s| == 1</a:t>
            </a:r>
            <a:r>
              <a:rPr lang="ru-RU" dirty="0"/>
              <a:t>, вернуть тривиальное дерево, закончить шаг 1.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Разбить на пары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Отсортировать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Удалить копии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Пронумеровать пары.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Заменить в исходной строке пары на из номера.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1 для сжатой строки.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2. Построить четное дерево.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3. Построить нечетное дерево по четному.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4. Слить четное и нечетное дерево.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шаг 5. Удалить двойные ребра.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15D2E-072D-4282-ABBD-D7D798DDE0E9}"/>
              </a:ext>
            </a:extLst>
          </p:cNvPr>
          <p:cNvSpPr txBox="1"/>
          <p:nvPr/>
        </p:nvSpPr>
        <p:spPr>
          <a:xfrm>
            <a:off x="4458070" y="939615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Общее описание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56628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77B04-49C1-4ED6-99BB-4E8DF93D8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E38ECA-C3D5-49C9-AD0A-1932EAA25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2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ru-RU" sz="2000" dirty="0"/>
          </a:p>
          <a:p>
            <a:r>
              <a:rPr lang="en-US" sz="2000" b="1" dirty="0"/>
              <a:t>banana</a:t>
            </a:r>
            <a:endParaRPr lang="ru-RU" sz="2000" b="1" dirty="0"/>
          </a:p>
          <a:p>
            <a:r>
              <a:rPr lang="en-US" sz="2000" b="1" dirty="0" err="1"/>
              <a:t>anana</a:t>
            </a:r>
            <a:endParaRPr lang="en-US" sz="2000" b="1" dirty="0"/>
          </a:p>
          <a:p>
            <a:r>
              <a:rPr lang="en-US" sz="2000" b="1" dirty="0"/>
              <a:t>nana</a:t>
            </a:r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90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ru-RU" sz="2000" dirty="0"/>
          </a:p>
          <a:p>
            <a:r>
              <a:rPr lang="en-US" sz="2000" b="1" dirty="0" err="1"/>
              <a:t>anana</a:t>
            </a:r>
            <a:endParaRPr lang="en-US" sz="2000" b="1" dirty="0"/>
          </a:p>
          <a:p>
            <a:r>
              <a:rPr lang="en-US" sz="2000" b="1" dirty="0"/>
              <a:t>nana</a:t>
            </a:r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1" y="3802221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2" y="3271976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2" y="3956122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6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en-US" sz="2000" b="1" dirty="0"/>
          </a:p>
          <a:p>
            <a:r>
              <a:rPr lang="en-US" sz="2000" b="1" dirty="0"/>
              <a:t>nana</a:t>
            </a:r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1" y="3802221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2" y="3271976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2" y="3956122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53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en-US" sz="2000" b="1" dirty="0"/>
          </a:p>
          <a:p>
            <a:r>
              <a:rPr lang="en-US" sz="2000" b="1" dirty="0"/>
              <a:t>ana</a:t>
            </a:r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1" y="380222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2" y="3271976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2" y="3956122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  <a:endParaRPr lang="en-US" sz="2000" b="1" dirty="0"/>
          </a:p>
          <a:p>
            <a:r>
              <a:rPr lang="en-US" sz="2000" b="1" dirty="0" err="1"/>
              <a:t>na</a:t>
            </a:r>
            <a:endParaRPr lang="en-US" sz="2000" b="1" dirty="0"/>
          </a:p>
          <a:p>
            <a:r>
              <a:rPr lang="en-US" sz="2000" b="1" dirty="0"/>
              <a:t>a</a:t>
            </a:r>
            <a:endParaRPr lang="ru-RU" sz="2000" b="1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1" y="380222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2" y="3271976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2" y="3956122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23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18B30-80FD-42AD-840A-40209A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0DBF3-1275-4E13-BEC7-1B4A09AF4A0B}"/>
              </a:ext>
            </a:extLst>
          </p:cNvPr>
          <p:cNvSpPr txBox="1"/>
          <p:nvPr/>
        </p:nvSpPr>
        <p:spPr>
          <a:xfrm>
            <a:off x="838201" y="1754798"/>
            <a:ext cx="337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Исходная строка</a:t>
            </a:r>
            <a:r>
              <a:rPr lang="en-US" sz="2000" dirty="0"/>
              <a:t>: </a:t>
            </a:r>
            <a:r>
              <a:rPr lang="en-US" sz="2000" b="1" dirty="0"/>
              <a:t>banana</a:t>
            </a:r>
            <a:endParaRPr lang="ru-R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00D3E-2C65-4697-8780-7E6BA496BB40}"/>
              </a:ext>
            </a:extLst>
          </p:cNvPr>
          <p:cNvSpPr txBox="1"/>
          <p:nvPr/>
        </p:nvSpPr>
        <p:spPr>
          <a:xfrm>
            <a:off x="838200" y="2225530"/>
            <a:ext cx="33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Суффиксы</a:t>
            </a:r>
            <a:r>
              <a:rPr lang="en-US" sz="2000" dirty="0"/>
              <a:t>: </a:t>
            </a:r>
          </a:p>
          <a:p>
            <a:r>
              <a:rPr lang="en-US" sz="2000" b="1" dirty="0"/>
              <a:t>a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7029D83-992D-4445-8A77-D57DC0A1F56B}"/>
              </a:ext>
            </a:extLst>
          </p:cNvPr>
          <p:cNvSpPr/>
          <p:nvPr/>
        </p:nvSpPr>
        <p:spPr>
          <a:xfrm>
            <a:off x="6337155" y="175479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1694299-80A0-4A49-A35B-9B49DE0678D9}"/>
              </a:ext>
            </a:extLst>
          </p:cNvPr>
          <p:cNvSpPr/>
          <p:nvPr/>
        </p:nvSpPr>
        <p:spPr>
          <a:xfrm>
            <a:off x="4730297" y="2510880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7A717E-6268-405F-9435-F77483529555}"/>
              </a:ext>
            </a:extLst>
          </p:cNvPr>
          <p:cNvSpPr/>
          <p:nvPr/>
        </p:nvSpPr>
        <p:spPr>
          <a:xfrm>
            <a:off x="4730297" y="319502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1AA9572-507D-419C-8ED3-9E0B31207D73}"/>
              </a:ext>
            </a:extLst>
          </p:cNvPr>
          <p:cNvSpPr/>
          <p:nvPr/>
        </p:nvSpPr>
        <p:spPr>
          <a:xfrm>
            <a:off x="4730296" y="3879172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E1780FA-C126-45E2-8B65-6520DBA132A7}"/>
              </a:ext>
            </a:extLst>
          </p:cNvPr>
          <p:cNvSpPr/>
          <p:nvPr/>
        </p:nvSpPr>
        <p:spPr>
          <a:xfrm>
            <a:off x="4730295" y="4563318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6E813CD2-5E74-46EF-B1D2-77C79D9D532F}"/>
              </a:ext>
            </a:extLst>
          </p:cNvPr>
          <p:cNvSpPr/>
          <p:nvPr/>
        </p:nvSpPr>
        <p:spPr>
          <a:xfrm>
            <a:off x="4730295" y="524746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80E8851-B500-4683-9B70-2A179865C0BA}"/>
              </a:ext>
            </a:extLst>
          </p:cNvPr>
          <p:cNvSpPr/>
          <p:nvPr/>
        </p:nvSpPr>
        <p:spPr>
          <a:xfrm>
            <a:off x="4730294" y="593161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37775BC-EA91-4472-94F0-30DAAD2A7C3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07248" y="1831749"/>
            <a:ext cx="1529907" cy="6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47E425-5160-45D4-A6EC-D323D81D2EF0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4807248" y="266478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C272EC4-6B9E-49F8-9D1B-7957BE7BF542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4807247" y="334892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EC36C01-5EE5-4B3F-9A94-E5E5FD282B4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4807246" y="4033073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E20ED90-CCE5-46FC-AE85-0FCC21F23287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4807246" y="4717219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2004E62-C9C4-4E93-BE06-7FBBF2CDEBBA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4807245" y="540136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520E7D-B5F6-4D8A-A030-A5964D1168F3}"/>
              </a:ext>
            </a:extLst>
          </p:cNvPr>
          <p:cNvSpPr txBox="1"/>
          <p:nvPr/>
        </p:nvSpPr>
        <p:spPr>
          <a:xfrm>
            <a:off x="5439790" y="183200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1FA9B8-2BCF-4FCA-92E7-C34DCB5A88E9}"/>
              </a:ext>
            </a:extLst>
          </p:cNvPr>
          <p:cNvSpPr txBox="1"/>
          <p:nvPr/>
        </p:nvSpPr>
        <p:spPr>
          <a:xfrm>
            <a:off x="4465470" y="266478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B92A4-4854-4BC7-95D0-4659EDBB5F36}"/>
              </a:ext>
            </a:extLst>
          </p:cNvPr>
          <p:cNvSpPr txBox="1"/>
          <p:nvPr/>
        </p:nvSpPr>
        <p:spPr>
          <a:xfrm>
            <a:off x="4465469" y="333706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99F06-7721-4144-AC47-F8A3E461C633}"/>
              </a:ext>
            </a:extLst>
          </p:cNvPr>
          <p:cNvSpPr txBox="1"/>
          <p:nvPr/>
        </p:nvSpPr>
        <p:spPr>
          <a:xfrm>
            <a:off x="4465470" y="4063838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198FD0-F394-468A-B1FB-7BDB1E2165A1}"/>
              </a:ext>
            </a:extLst>
          </p:cNvPr>
          <p:cNvSpPr txBox="1"/>
          <p:nvPr/>
        </p:nvSpPr>
        <p:spPr>
          <a:xfrm>
            <a:off x="4465469" y="473612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6B90DB-9D89-4F44-A3A4-0D4AE257E690}"/>
              </a:ext>
            </a:extLst>
          </p:cNvPr>
          <p:cNvSpPr txBox="1"/>
          <p:nvPr/>
        </p:nvSpPr>
        <p:spPr>
          <a:xfrm>
            <a:off x="4437333" y="541805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4052703-C941-4247-BB5E-3F1E084EA23A}"/>
              </a:ext>
            </a:extLst>
          </p:cNvPr>
          <p:cNvSpPr/>
          <p:nvPr/>
        </p:nvSpPr>
        <p:spPr>
          <a:xfrm>
            <a:off x="6346053" y="2433929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DE9A59D-DDB0-4FE5-85CE-F19217EE998E}"/>
              </a:ext>
            </a:extLst>
          </p:cNvPr>
          <p:cNvSpPr/>
          <p:nvPr/>
        </p:nvSpPr>
        <p:spPr>
          <a:xfrm>
            <a:off x="6346052" y="3118075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F0723FD-B379-4582-A43F-3AFE66A5111A}"/>
              </a:ext>
            </a:extLst>
          </p:cNvPr>
          <p:cNvSpPr/>
          <p:nvPr/>
        </p:nvSpPr>
        <p:spPr>
          <a:xfrm>
            <a:off x="6346050" y="3835591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8B2F613-F81E-47C4-AC9D-FD5CE5A4A3E6}"/>
              </a:ext>
            </a:extLst>
          </p:cNvPr>
          <p:cNvSpPr/>
          <p:nvPr/>
        </p:nvSpPr>
        <p:spPr>
          <a:xfrm>
            <a:off x="6346051" y="4486367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AC0BF2A-3385-4515-9DE0-27F5AF727F0A}"/>
              </a:ext>
            </a:extLst>
          </p:cNvPr>
          <p:cNvSpPr/>
          <p:nvPr/>
        </p:nvSpPr>
        <p:spPr>
          <a:xfrm>
            <a:off x="6346050" y="5170513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EFE7231-4CB6-4079-9BC6-33BB9A529D11}"/>
              </a:ext>
            </a:extLst>
          </p:cNvPr>
          <p:cNvCxnSpPr>
            <a:cxnSpLocks/>
            <a:stCxn id="38" idx="4"/>
            <a:endCxn id="25" idx="0"/>
          </p:cNvCxnSpPr>
          <p:nvPr/>
        </p:nvCxnSpPr>
        <p:spPr>
          <a:xfrm>
            <a:off x="6414106" y="1908699"/>
            <a:ext cx="8898" cy="52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45F8702-2C9B-4F5B-96AC-2DF979D09C2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6423003" y="2587830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9EB7B1D-F343-4EA0-AFAF-1D6DE4AD8700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423001" y="3271976"/>
            <a:ext cx="2" cy="56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DC63914-94CA-45E8-8135-750D7CAF24F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6423001" y="3989492"/>
            <a:ext cx="1" cy="49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1261B0-DBC0-4565-964F-C0920A9EBAFA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6423001" y="4640268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BBD893-1E64-41C0-B19E-6FE0E9279D44}"/>
              </a:ext>
            </a:extLst>
          </p:cNvPr>
          <p:cNvSpPr txBox="1"/>
          <p:nvPr/>
        </p:nvSpPr>
        <p:spPr>
          <a:xfrm>
            <a:off x="6081225" y="1978209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52DF3-B10E-4553-A061-11255257161F}"/>
              </a:ext>
            </a:extLst>
          </p:cNvPr>
          <p:cNvSpPr txBox="1"/>
          <p:nvPr/>
        </p:nvSpPr>
        <p:spPr>
          <a:xfrm>
            <a:off x="6081225" y="2575966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888148-9E9B-4434-A3F0-38A73548BFFF}"/>
              </a:ext>
            </a:extLst>
          </p:cNvPr>
          <p:cNvSpPr txBox="1"/>
          <p:nvPr/>
        </p:nvSpPr>
        <p:spPr>
          <a:xfrm>
            <a:off x="6081226" y="330274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913225-258B-4DCB-AAB5-76C879C225C0}"/>
              </a:ext>
            </a:extLst>
          </p:cNvPr>
          <p:cNvSpPr txBox="1"/>
          <p:nvPr/>
        </p:nvSpPr>
        <p:spPr>
          <a:xfrm>
            <a:off x="6081225" y="397502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17C58-57CC-48AD-9E0C-FAFD6EF21D97}"/>
              </a:ext>
            </a:extLst>
          </p:cNvPr>
          <p:cNvSpPr txBox="1"/>
          <p:nvPr/>
        </p:nvSpPr>
        <p:spPr>
          <a:xfrm>
            <a:off x="6053089" y="4656953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07A1778-1D7A-40CE-B235-3DF2CB4BC977}"/>
              </a:ext>
            </a:extLst>
          </p:cNvPr>
          <p:cNvSpPr/>
          <p:nvPr/>
        </p:nvSpPr>
        <p:spPr>
          <a:xfrm>
            <a:off x="7799007" y="2450614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5926D562-CC0C-4215-88F9-D0AFAA0D1042}"/>
              </a:ext>
            </a:extLst>
          </p:cNvPr>
          <p:cNvSpPr/>
          <p:nvPr/>
        </p:nvSpPr>
        <p:spPr>
          <a:xfrm>
            <a:off x="7799006" y="3134760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E88DC60-9D12-4CE6-9E92-449E8E4BE660}"/>
              </a:ext>
            </a:extLst>
          </p:cNvPr>
          <p:cNvSpPr/>
          <p:nvPr/>
        </p:nvSpPr>
        <p:spPr>
          <a:xfrm>
            <a:off x="7799006" y="3818906"/>
            <a:ext cx="153901" cy="15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2BC09AA1-B8F2-47F1-86BA-FA751F580731}"/>
              </a:ext>
            </a:extLst>
          </p:cNvPr>
          <p:cNvSpPr/>
          <p:nvPr/>
        </p:nvSpPr>
        <p:spPr>
          <a:xfrm>
            <a:off x="7799005" y="4503052"/>
            <a:ext cx="153901" cy="1539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CB98F80-6A95-427F-B0B1-B1E09F185BAF}"/>
              </a:ext>
            </a:extLst>
          </p:cNvPr>
          <p:cNvCxnSpPr>
            <a:cxnSpLocks/>
            <a:stCxn id="38" idx="6"/>
            <a:endCxn id="53" idx="0"/>
          </p:cNvCxnSpPr>
          <p:nvPr/>
        </p:nvCxnSpPr>
        <p:spPr>
          <a:xfrm>
            <a:off x="6491056" y="1831749"/>
            <a:ext cx="1384902" cy="6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6587B4F-5063-4089-832B-3A5016D0268D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7875957" y="2604515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40AA21-FB4E-407E-B8FF-38151080C8FD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7875957" y="3288661"/>
            <a:ext cx="0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4B474A8-F890-4C81-BA7E-A4C7C2C1DCD8}"/>
              </a:ext>
            </a:extLst>
          </p:cNvPr>
          <p:cNvCxnSpPr>
            <a:stCxn id="57" idx="4"/>
            <a:endCxn id="65" idx="0"/>
          </p:cNvCxnSpPr>
          <p:nvPr/>
        </p:nvCxnSpPr>
        <p:spPr>
          <a:xfrm flipH="1">
            <a:off x="7875956" y="3972807"/>
            <a:ext cx="1" cy="53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EAF782-1975-4036-B176-C7CEAB1C0898}"/>
              </a:ext>
            </a:extLst>
          </p:cNvPr>
          <p:cNvSpPr txBox="1"/>
          <p:nvPr/>
        </p:nvSpPr>
        <p:spPr>
          <a:xfrm>
            <a:off x="7534181" y="2635280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28CB8-FEDE-4633-8955-0BB83DB11ADD}"/>
              </a:ext>
            </a:extLst>
          </p:cNvPr>
          <p:cNvSpPr txBox="1"/>
          <p:nvPr/>
        </p:nvSpPr>
        <p:spPr>
          <a:xfrm>
            <a:off x="7534180" y="333611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F2CCEF-52A5-4B0C-804A-A03BDDA4F311}"/>
              </a:ext>
            </a:extLst>
          </p:cNvPr>
          <p:cNvSpPr txBox="1"/>
          <p:nvPr/>
        </p:nvSpPr>
        <p:spPr>
          <a:xfrm>
            <a:off x="7506044" y="3989492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AABF21-4E09-4B3C-9B9B-50C258BA4263}"/>
              </a:ext>
            </a:extLst>
          </p:cNvPr>
          <p:cNvSpPr txBox="1"/>
          <p:nvPr/>
        </p:nvSpPr>
        <p:spPr>
          <a:xfrm>
            <a:off x="7192407" y="1772931"/>
            <a:ext cx="3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786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1018</Words>
  <Application>Microsoft Office PowerPoint</Application>
  <PresentationFormat>Широкоэкранный</PresentationFormat>
  <Paragraphs>473</Paragraphs>
  <Slides>35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Алгоритм Фараха</vt:lpstr>
      <vt:lpstr> Суффиксное дерево</vt:lpstr>
      <vt:lpstr> Суффиксное дерево</vt:lpstr>
      <vt:lpstr> Суффиксное дерево</vt:lpstr>
      <vt:lpstr> Суффиксное дерево</vt:lpstr>
      <vt:lpstr> Суффиксное дерево</vt:lpstr>
      <vt:lpstr> Суффиксное дерево</vt:lpstr>
      <vt:lpstr> Суффиксное дерево</vt:lpstr>
      <vt:lpstr> Суффиксное дерево</vt:lpstr>
      <vt:lpstr> Сжатое суффиксное дерево</vt:lpstr>
      <vt:lpstr> Сжатое суффиксное дерево</vt:lpstr>
      <vt:lpstr> Сжатое суффиксное дерево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 Алгоритм Фараха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Фараха</dc:title>
  <dc:creator>Вавилов Георгий Вячеславович</dc:creator>
  <cp:lastModifiedBy>Георгий Вавилов</cp:lastModifiedBy>
  <cp:revision>7</cp:revision>
  <dcterms:created xsi:type="dcterms:W3CDTF">2022-01-06T10:08:09Z</dcterms:created>
  <dcterms:modified xsi:type="dcterms:W3CDTF">2022-01-14T15:52:56Z</dcterms:modified>
</cp:coreProperties>
</file>