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bookmarkIdSeed="3">
  <p:sldMasterIdLst>
    <p:sldMasterId id="2147483651" r:id="rId1"/>
    <p:sldMasterId id="2147484194" r:id="rId2"/>
  </p:sldMasterIdLst>
  <p:notesMasterIdLst>
    <p:notesMasterId r:id="rId40"/>
  </p:notesMasterIdLst>
  <p:handoutMasterIdLst>
    <p:handoutMasterId r:id="rId41"/>
  </p:handoutMasterIdLst>
  <p:sldIdLst>
    <p:sldId id="1235" r:id="rId3"/>
    <p:sldId id="1309" r:id="rId4"/>
    <p:sldId id="1259" r:id="rId5"/>
    <p:sldId id="1239" r:id="rId6"/>
    <p:sldId id="1240" r:id="rId7"/>
    <p:sldId id="1273" r:id="rId8"/>
    <p:sldId id="1274" r:id="rId9"/>
    <p:sldId id="1241" r:id="rId10"/>
    <p:sldId id="1246" r:id="rId11"/>
    <p:sldId id="1245" r:id="rId12"/>
    <p:sldId id="1244" r:id="rId13"/>
    <p:sldId id="1247" r:id="rId14"/>
    <p:sldId id="1249" r:id="rId15"/>
    <p:sldId id="1283" r:id="rId16"/>
    <p:sldId id="1231" r:id="rId17"/>
    <p:sldId id="1250" r:id="rId18"/>
    <p:sldId id="1277" r:id="rId19"/>
    <p:sldId id="1311" r:id="rId20"/>
    <p:sldId id="1251" r:id="rId21"/>
    <p:sldId id="1252" r:id="rId22"/>
    <p:sldId id="1253" r:id="rId23"/>
    <p:sldId id="1254" r:id="rId24"/>
    <p:sldId id="1255" r:id="rId25"/>
    <p:sldId id="1313" r:id="rId26"/>
    <p:sldId id="1257" r:id="rId27"/>
    <p:sldId id="1300" r:id="rId28"/>
    <p:sldId id="1312" r:id="rId29"/>
    <p:sldId id="1260" r:id="rId30"/>
    <p:sldId id="1304" r:id="rId31"/>
    <p:sldId id="1303" r:id="rId32"/>
    <p:sldId id="1314" r:id="rId33"/>
    <p:sldId id="1315" r:id="rId34"/>
    <p:sldId id="1316" r:id="rId35"/>
    <p:sldId id="1317" r:id="rId36"/>
    <p:sldId id="1318" r:id="rId37"/>
    <p:sldId id="1238" r:id="rId38"/>
    <p:sldId id="1319" r:id="rId39"/>
  </p:sldIdLst>
  <p:sldSz cx="9906000" cy="6858000" type="A4"/>
  <p:notesSz cx="6808788" cy="982345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400" b="1" kern="1200">
        <a:solidFill>
          <a:srgbClr val="800000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400" b="1" kern="1200">
        <a:solidFill>
          <a:srgbClr val="800000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400" b="1" kern="1200">
        <a:solidFill>
          <a:srgbClr val="800000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400" b="1" kern="1200">
        <a:solidFill>
          <a:srgbClr val="800000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400" b="1" kern="1200">
        <a:solidFill>
          <a:srgbClr val="800000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400" b="1" kern="1200">
        <a:solidFill>
          <a:srgbClr val="800000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1400" b="1" kern="1200">
        <a:solidFill>
          <a:srgbClr val="800000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1400" b="1" kern="1200">
        <a:solidFill>
          <a:srgbClr val="800000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1400" b="1" kern="1200">
        <a:solidFill>
          <a:srgbClr val="800000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5" userDrawn="1">
          <p15:clr>
            <a:srgbClr val="A4A3A4"/>
          </p15:clr>
        </p15:guide>
        <p15:guide id="2" pos="157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  <a:srgbClr val="EF6C00"/>
    <a:srgbClr val="D34511"/>
    <a:srgbClr val="ED7D31"/>
    <a:srgbClr val="70AD47"/>
    <a:srgbClr val="F79646"/>
    <a:srgbClr val="A29266"/>
    <a:srgbClr val="FFC000"/>
    <a:srgbClr val="FFE699"/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06799F8-075E-4A3A-A7F6-7FBC6576F1A4}" styleName="主题样式 2 - 强调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62" autoAdjust="0"/>
    <p:restoredTop sz="95488" autoAdjust="0"/>
  </p:normalViewPr>
  <p:slideViewPr>
    <p:cSldViewPr>
      <p:cViewPr varScale="1">
        <p:scale>
          <a:sx n="70" d="100"/>
          <a:sy n="70" d="100"/>
        </p:scale>
        <p:origin x="1416" y="66"/>
      </p:cViewPr>
      <p:guideLst>
        <p:guide orient="horz" pos="2115"/>
        <p:guide pos="157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3" d="100"/>
          <a:sy n="53" d="100"/>
        </p:scale>
        <p:origin x="293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0" Type="http://schemas.openxmlformats.org/officeDocument/2006/relationships/slide" Target="slides/slide18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9575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14" tIns="46007" rIns="92014" bIns="46007" numCol="1" anchor="t" anchorCtr="0" compatLnSpc="1">
            <a:prstTxWarp prst="textNoShape">
              <a:avLst/>
            </a:prstTxWarp>
          </a:bodyPr>
          <a:lstStyle>
            <a:lvl1pPr defTabSz="920750" eaLnBrk="1" hangingPunct="1">
              <a:defRPr sz="1200" b="0">
                <a:solidFill>
                  <a:schemeClr val="accent2"/>
                </a:solidFill>
                <a:latin typeface="Lucida Sans Unicode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9213" y="0"/>
            <a:ext cx="2949575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14" tIns="46007" rIns="92014" bIns="46007" numCol="1" anchor="t" anchorCtr="0" compatLnSpc="1">
            <a:prstTxWarp prst="textNoShape">
              <a:avLst/>
            </a:prstTxWarp>
          </a:bodyPr>
          <a:lstStyle>
            <a:lvl1pPr algn="r" defTabSz="920750" eaLnBrk="1" hangingPunct="1">
              <a:defRPr sz="1200" b="0">
                <a:solidFill>
                  <a:schemeClr val="accent2"/>
                </a:solidFill>
                <a:latin typeface="Lucida Sans Unicode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31325"/>
            <a:ext cx="2949575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14" tIns="46007" rIns="92014" bIns="46007" numCol="1" anchor="b" anchorCtr="0" compatLnSpc="1">
            <a:prstTxWarp prst="textNoShape">
              <a:avLst/>
            </a:prstTxWarp>
          </a:bodyPr>
          <a:lstStyle>
            <a:lvl1pPr defTabSz="920750" eaLnBrk="1" hangingPunct="1">
              <a:defRPr sz="1200" b="0">
                <a:solidFill>
                  <a:schemeClr val="accent2"/>
                </a:solidFill>
                <a:latin typeface="Lucida Sans Unicode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9213" y="9331325"/>
            <a:ext cx="2949575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14" tIns="46007" rIns="92014" bIns="46007" numCol="1" anchor="b" anchorCtr="0" compatLnSpc="1">
            <a:prstTxWarp prst="textNoShape">
              <a:avLst/>
            </a:prstTxWarp>
          </a:bodyPr>
          <a:lstStyle>
            <a:lvl1pPr algn="r" defTabSz="920750" eaLnBrk="1" hangingPunct="1">
              <a:defRPr sz="1200" b="0">
                <a:solidFill>
                  <a:schemeClr val="accent2"/>
                </a:solidFill>
                <a:latin typeface="Lucida Sans Unicode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B3297B62-3E13-44A6-8BA3-5D95CE66D23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5105842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9575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14" tIns="46007" rIns="92014" bIns="46007" numCol="1" anchor="t" anchorCtr="0" compatLnSpc="1">
            <a:prstTxWarp prst="textNoShape">
              <a:avLst/>
            </a:prstTxWarp>
          </a:bodyPr>
          <a:lstStyle>
            <a:lvl1pPr defTabSz="920750" eaLnBrk="1" hangingPunct="1">
              <a:defRPr sz="1200" b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9213" y="0"/>
            <a:ext cx="2949575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14" tIns="46007" rIns="92014" bIns="46007" numCol="1" anchor="t" anchorCtr="0" compatLnSpc="1">
            <a:prstTxWarp prst="textNoShape">
              <a:avLst/>
            </a:prstTxWarp>
          </a:bodyPr>
          <a:lstStyle>
            <a:lvl1pPr algn="r" defTabSz="920750" eaLnBrk="1" hangingPunct="1">
              <a:defRPr sz="1200" b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327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42950" y="735013"/>
            <a:ext cx="5326063" cy="36877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8050" y="4665663"/>
            <a:ext cx="4992688" cy="442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14" tIns="46007" rIns="92014" bIns="4600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0"/>
            <a:r>
              <a:rPr lang="en-US" altLang="en-US" noProof="0"/>
              <a:t>Second level</a:t>
            </a:r>
          </a:p>
          <a:p>
            <a:pPr lvl="0"/>
            <a:r>
              <a:rPr lang="en-US" altLang="en-US" noProof="0"/>
              <a:t>Third level</a:t>
            </a:r>
          </a:p>
          <a:p>
            <a:pPr lvl="0"/>
            <a:r>
              <a:rPr lang="en-US" altLang="en-US" noProof="0"/>
              <a:t>Fourth level</a:t>
            </a:r>
          </a:p>
          <a:p>
            <a:pPr lvl="0"/>
            <a:r>
              <a:rPr lang="en-US" altLang="en-US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31325"/>
            <a:ext cx="2949575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14" tIns="46007" rIns="92014" bIns="46007" numCol="1" anchor="b" anchorCtr="0" compatLnSpc="1">
            <a:prstTxWarp prst="textNoShape">
              <a:avLst/>
            </a:prstTxWarp>
          </a:bodyPr>
          <a:lstStyle>
            <a:lvl1pPr defTabSz="920750" eaLnBrk="1" hangingPunct="1">
              <a:defRPr sz="1200" b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9213" y="9331325"/>
            <a:ext cx="2949575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14" tIns="46007" rIns="92014" bIns="46007" numCol="1" anchor="b" anchorCtr="0" compatLnSpc="1">
            <a:prstTxWarp prst="textNoShape">
              <a:avLst/>
            </a:prstTxWarp>
          </a:bodyPr>
          <a:lstStyle>
            <a:lvl1pPr algn="r" defTabSz="920750" eaLnBrk="1" hangingPunct="1">
              <a:defRPr sz="1200" b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fld id="{CF362C53-AC1C-4438-9480-81FFAD8C6FBD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086689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备注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362C53-AC1C-4438-9480-81FFAD8C6FBD}" type="slidenum">
              <a:rPr lang="en-US" altLang="en-US" smtClean="0"/>
              <a:pPr>
                <a:defRPr/>
              </a:pPr>
              <a:t>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514954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备注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362C53-AC1C-4438-9480-81FFAD8C6FBD}" type="slidenum">
              <a:rPr lang="en-US" altLang="en-US" smtClean="0"/>
              <a:pPr>
                <a:defRPr/>
              </a:pPr>
              <a:t>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896467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362C53-AC1C-4438-9480-81FFAD8C6FBD}" type="slidenum">
              <a:rPr lang="en-US" altLang="en-US" smtClean="0"/>
              <a:pPr>
                <a:defRPr/>
              </a:pPr>
              <a:t>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906058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7"/>
          <p:cNvSpPr>
            <a:spLocks noChangeArrowheads="1"/>
          </p:cNvSpPr>
          <p:nvPr/>
        </p:nvSpPr>
        <p:spPr bwMode="auto">
          <a:xfrm>
            <a:off x="0" y="228600"/>
            <a:ext cx="247650" cy="533400"/>
          </a:xfrm>
          <a:prstGeom prst="rect">
            <a:avLst/>
          </a:prstGeom>
          <a:solidFill>
            <a:srgbClr val="008395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230188" indent="-230188" eaLnBrk="0" hangingPunct="0"/>
            <a:endParaRPr lang="zh-CN" altLang="en-US"/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6934200" y="-3175"/>
            <a:ext cx="2063750" cy="274638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1400" b="1">
                <a:solidFill>
                  <a:srgbClr val="800000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1400" b="1">
                <a:solidFill>
                  <a:srgbClr val="800000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1400" b="1">
                <a:solidFill>
                  <a:srgbClr val="800000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1400" b="1">
                <a:solidFill>
                  <a:srgbClr val="800000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1400" b="1">
                <a:solidFill>
                  <a:srgbClr val="800000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800000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800000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800000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800000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defRPr/>
            </a:pPr>
            <a:r>
              <a:rPr lang="en-US" altLang="zh-CN" sz="1200" b="0" dirty="0">
                <a:solidFill>
                  <a:schemeClr val="tx1"/>
                </a:solidFill>
              </a:rPr>
              <a:t>www.hand-china.com</a:t>
            </a:r>
            <a:endParaRPr lang="zh-CN" altLang="en-US" sz="1200" b="0">
              <a:solidFill>
                <a:schemeClr val="tx1"/>
              </a:solidFill>
            </a:endParaRPr>
          </a:p>
        </p:txBody>
      </p:sp>
      <p:pic>
        <p:nvPicPr>
          <p:cNvPr id="4" name="图片 10" descr="鼠标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4138" y="0"/>
            <a:ext cx="931862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13" descr="log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2850" y="6608763"/>
            <a:ext cx="990600" cy="24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直接连接符 5"/>
          <p:cNvCxnSpPr/>
          <p:nvPr/>
        </p:nvCxnSpPr>
        <p:spPr bwMode="auto">
          <a:xfrm>
            <a:off x="0" y="6553200"/>
            <a:ext cx="9144000" cy="1588"/>
          </a:xfrm>
          <a:prstGeom prst="line">
            <a:avLst/>
          </a:prstGeom>
          <a:solidFill>
            <a:srgbClr val="FFFF99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直接连接符 6"/>
          <p:cNvCxnSpPr/>
          <p:nvPr/>
        </p:nvCxnSpPr>
        <p:spPr bwMode="auto">
          <a:xfrm rot="5400000">
            <a:off x="7850188" y="6705600"/>
            <a:ext cx="303212" cy="1588"/>
          </a:xfrm>
          <a:prstGeom prst="line">
            <a:avLst/>
          </a:prstGeom>
          <a:solidFill>
            <a:srgbClr val="FFFF99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8" name="Picture 16" descr="模板2_首页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6000" cy="686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15"/>
          <p:cNvSpPr txBox="1">
            <a:spLocks noChangeArrowheads="1"/>
          </p:cNvSpPr>
          <p:nvPr/>
        </p:nvSpPr>
        <p:spPr bwMode="auto">
          <a:xfrm>
            <a:off x="82550" y="6643688"/>
            <a:ext cx="9823450" cy="21431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1400" b="1">
                <a:solidFill>
                  <a:srgbClr val="800000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1400" b="1">
                <a:solidFill>
                  <a:srgbClr val="800000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1400" b="1">
                <a:solidFill>
                  <a:srgbClr val="800000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1400" b="1">
                <a:solidFill>
                  <a:srgbClr val="800000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1400" b="1">
                <a:solidFill>
                  <a:srgbClr val="800000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800000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800000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800000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800000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defRPr/>
            </a:pPr>
            <a:r>
              <a:rPr lang="zh-CN" altLang="en-US" sz="800" b="0">
                <a:solidFill>
                  <a:srgbClr val="777777"/>
                </a:solidFill>
                <a:latin typeface="黑体" pitchFamily="49" charset="-122"/>
                <a:ea typeface="黑体" pitchFamily="49" charset="-122"/>
              </a:rPr>
              <a:t>上海汉得信息技术股份有限公司版权所有</a:t>
            </a:r>
          </a:p>
        </p:txBody>
      </p:sp>
      <p:sp>
        <p:nvSpPr>
          <p:cNvPr id="10" name="Rectangle 1032"/>
          <p:cNvSpPr>
            <a:spLocks noChangeArrowheads="1"/>
          </p:cNvSpPr>
          <p:nvPr/>
        </p:nvSpPr>
        <p:spPr bwMode="auto">
          <a:xfrm>
            <a:off x="760413" y="5562600"/>
            <a:ext cx="47879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z="16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上海汉得信息技术股份有限公司</a:t>
            </a:r>
            <a:endParaRPr lang="en-US" altLang="zh-CN" sz="1600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en-US" altLang="zh-CN" dirty="0">
                <a:solidFill>
                  <a:schemeClr val="tx1"/>
                </a:solidFill>
                <a:ea typeface="黑体" pitchFamily="49" charset="-122"/>
                <a:cs typeface="Arial" charset="0"/>
              </a:rPr>
              <a:t>HAND Enterprise Solutions Company Ltd.</a:t>
            </a:r>
          </a:p>
          <a:p>
            <a:r>
              <a:rPr lang="en-US" altLang="zh-CN" b="0" dirty="0">
                <a:solidFill>
                  <a:schemeClr val="tx1"/>
                </a:solidFill>
                <a:ea typeface="黑体" pitchFamily="49" charset="-122"/>
                <a:cs typeface="Arial" charset="0"/>
              </a:rPr>
              <a:t>www.hand-china.com</a:t>
            </a:r>
            <a:endParaRPr lang="en-US" altLang="en-US" sz="1600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51552768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2" y="273051"/>
            <a:ext cx="3259006" cy="1162050"/>
          </a:xfrm>
        </p:spPr>
        <p:txBody>
          <a:bodyPr anchor="b"/>
          <a:lstStyle>
            <a:lvl1pPr algn="l">
              <a:defRPr sz="21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72971" y="273050"/>
            <a:ext cx="5537729" cy="5853113"/>
          </a:xfrm>
        </p:spPr>
        <p:txBody>
          <a:bodyPr/>
          <a:lstStyle>
            <a:lvl1pPr>
              <a:defRPr sz="3467"/>
            </a:lvl1pPr>
            <a:lvl2pPr>
              <a:defRPr sz="3033"/>
            </a:lvl2pPr>
            <a:lvl3pPr>
              <a:defRPr sz="2600"/>
            </a:lvl3pPr>
            <a:lvl4pPr>
              <a:defRPr sz="2167"/>
            </a:lvl4pPr>
            <a:lvl5pPr>
              <a:defRPr sz="2167"/>
            </a:lvl5pPr>
            <a:lvl6pPr>
              <a:defRPr sz="2167"/>
            </a:lvl6pPr>
            <a:lvl7pPr>
              <a:defRPr sz="2167"/>
            </a:lvl7pPr>
            <a:lvl8pPr>
              <a:defRPr sz="2167"/>
            </a:lvl8pPr>
            <a:lvl9pPr>
              <a:defRPr sz="2167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5302" y="1435101"/>
            <a:ext cx="3259006" cy="4691063"/>
          </a:xfrm>
        </p:spPr>
        <p:txBody>
          <a:bodyPr/>
          <a:lstStyle>
            <a:lvl1pPr marL="0" indent="0">
              <a:buNone/>
              <a:defRPr sz="1517"/>
            </a:lvl1pPr>
            <a:lvl2pPr marL="495285" indent="0">
              <a:buNone/>
              <a:defRPr sz="1300"/>
            </a:lvl2pPr>
            <a:lvl3pPr marL="990570" indent="0">
              <a:buNone/>
              <a:defRPr sz="1083"/>
            </a:lvl3pPr>
            <a:lvl4pPr marL="1485854" indent="0">
              <a:buNone/>
              <a:defRPr sz="975"/>
            </a:lvl4pPr>
            <a:lvl5pPr marL="1981139" indent="0">
              <a:buNone/>
              <a:defRPr sz="975"/>
            </a:lvl5pPr>
            <a:lvl6pPr marL="2476424" indent="0">
              <a:buNone/>
              <a:defRPr sz="975"/>
            </a:lvl6pPr>
            <a:lvl7pPr marL="2971709" indent="0">
              <a:buNone/>
              <a:defRPr sz="975"/>
            </a:lvl7pPr>
            <a:lvl8pPr marL="3466993" indent="0">
              <a:buNone/>
              <a:defRPr sz="975"/>
            </a:lvl8pPr>
            <a:lvl9pPr marL="3962278" indent="0">
              <a:buNone/>
              <a:defRPr sz="97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E79869-770B-4F8B-BA62-FFCCECAD2271}" type="slidenum">
              <a:rPr lang="en-US" altLang="ko-KR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3639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1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467"/>
            </a:lvl1pPr>
            <a:lvl2pPr marL="495285" indent="0">
              <a:buNone/>
              <a:defRPr sz="3033"/>
            </a:lvl2pPr>
            <a:lvl3pPr marL="990570" indent="0">
              <a:buNone/>
              <a:defRPr sz="2600"/>
            </a:lvl3pPr>
            <a:lvl4pPr marL="1485854" indent="0">
              <a:buNone/>
              <a:defRPr sz="2167"/>
            </a:lvl4pPr>
            <a:lvl5pPr marL="1981139" indent="0">
              <a:buNone/>
              <a:defRPr sz="2167"/>
            </a:lvl5pPr>
            <a:lvl6pPr marL="2476424" indent="0">
              <a:buNone/>
              <a:defRPr sz="2167"/>
            </a:lvl6pPr>
            <a:lvl7pPr marL="2971709" indent="0">
              <a:buNone/>
              <a:defRPr sz="2167"/>
            </a:lvl7pPr>
            <a:lvl8pPr marL="3466993" indent="0">
              <a:buNone/>
              <a:defRPr sz="2167"/>
            </a:lvl8pPr>
            <a:lvl9pPr marL="3962278" indent="0">
              <a:buNone/>
              <a:defRPr sz="2167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517"/>
            </a:lvl1pPr>
            <a:lvl2pPr marL="495285" indent="0">
              <a:buNone/>
              <a:defRPr sz="1300"/>
            </a:lvl2pPr>
            <a:lvl3pPr marL="990570" indent="0">
              <a:buNone/>
              <a:defRPr sz="1083"/>
            </a:lvl3pPr>
            <a:lvl4pPr marL="1485854" indent="0">
              <a:buNone/>
              <a:defRPr sz="975"/>
            </a:lvl4pPr>
            <a:lvl5pPr marL="1981139" indent="0">
              <a:buNone/>
              <a:defRPr sz="975"/>
            </a:lvl5pPr>
            <a:lvl6pPr marL="2476424" indent="0">
              <a:buNone/>
              <a:defRPr sz="975"/>
            </a:lvl6pPr>
            <a:lvl7pPr marL="2971709" indent="0">
              <a:buNone/>
              <a:defRPr sz="975"/>
            </a:lvl7pPr>
            <a:lvl8pPr marL="3466993" indent="0">
              <a:buNone/>
              <a:defRPr sz="975"/>
            </a:lvl8pPr>
            <a:lvl9pPr marL="3962278" indent="0">
              <a:buNone/>
              <a:defRPr sz="97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85D560-F04B-4353-A768-03BD2E3FEBA8}" type="slidenum">
              <a:rPr lang="en-US" altLang="ko-KR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00202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8011BF-12DB-4CEA-BAD2-DFA7586B39B4}" type="slidenum">
              <a:rPr lang="en-US" altLang="ko-KR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86059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6BD9F6-97A1-4FF2-BFEE-377B710DFA13}" type="slidenum">
              <a:rPr lang="en-US" altLang="ko-KR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9353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7"/>
          <p:cNvSpPr>
            <a:spLocks noChangeArrowheads="1"/>
          </p:cNvSpPr>
          <p:nvPr userDrawn="1"/>
        </p:nvSpPr>
        <p:spPr bwMode="auto">
          <a:xfrm>
            <a:off x="0" y="0"/>
            <a:ext cx="247650" cy="533400"/>
          </a:xfrm>
          <a:prstGeom prst="rect">
            <a:avLst/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230188" indent="-230188" eaLnBrk="0" hangingPunct="0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7650" y="0"/>
            <a:ext cx="9658350" cy="533400"/>
          </a:xfrm>
        </p:spPr>
        <p:txBody>
          <a:bodyPr/>
          <a:lstStyle>
            <a:lvl1pPr>
              <a:defRPr baseline="0">
                <a:latin typeface="Arial" pitchFamily="34" charset="0"/>
                <a:ea typeface="微软雅黑" pitchFamily="34" charset="-122"/>
                <a:cs typeface="Arial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8" name="Rectangle 18"/>
          <p:cNvSpPr txBox="1">
            <a:spLocks noChangeArrowheads="1"/>
          </p:cNvSpPr>
          <p:nvPr userDrawn="1"/>
        </p:nvSpPr>
        <p:spPr bwMode="auto">
          <a:xfrm>
            <a:off x="4664968" y="6534944"/>
            <a:ext cx="72008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9144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rgbClr val="800000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rgbClr val="800000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rgbClr val="800000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rgbClr val="800000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1400" b="1" kern="1200">
                <a:solidFill>
                  <a:srgbClr val="800000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1400" b="1" kern="1200">
                <a:solidFill>
                  <a:srgbClr val="800000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1400" b="1" kern="1200">
                <a:solidFill>
                  <a:srgbClr val="800000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1400" b="1" kern="1200">
                <a:solidFill>
                  <a:srgbClr val="800000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第</a:t>
            </a:r>
            <a:fld id="{2502C565-A7CE-47E1-827F-0686A0A658B2}" type="slidenum">
              <a:rPr kumimoji="0" lang="en-GB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页</a:t>
            </a:r>
            <a:endParaRPr kumimoji="0" lang="en-GB" altLang="en-US" sz="12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56" y="6499058"/>
            <a:ext cx="936104" cy="312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39493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2950" y="2130427"/>
            <a:ext cx="84201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95285" indent="0" algn="ctr">
              <a:buNone/>
              <a:defRPr/>
            </a:lvl2pPr>
            <a:lvl3pPr marL="990570" indent="0" algn="ctr">
              <a:buNone/>
              <a:defRPr/>
            </a:lvl3pPr>
            <a:lvl4pPr marL="1485854" indent="0" algn="ctr">
              <a:buNone/>
              <a:defRPr/>
            </a:lvl4pPr>
            <a:lvl5pPr marL="1981139" indent="0" algn="ctr">
              <a:buNone/>
              <a:defRPr/>
            </a:lvl5pPr>
            <a:lvl6pPr marL="2476424" indent="0" algn="ctr">
              <a:buNone/>
              <a:defRPr/>
            </a:lvl6pPr>
            <a:lvl7pPr marL="2971709" indent="0" algn="ctr">
              <a:buNone/>
              <a:defRPr/>
            </a:lvl7pPr>
            <a:lvl8pPr marL="3466993" indent="0" algn="ctr">
              <a:buNone/>
              <a:defRPr/>
            </a:lvl8pPr>
            <a:lvl9pPr marL="3962278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B1BAE5-895E-4CD8-8F0B-49157D9E8A72}" type="slidenum">
              <a:rPr lang="en-US" altLang="ko-KR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2711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FA70ED-63A2-43CC-A0F5-6747A628CD2E}" type="slidenum">
              <a:rPr lang="en-US" altLang="ko-KR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6403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6"/>
          </a:xfrm>
        </p:spPr>
        <p:txBody>
          <a:bodyPr anchor="t"/>
          <a:lstStyle>
            <a:lvl1pPr algn="l">
              <a:defRPr sz="4333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167"/>
            </a:lvl1pPr>
            <a:lvl2pPr marL="495285" indent="0">
              <a:buNone/>
              <a:defRPr sz="1950"/>
            </a:lvl2pPr>
            <a:lvl3pPr marL="990570" indent="0">
              <a:buNone/>
              <a:defRPr sz="1733"/>
            </a:lvl3pPr>
            <a:lvl4pPr marL="1485854" indent="0">
              <a:buNone/>
              <a:defRPr sz="1517"/>
            </a:lvl4pPr>
            <a:lvl5pPr marL="1981139" indent="0">
              <a:buNone/>
              <a:defRPr sz="1517"/>
            </a:lvl5pPr>
            <a:lvl6pPr marL="2476424" indent="0">
              <a:buNone/>
              <a:defRPr sz="1517"/>
            </a:lvl6pPr>
            <a:lvl7pPr marL="2971709" indent="0">
              <a:buNone/>
              <a:defRPr sz="1517"/>
            </a:lvl7pPr>
            <a:lvl8pPr marL="3466993" indent="0">
              <a:buNone/>
              <a:defRPr sz="1517"/>
            </a:lvl8pPr>
            <a:lvl9pPr marL="3962278" indent="0">
              <a:buNone/>
              <a:defRPr sz="1517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036D96-27AD-46B8-8E61-7F8A7F145402}" type="slidenum">
              <a:rPr lang="en-US" altLang="ko-KR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6585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75150" cy="4525963"/>
          </a:xfrm>
        </p:spPr>
        <p:txBody>
          <a:bodyPr/>
          <a:lstStyle>
            <a:lvl1pPr>
              <a:defRPr sz="3033"/>
            </a:lvl1pPr>
            <a:lvl2pPr>
              <a:defRPr sz="2600"/>
            </a:lvl2pPr>
            <a:lvl3pPr>
              <a:defRPr sz="2167"/>
            </a:lvl3pPr>
            <a:lvl4pPr>
              <a:defRPr sz="1950"/>
            </a:lvl4pPr>
            <a:lvl5pPr>
              <a:defRPr sz="1950"/>
            </a:lvl5pPr>
            <a:lvl6pPr>
              <a:defRPr sz="1950"/>
            </a:lvl6pPr>
            <a:lvl7pPr>
              <a:defRPr sz="1950"/>
            </a:lvl7pPr>
            <a:lvl8pPr>
              <a:defRPr sz="1950"/>
            </a:lvl8pPr>
            <a:lvl9pPr>
              <a:defRPr sz="19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35550" y="1600200"/>
            <a:ext cx="4375150" cy="4525963"/>
          </a:xfrm>
        </p:spPr>
        <p:txBody>
          <a:bodyPr/>
          <a:lstStyle>
            <a:lvl1pPr>
              <a:defRPr sz="3033"/>
            </a:lvl1pPr>
            <a:lvl2pPr>
              <a:defRPr sz="2600"/>
            </a:lvl2pPr>
            <a:lvl3pPr>
              <a:defRPr sz="2167"/>
            </a:lvl3pPr>
            <a:lvl4pPr>
              <a:defRPr sz="1950"/>
            </a:lvl4pPr>
            <a:lvl5pPr>
              <a:defRPr sz="1950"/>
            </a:lvl5pPr>
            <a:lvl6pPr>
              <a:defRPr sz="1950"/>
            </a:lvl6pPr>
            <a:lvl7pPr>
              <a:defRPr sz="1950"/>
            </a:lvl7pPr>
            <a:lvl8pPr>
              <a:defRPr sz="1950"/>
            </a:lvl8pPr>
            <a:lvl9pPr>
              <a:defRPr sz="19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78B31-228B-4E86-B7B4-84FAEDDCB7E9}" type="slidenum">
              <a:rPr lang="en-US" altLang="ko-KR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2949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95300" y="1535114"/>
            <a:ext cx="4376870" cy="639762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5285" indent="0">
              <a:buNone/>
              <a:defRPr sz="2167" b="1"/>
            </a:lvl2pPr>
            <a:lvl3pPr marL="990570" indent="0">
              <a:buNone/>
              <a:defRPr sz="1950" b="1"/>
            </a:lvl3pPr>
            <a:lvl4pPr marL="1485854" indent="0">
              <a:buNone/>
              <a:defRPr sz="1733" b="1"/>
            </a:lvl4pPr>
            <a:lvl5pPr marL="1981139" indent="0">
              <a:buNone/>
              <a:defRPr sz="1733" b="1"/>
            </a:lvl5pPr>
            <a:lvl6pPr marL="2476424" indent="0">
              <a:buNone/>
              <a:defRPr sz="1733" b="1"/>
            </a:lvl6pPr>
            <a:lvl7pPr marL="2971709" indent="0">
              <a:buNone/>
              <a:defRPr sz="1733" b="1"/>
            </a:lvl7pPr>
            <a:lvl8pPr marL="3466993" indent="0">
              <a:buNone/>
              <a:defRPr sz="1733" b="1"/>
            </a:lvl8pPr>
            <a:lvl9pPr marL="3962278" indent="0">
              <a:buNone/>
              <a:defRPr sz="17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600"/>
            </a:lvl1pPr>
            <a:lvl2pPr>
              <a:defRPr sz="2167"/>
            </a:lvl2pPr>
            <a:lvl3pPr>
              <a:defRPr sz="1950"/>
            </a:lvl3pPr>
            <a:lvl4pPr>
              <a:defRPr sz="1733"/>
            </a:lvl4pPr>
            <a:lvl5pPr>
              <a:defRPr sz="1733"/>
            </a:lvl5pPr>
            <a:lvl6pPr>
              <a:defRPr sz="1733"/>
            </a:lvl6pPr>
            <a:lvl7pPr>
              <a:defRPr sz="1733"/>
            </a:lvl7pPr>
            <a:lvl8pPr>
              <a:defRPr sz="1733"/>
            </a:lvl8pPr>
            <a:lvl9pPr>
              <a:defRPr sz="17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032112" y="1535114"/>
            <a:ext cx="4378590" cy="639762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5285" indent="0">
              <a:buNone/>
              <a:defRPr sz="2167" b="1"/>
            </a:lvl2pPr>
            <a:lvl3pPr marL="990570" indent="0">
              <a:buNone/>
              <a:defRPr sz="1950" b="1"/>
            </a:lvl3pPr>
            <a:lvl4pPr marL="1485854" indent="0">
              <a:buNone/>
              <a:defRPr sz="1733" b="1"/>
            </a:lvl4pPr>
            <a:lvl5pPr marL="1981139" indent="0">
              <a:buNone/>
              <a:defRPr sz="1733" b="1"/>
            </a:lvl5pPr>
            <a:lvl6pPr marL="2476424" indent="0">
              <a:buNone/>
              <a:defRPr sz="1733" b="1"/>
            </a:lvl6pPr>
            <a:lvl7pPr marL="2971709" indent="0">
              <a:buNone/>
              <a:defRPr sz="1733" b="1"/>
            </a:lvl7pPr>
            <a:lvl8pPr marL="3466993" indent="0">
              <a:buNone/>
              <a:defRPr sz="1733" b="1"/>
            </a:lvl8pPr>
            <a:lvl9pPr marL="3962278" indent="0">
              <a:buNone/>
              <a:defRPr sz="17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032112" y="2174875"/>
            <a:ext cx="4378590" cy="3951288"/>
          </a:xfrm>
        </p:spPr>
        <p:txBody>
          <a:bodyPr/>
          <a:lstStyle>
            <a:lvl1pPr>
              <a:defRPr sz="2600"/>
            </a:lvl1pPr>
            <a:lvl2pPr>
              <a:defRPr sz="2167"/>
            </a:lvl2pPr>
            <a:lvl3pPr>
              <a:defRPr sz="1950"/>
            </a:lvl3pPr>
            <a:lvl4pPr>
              <a:defRPr sz="1733"/>
            </a:lvl4pPr>
            <a:lvl5pPr>
              <a:defRPr sz="1733"/>
            </a:lvl5pPr>
            <a:lvl6pPr>
              <a:defRPr sz="1733"/>
            </a:lvl6pPr>
            <a:lvl7pPr>
              <a:defRPr sz="1733"/>
            </a:lvl7pPr>
            <a:lvl8pPr>
              <a:defRPr sz="1733"/>
            </a:lvl8pPr>
            <a:lvl9pPr>
              <a:defRPr sz="17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69013A-3B5A-4B7F-AEA9-1DE913452DEE}" type="slidenum">
              <a:rPr lang="en-US" altLang="ko-KR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9294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F19F4D-A534-43C8-94F8-63AEC37C3F96}" type="slidenum">
              <a:rPr lang="en-US" altLang="ko-KR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994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B951A5-C7FF-4E20-878A-71645804E655}" type="slidenum">
              <a:rPr lang="en-US" altLang="ko-KR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1165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接连接符 15"/>
          <p:cNvCxnSpPr/>
          <p:nvPr/>
        </p:nvCxnSpPr>
        <p:spPr bwMode="auto">
          <a:xfrm>
            <a:off x="0" y="6453188"/>
            <a:ext cx="9906000" cy="28575"/>
          </a:xfrm>
          <a:prstGeom prst="line">
            <a:avLst/>
          </a:prstGeom>
          <a:solidFill>
            <a:srgbClr val="FFFF99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27" name="TextBox 20"/>
          <p:cNvSpPr txBox="1">
            <a:spLocks noChangeArrowheads="1"/>
          </p:cNvSpPr>
          <p:nvPr/>
        </p:nvSpPr>
        <p:spPr bwMode="auto">
          <a:xfrm>
            <a:off x="9598223" y="4724400"/>
            <a:ext cx="307777" cy="1727200"/>
          </a:xfrm>
          <a:prstGeom prst="rect">
            <a:avLst/>
          </a:prstGeom>
          <a:noFill/>
          <a:ln>
            <a:noFill/>
          </a:ln>
          <a:extLst/>
        </p:spPr>
        <p:txBody>
          <a:bodyPr vert="eaVert">
            <a:spAutoFit/>
          </a:bodyPr>
          <a:lstStyle>
            <a:lvl1pPr eaLnBrk="0" hangingPunct="0">
              <a:defRPr sz="1400" b="1">
                <a:solidFill>
                  <a:srgbClr val="800000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1400" b="1">
                <a:solidFill>
                  <a:srgbClr val="800000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1400" b="1">
                <a:solidFill>
                  <a:srgbClr val="800000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1400" b="1">
                <a:solidFill>
                  <a:srgbClr val="800000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1400" b="1">
                <a:solidFill>
                  <a:srgbClr val="800000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800000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800000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800000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800000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>
              <a:defRPr/>
            </a:pPr>
            <a:r>
              <a:rPr lang="zh-CN" altLang="en-US" sz="800" b="0" dirty="0" smtClean="0">
                <a:solidFill>
                  <a:srgbClr val="777777"/>
                </a:solidFill>
                <a:latin typeface="黑体" pitchFamily="49" charset="-122"/>
                <a:ea typeface="黑体" pitchFamily="49" charset="-122"/>
              </a:rPr>
              <a:t>丹姿集团 </a:t>
            </a:r>
            <a:r>
              <a:rPr lang="en-US" altLang="zh-CN" sz="800" b="0" dirty="0">
                <a:solidFill>
                  <a:srgbClr val="777777"/>
                </a:solidFill>
                <a:latin typeface="黑体" pitchFamily="49" charset="-122"/>
                <a:ea typeface="黑体" pitchFamily="49" charset="-122"/>
              </a:rPr>
              <a:t>&amp;</a:t>
            </a:r>
            <a:r>
              <a:rPr lang="en-US" altLang="zh-CN" sz="800" b="0" baseline="0" dirty="0">
                <a:solidFill>
                  <a:srgbClr val="777777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800" b="0" dirty="0">
                <a:solidFill>
                  <a:srgbClr val="777777"/>
                </a:solidFill>
                <a:latin typeface="黑体" pitchFamily="49" charset="-122"/>
                <a:ea typeface="黑体" pitchFamily="49" charset="-122"/>
              </a:rPr>
              <a:t>汉得公司　版权所有</a:t>
            </a:r>
          </a:p>
        </p:txBody>
      </p:sp>
      <p:sp>
        <p:nvSpPr>
          <p:cNvPr id="1029" name="Rectangle 19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906000" cy="476250"/>
          </a:xfrm>
          <a:prstGeom prst="rect">
            <a:avLst/>
          </a:prstGeom>
          <a:solidFill>
            <a:srgbClr val="C8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8952" y="6500813"/>
            <a:ext cx="1280592" cy="3392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192" r:id="rId1"/>
    <p:sldLayoutId id="2147484193" r:id="rId2"/>
  </p:sldLayoutIdLst>
  <p:transition spd="slow">
    <p:split orient="vert"/>
  </p:transition>
  <p:timing>
    <p:tnLst>
      <p:par>
        <p:cTn id="1" dur="indefinite" restart="never" nodeType="tmRoot"/>
      </p:par>
    </p:tnLst>
  </p:timing>
  <p:hf hdr="0"/>
  <p:txStyles>
    <p:titleStyle>
      <a:lvl1pPr algn="l" rtl="0" eaLnBrk="0" fontAlgn="ctr" hangingPunct="0">
        <a:spcBef>
          <a:spcPct val="0"/>
        </a:spcBef>
        <a:spcAft>
          <a:spcPct val="0"/>
        </a:spcAft>
        <a:defRPr lang="zh-CN" altLang="en-US" sz="2400" b="1" baseline="0">
          <a:solidFill>
            <a:schemeClr val="bg1"/>
          </a:solidFill>
          <a:latin typeface="Arial" pitchFamily="34" charset="0"/>
          <a:ea typeface="微软雅黑" pitchFamily="34" charset="-122"/>
          <a:cs typeface="Arial" pitchFamily="34" charset="0"/>
        </a:defRPr>
      </a:lvl1pPr>
      <a:lvl2pPr algn="l" rtl="0" eaLnBrk="0" fontAlgn="ctr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黑体" pitchFamily="49" charset="-122"/>
          <a:cs typeface="Arial" charset="0"/>
        </a:defRPr>
      </a:lvl2pPr>
      <a:lvl3pPr algn="l" rtl="0" eaLnBrk="0" fontAlgn="ctr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黑体" pitchFamily="49" charset="-122"/>
          <a:cs typeface="Arial" charset="0"/>
        </a:defRPr>
      </a:lvl3pPr>
      <a:lvl4pPr algn="l" rtl="0" eaLnBrk="0" fontAlgn="ctr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黑体" pitchFamily="49" charset="-122"/>
          <a:cs typeface="Arial" charset="0"/>
        </a:defRPr>
      </a:lvl4pPr>
      <a:lvl5pPr algn="l" rtl="0" eaLnBrk="0" fontAlgn="ctr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黑体" pitchFamily="49" charset="-122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SimSun" pitchFamily="2" charset="-122"/>
          <a:ea typeface="SimSun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SimSun" pitchFamily="2" charset="-122"/>
          <a:ea typeface="SimSun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SimSun" pitchFamily="2" charset="-122"/>
          <a:ea typeface="SimSun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SimSun" pitchFamily="2" charset="-122"/>
          <a:ea typeface="SimSun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CC3300"/>
        </a:buClr>
        <a:buSzPct val="70000"/>
        <a:buFont typeface="Wingdings" pitchFamily="2" charset="2"/>
        <a:buChar char="u"/>
        <a:defRPr sz="1400">
          <a:solidFill>
            <a:schemeClr val="tx1"/>
          </a:solidFill>
          <a:latin typeface="+mn-lt"/>
          <a:ea typeface="宋体" pitchFamily="2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p"/>
        <a:defRPr sz="1400">
          <a:solidFill>
            <a:schemeClr val="tx1"/>
          </a:solidFill>
          <a:latin typeface="+mn-lt"/>
          <a:ea typeface="宋体" pitchFamily="2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4597A0"/>
        </a:buClr>
        <a:buSzPct val="70000"/>
        <a:buFont typeface="Wingdings" pitchFamily="2" charset="2"/>
        <a:buChar char="l"/>
        <a:defRPr sz="1400">
          <a:solidFill>
            <a:schemeClr val="tx1"/>
          </a:solidFill>
          <a:latin typeface="+mn-lt"/>
          <a:ea typeface="宋体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SzPct val="50000"/>
        <a:buFont typeface="Wingdings" pitchFamily="2" charset="2"/>
        <a:buChar char="u"/>
        <a:defRPr sz="1400">
          <a:solidFill>
            <a:schemeClr val="tx1"/>
          </a:solidFill>
          <a:latin typeface="+mn-lt"/>
          <a:ea typeface="宋体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8395"/>
        </a:buClr>
        <a:buSzPct val="30000"/>
        <a:buFont typeface="Wingdings" pitchFamily="2" charset="2"/>
        <a:buChar char="p"/>
        <a:defRPr sz="1400">
          <a:solidFill>
            <a:schemeClr val="tx1"/>
          </a:solidFill>
          <a:latin typeface="+mn-lt"/>
          <a:ea typeface="宋体" pitchFamily="2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66FF"/>
        </a:buClr>
        <a:buChar char="•"/>
        <a:defRPr sz="1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66FF"/>
        </a:buClr>
        <a:buChar char="•"/>
        <a:defRPr sz="1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66FF"/>
        </a:buClr>
        <a:buChar char="•"/>
        <a:defRPr sz="1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66FF"/>
        </a:buClr>
        <a:buChar char="•"/>
        <a:defRPr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1600200"/>
            <a:ext cx="89154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95300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517"/>
            </a:lvl1pPr>
          </a:lstStyle>
          <a:p>
            <a:pPr latinLnBrk="1"/>
            <a:endParaRPr kumimoji="1" lang="en-US" altLang="ko-KR" b="0" smtClean="0">
              <a:solidFill>
                <a:srgbClr val="000000"/>
              </a:solidFill>
              <a:latin typeface="굴림"/>
              <a:ea typeface="굴림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84550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517"/>
            </a:lvl1pPr>
          </a:lstStyle>
          <a:p>
            <a:pPr latinLnBrk="1"/>
            <a:endParaRPr kumimoji="1" lang="en-US" altLang="ko-KR" b="0" smtClean="0">
              <a:solidFill>
                <a:srgbClr val="000000"/>
              </a:solidFill>
              <a:latin typeface="굴림"/>
              <a:ea typeface="굴림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99300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517"/>
            </a:lvl1pPr>
          </a:lstStyle>
          <a:p>
            <a:pPr latinLnBrk="1"/>
            <a:fld id="{9796C3AD-D8C2-4E02-9CF4-DA62F0BB12D3}" type="slidenum">
              <a:rPr kumimoji="1" lang="en-US" altLang="ko-KR" b="0" smtClean="0">
                <a:solidFill>
                  <a:srgbClr val="000000"/>
                </a:solidFill>
                <a:latin typeface="굴림"/>
                <a:ea typeface="굴림"/>
              </a:rPr>
              <a:pPr latinLnBrk="1"/>
              <a:t>‹#›</a:t>
            </a:fld>
            <a:endParaRPr kumimoji="1" lang="en-US" altLang="ko-KR" b="0" smtClean="0">
              <a:solidFill>
                <a:srgbClr val="000000"/>
              </a:solidFill>
              <a:latin typeface="굴림"/>
              <a:ea typeface="굴림"/>
            </a:endParaRPr>
          </a:p>
        </p:txBody>
      </p:sp>
    </p:spTree>
    <p:extLst>
      <p:ext uri="{BB962C8B-B14F-4D97-AF65-F5344CB8AC3E}">
        <p14:creationId xmlns:p14="http://schemas.microsoft.com/office/powerpoint/2010/main" val="3693136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95" r:id="rId1"/>
    <p:sldLayoutId id="2147484196" r:id="rId2"/>
    <p:sldLayoutId id="2147484197" r:id="rId3"/>
    <p:sldLayoutId id="2147484198" r:id="rId4"/>
    <p:sldLayoutId id="2147484199" r:id="rId5"/>
    <p:sldLayoutId id="2147484200" r:id="rId6"/>
    <p:sldLayoutId id="2147484201" r:id="rId7"/>
    <p:sldLayoutId id="2147484202" r:id="rId8"/>
    <p:sldLayoutId id="2147484203" r:id="rId9"/>
    <p:sldLayoutId id="2147484204" r:id="rId10"/>
    <p:sldLayoutId id="2147484205" r:id="rId11"/>
  </p:sldLayoutIdLst>
  <p:txStyles>
    <p:titleStyle>
      <a:lvl1pPr algn="ctr" rtl="0" fontAlgn="base" latinLnBrk="1">
        <a:spcBef>
          <a:spcPct val="0"/>
        </a:spcBef>
        <a:spcAft>
          <a:spcPct val="0"/>
        </a:spcAft>
        <a:defRPr kumimoji="1" sz="4767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4767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4767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4767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4767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95285" algn="ctr" rtl="0" fontAlgn="base" latinLnBrk="1">
        <a:spcBef>
          <a:spcPct val="0"/>
        </a:spcBef>
        <a:spcAft>
          <a:spcPct val="0"/>
        </a:spcAft>
        <a:defRPr kumimoji="1" sz="4767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90570" algn="ctr" rtl="0" fontAlgn="base" latinLnBrk="1">
        <a:spcBef>
          <a:spcPct val="0"/>
        </a:spcBef>
        <a:spcAft>
          <a:spcPct val="0"/>
        </a:spcAft>
        <a:defRPr kumimoji="1" sz="4767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485854" algn="ctr" rtl="0" fontAlgn="base" latinLnBrk="1">
        <a:spcBef>
          <a:spcPct val="0"/>
        </a:spcBef>
        <a:spcAft>
          <a:spcPct val="0"/>
        </a:spcAft>
        <a:defRPr kumimoji="1" sz="4767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981139" algn="ctr" rtl="0" fontAlgn="base" latinLnBrk="1">
        <a:spcBef>
          <a:spcPct val="0"/>
        </a:spcBef>
        <a:spcAft>
          <a:spcPct val="0"/>
        </a:spcAft>
        <a:defRPr kumimoji="1" sz="4767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71464" indent="-371464" algn="l" rtl="0" fontAlgn="base" latinLnBrk="1">
        <a:spcBef>
          <a:spcPct val="20000"/>
        </a:spcBef>
        <a:spcAft>
          <a:spcPct val="0"/>
        </a:spcAft>
        <a:buChar char="•"/>
        <a:defRPr kumimoji="1" sz="3467">
          <a:solidFill>
            <a:schemeClr val="tx1"/>
          </a:solidFill>
          <a:latin typeface="+mn-lt"/>
          <a:ea typeface="+mn-ea"/>
          <a:cs typeface="+mn-cs"/>
        </a:defRPr>
      </a:lvl1pPr>
      <a:lvl2pPr marL="804838" indent="-309553" algn="l" rtl="0" fontAlgn="base" latinLnBrk="1">
        <a:spcBef>
          <a:spcPct val="20000"/>
        </a:spcBef>
        <a:spcAft>
          <a:spcPct val="0"/>
        </a:spcAft>
        <a:buChar char="–"/>
        <a:defRPr kumimoji="1" sz="3033">
          <a:solidFill>
            <a:schemeClr val="tx1"/>
          </a:solidFill>
          <a:latin typeface="+mn-lt"/>
          <a:ea typeface="+mn-ea"/>
        </a:defRPr>
      </a:lvl2pPr>
      <a:lvl3pPr marL="1238212" indent="-247642" algn="l" rtl="0" fontAlgn="base" latinLnBrk="1">
        <a:spcBef>
          <a:spcPct val="20000"/>
        </a:spcBef>
        <a:spcAft>
          <a:spcPct val="0"/>
        </a:spcAft>
        <a:buChar char="•"/>
        <a:defRPr kumimoji="1" sz="2600">
          <a:solidFill>
            <a:schemeClr val="tx1"/>
          </a:solidFill>
          <a:latin typeface="+mn-lt"/>
          <a:ea typeface="+mn-ea"/>
        </a:defRPr>
      </a:lvl3pPr>
      <a:lvl4pPr marL="1733497" indent="-247642" algn="l" rtl="0" fontAlgn="base" latinLnBrk="1">
        <a:spcBef>
          <a:spcPct val="20000"/>
        </a:spcBef>
        <a:spcAft>
          <a:spcPct val="0"/>
        </a:spcAft>
        <a:buChar char="–"/>
        <a:defRPr kumimoji="1" sz="2167">
          <a:solidFill>
            <a:schemeClr val="tx1"/>
          </a:solidFill>
          <a:latin typeface="+mn-lt"/>
          <a:ea typeface="+mn-ea"/>
        </a:defRPr>
      </a:lvl4pPr>
      <a:lvl5pPr marL="2228781" indent="-247642" algn="l" rtl="0" fontAlgn="base" latinLnBrk="1">
        <a:spcBef>
          <a:spcPct val="20000"/>
        </a:spcBef>
        <a:spcAft>
          <a:spcPct val="0"/>
        </a:spcAft>
        <a:buChar char="»"/>
        <a:defRPr kumimoji="1" sz="2167">
          <a:solidFill>
            <a:schemeClr val="tx1"/>
          </a:solidFill>
          <a:latin typeface="+mn-lt"/>
          <a:ea typeface="+mn-ea"/>
        </a:defRPr>
      </a:lvl5pPr>
      <a:lvl6pPr marL="2724066" indent="-247642" algn="l" rtl="0" fontAlgn="base" latinLnBrk="1">
        <a:spcBef>
          <a:spcPct val="20000"/>
        </a:spcBef>
        <a:spcAft>
          <a:spcPct val="0"/>
        </a:spcAft>
        <a:buChar char="»"/>
        <a:defRPr kumimoji="1" sz="2167">
          <a:solidFill>
            <a:schemeClr val="tx1"/>
          </a:solidFill>
          <a:latin typeface="+mn-lt"/>
          <a:ea typeface="+mn-ea"/>
        </a:defRPr>
      </a:lvl6pPr>
      <a:lvl7pPr marL="3219351" indent="-247642" algn="l" rtl="0" fontAlgn="base" latinLnBrk="1">
        <a:spcBef>
          <a:spcPct val="20000"/>
        </a:spcBef>
        <a:spcAft>
          <a:spcPct val="0"/>
        </a:spcAft>
        <a:buChar char="»"/>
        <a:defRPr kumimoji="1" sz="2167">
          <a:solidFill>
            <a:schemeClr val="tx1"/>
          </a:solidFill>
          <a:latin typeface="+mn-lt"/>
          <a:ea typeface="+mn-ea"/>
        </a:defRPr>
      </a:lvl7pPr>
      <a:lvl8pPr marL="3714636" indent="-247642" algn="l" rtl="0" fontAlgn="base" latinLnBrk="1">
        <a:spcBef>
          <a:spcPct val="20000"/>
        </a:spcBef>
        <a:spcAft>
          <a:spcPct val="0"/>
        </a:spcAft>
        <a:buChar char="»"/>
        <a:defRPr kumimoji="1" sz="2167">
          <a:solidFill>
            <a:schemeClr val="tx1"/>
          </a:solidFill>
          <a:latin typeface="+mn-lt"/>
          <a:ea typeface="+mn-ea"/>
        </a:defRPr>
      </a:lvl8pPr>
      <a:lvl9pPr marL="4209920" indent="-247642" algn="l" rtl="0" fontAlgn="base" latinLnBrk="1">
        <a:spcBef>
          <a:spcPct val="20000"/>
        </a:spcBef>
        <a:spcAft>
          <a:spcPct val="0"/>
        </a:spcAft>
        <a:buChar char="»"/>
        <a:defRPr kumimoji="1" sz="2167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1pPr>
      <a:lvl2pPr marL="495285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990570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3pPr>
      <a:lvl4pPr marL="1485854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4pPr>
      <a:lvl5pPr marL="1981139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5pPr>
      <a:lvl6pPr marL="2476424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09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7pPr>
      <a:lvl8pPr marL="3466993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8pPr>
      <a:lvl9pPr marL="3962278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danz.going-link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856656" y="1260049"/>
            <a:ext cx="550545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3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13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13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13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13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3200" b="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供应</a:t>
            </a:r>
            <a:r>
              <a:rPr kumimoji="1" lang="zh-CN" altLang="en-US" sz="3200" b="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商培训文档</a:t>
            </a:r>
            <a:endParaRPr kumimoji="1" lang="en-US" altLang="zh-CN" sz="3200" b="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 Box 1048"/>
          <p:cNvSpPr txBox="1">
            <a:spLocks noChangeArrowheads="1"/>
          </p:cNvSpPr>
          <p:nvPr/>
        </p:nvSpPr>
        <p:spPr bwMode="auto">
          <a:xfrm>
            <a:off x="6934778" y="1342728"/>
            <a:ext cx="32194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30188" indent="-230188" eaLnBrk="0" hangingPunct="0">
              <a:defRPr sz="13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13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13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13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13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作者：</a:t>
            </a:r>
            <a:r>
              <a:rPr lang="en-US" altLang="zh-CN" sz="1200" b="0" dirty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&lt;HAND&gt;</a:t>
            </a:r>
          </a:p>
          <a:p>
            <a:pPr eaLnBrk="1" hangingPunct="1"/>
            <a:r>
              <a:rPr lang="zh-CN" altLang="en-US" sz="1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日期：</a:t>
            </a:r>
            <a:r>
              <a:rPr lang="en-US" altLang="zh-CN" sz="1200" b="0" dirty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&lt;</a:t>
            </a:r>
            <a:r>
              <a:rPr lang="en-US" altLang="zh-CN" sz="1200" b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20161208&gt;</a:t>
            </a:r>
            <a:endParaRPr lang="en-US" altLang="zh-CN" sz="1200" b="0" dirty="0"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  <a:p>
            <a:pPr eaLnBrk="1" hangingPunct="1"/>
            <a:r>
              <a:rPr lang="zh-CN" altLang="en-US" sz="1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版本：</a:t>
            </a:r>
            <a:r>
              <a:rPr lang="en-US" altLang="zh-CN" sz="1200" b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&lt;1.0</a:t>
            </a:r>
            <a:r>
              <a:rPr lang="en-US" altLang="zh-CN" sz="1200" b="0" dirty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&gt;</a:t>
            </a:r>
            <a:endParaRPr lang="zh-CN" altLang="en-US" sz="1200" b="0" dirty="0"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88504" y="416858"/>
            <a:ext cx="23439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丹姿</a:t>
            </a:r>
            <a:r>
              <a:rPr lang="en-US" altLang="zh-CN" sz="40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SRM</a:t>
            </a:r>
            <a:endParaRPr lang="zh-CN" altLang="en-US" sz="4000" b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5625" y="188263"/>
            <a:ext cx="2857500" cy="89188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6812" y="6097860"/>
            <a:ext cx="17145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156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1-04 </a:t>
            </a:r>
            <a:r>
              <a:rPr lang="zh-CN" altLang="en-US" dirty="0"/>
              <a:t>修改企业信息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72480" y="692696"/>
            <a:ext cx="9217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路径：集团管理</a:t>
            </a:r>
            <a:r>
              <a:rPr lang="en-US" altLang="zh-CN" sz="1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1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基础数据管理</a:t>
            </a:r>
            <a:r>
              <a:rPr lang="en-US" altLang="zh-CN" sz="1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1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组织架构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85943"/>
            <a:ext cx="9906000" cy="5514286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28800"/>
            <a:ext cx="9906000" cy="49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85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1-05 </a:t>
            </a:r>
            <a:r>
              <a:rPr lang="zh-CN" altLang="en-US" dirty="0"/>
              <a:t>子账户</a:t>
            </a:r>
            <a:r>
              <a:rPr lang="zh-CN" altLang="en-US" dirty="0" smtClean="0"/>
              <a:t>管理（非必要操作）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272480" y="692696"/>
            <a:ext cx="921702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路径：集团管理</a:t>
            </a:r>
            <a:r>
              <a:rPr lang="en-US" altLang="zh-CN" sz="1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1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基础数据管理</a:t>
            </a:r>
            <a:r>
              <a:rPr lang="en-US" altLang="zh-CN" sz="1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1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组织架构</a:t>
            </a:r>
            <a:endParaRPr lang="en-US" altLang="zh-CN" sz="1800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8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8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一家供应商有多个岗位的</a:t>
            </a:r>
            <a:r>
              <a:rPr lang="zh-CN" altLang="en-US" sz="1800" b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</a:t>
            </a:r>
            <a:r>
              <a:rPr lang="zh-CN" altLang="en-US" sz="18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</a:t>
            </a:r>
            <a:r>
              <a:rPr lang="zh-CN" altLang="en-US" sz="1800" b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18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SRM</a:t>
            </a:r>
            <a:r>
              <a:rPr lang="zh-CN" altLang="en-US" sz="18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时，可以给不同角色的人分配不同的账号，使其只有自己需要的功能（比如销售只能看到订单的相关</a:t>
            </a:r>
            <a:r>
              <a:rPr lang="zh-CN" altLang="en-US" sz="1800" b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功能，会计只能看到财务相关的功能）</a:t>
            </a:r>
            <a:r>
              <a:rPr lang="zh-CN" altLang="en-US" sz="18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；供应商一般用</a:t>
            </a:r>
            <a:r>
              <a:rPr lang="zh-CN" altLang="en-US" sz="1800" b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到的角色有：销售</a:t>
            </a:r>
            <a:r>
              <a:rPr lang="zh-CN" altLang="en-US" sz="18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代表、应收</a:t>
            </a:r>
            <a:r>
              <a:rPr lang="zh-CN" altLang="en-US" sz="1800" b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会计、销售</a:t>
            </a:r>
            <a:r>
              <a:rPr lang="zh-CN" altLang="en-US" sz="18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仓管</a:t>
            </a:r>
            <a:r>
              <a:rPr lang="zh-CN" altLang="en-US" sz="1800" b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员</a:t>
            </a:r>
            <a:endParaRPr lang="en-US" altLang="zh-CN" sz="1800"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800" b="0" dirty="0" smtClean="0">
              <a:solidFill>
                <a:srgbClr val="C00000">
                  <a:alpha val="7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800" b="0" dirty="0" smtClean="0">
                <a:solidFill>
                  <a:srgbClr val="C00000">
                    <a:alpha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系统默认集团管理员角色即可操作所有功能，且</a:t>
            </a:r>
            <a:r>
              <a:rPr lang="en-US" altLang="zh-CN" sz="1800" b="0" dirty="0">
                <a:solidFill>
                  <a:srgbClr val="C00000">
                    <a:alpha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SRM</a:t>
            </a:r>
            <a:r>
              <a:rPr lang="zh-CN" altLang="en-US" sz="1800" b="0" dirty="0">
                <a:solidFill>
                  <a:srgbClr val="C00000">
                    <a:alpha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系统支持多人同时登陆同一个账号；</a:t>
            </a:r>
            <a:r>
              <a:rPr lang="zh-CN" altLang="en-US" sz="1800" b="0" dirty="0" smtClean="0">
                <a:solidFill>
                  <a:srgbClr val="C00000">
                    <a:alpha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不建议再新增账户。每次新增账号后，请务必点击</a:t>
            </a:r>
            <a:r>
              <a:rPr lang="zh-CN" altLang="en-US" sz="1800" dirty="0" smtClean="0">
                <a:solidFill>
                  <a:srgbClr val="C00000">
                    <a:alpha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权限初始化</a:t>
            </a:r>
            <a:r>
              <a:rPr lang="zh-CN" altLang="en-US" sz="1800" b="0" dirty="0" smtClean="0">
                <a:solidFill>
                  <a:srgbClr val="C00000">
                    <a:alpha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  <a:endParaRPr lang="en-US" altLang="zh-CN" sz="1800" b="0" dirty="0">
              <a:solidFill>
                <a:srgbClr val="C00000">
                  <a:alpha val="7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800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8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800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85505"/>
            <a:ext cx="9890519" cy="532688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08983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 </a:t>
            </a:r>
            <a:r>
              <a:rPr lang="zh-CN" altLang="en-US" dirty="0"/>
              <a:t>订单管理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1083102" y="1234108"/>
            <a:ext cx="2372724" cy="2372724"/>
            <a:chOff x="56456" y="984268"/>
            <a:chExt cx="2372724" cy="2372724"/>
          </a:xfrm>
        </p:grpSpPr>
        <p:sp>
          <p:nvSpPr>
            <p:cNvPr id="39" name="Oval 15"/>
            <p:cNvSpPr/>
            <p:nvPr/>
          </p:nvSpPr>
          <p:spPr bwMode="auto">
            <a:xfrm>
              <a:off x="56456" y="984268"/>
              <a:ext cx="2372724" cy="2372724"/>
            </a:xfrm>
            <a:prstGeom prst="ellipse">
              <a:avLst/>
            </a:prstGeom>
            <a:solidFill>
              <a:srgbClr val="D13B04">
                <a:alpha val="95000"/>
              </a:srgbClr>
            </a:solidFill>
            <a:ln>
              <a:solidFill>
                <a:srgbClr val="C73C0A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16948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6412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965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  <a:ea typeface="Segoe UI" pitchFamily="34" charset="0"/>
                <a:cs typeface="Segoe UI" pitchFamily="34" charset="0"/>
              </a:endParaRPr>
            </a:p>
            <a:p>
              <a:pPr algn="ctr" defTabSz="86412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965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  <a:ea typeface="Segoe UI" pitchFamily="34" charset="0"/>
                <a:cs typeface="Segoe UI" pitchFamily="34" charset="0"/>
              </a:endParaRPr>
            </a:p>
            <a:p>
              <a:pPr algn="ctr" defTabSz="86412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965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Light"/>
                  <a:ea typeface="Segoe UI" pitchFamily="34" charset="0"/>
                  <a:cs typeface="Segoe UI" pitchFamily="34" charset="0"/>
                </a:rPr>
                <a:t>订单管理</a:t>
              </a:r>
              <a:endParaRPr lang="en-US" sz="3336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0" name="Freeform 18"/>
            <p:cNvSpPr>
              <a:spLocks noChangeAspect="1"/>
            </p:cNvSpPr>
            <p:nvPr/>
          </p:nvSpPr>
          <p:spPr bwMode="auto">
            <a:xfrm>
              <a:off x="891796" y="1462189"/>
              <a:ext cx="702044" cy="765884"/>
            </a:xfrm>
            <a:custGeom>
              <a:avLst/>
              <a:gdLst>
                <a:gd name="connsiteX0" fmla="*/ 542864 w 656249"/>
                <a:gd name="connsiteY0" fmla="*/ 0 h 723236"/>
                <a:gd name="connsiteX1" fmla="*/ 656247 w 656249"/>
                <a:gd name="connsiteY1" fmla="*/ 113383 h 723236"/>
                <a:gd name="connsiteX2" fmla="*/ 542864 w 656249"/>
                <a:gd name="connsiteY2" fmla="*/ 226766 h 723236"/>
                <a:gd name="connsiteX3" fmla="*/ 462690 w 656249"/>
                <a:gd name="connsiteY3" fmla="*/ 193557 h 723236"/>
                <a:gd name="connsiteX4" fmla="*/ 459211 w 656249"/>
                <a:gd name="connsiteY4" fmla="*/ 188397 h 723236"/>
                <a:gd name="connsiteX5" fmla="*/ 229530 w 656249"/>
                <a:gd name="connsiteY5" fmla="*/ 323314 h 723236"/>
                <a:gd name="connsiteX6" fmla="*/ 237744 w 656249"/>
                <a:gd name="connsiteY6" fmla="*/ 363999 h 723236"/>
                <a:gd name="connsiteX7" fmla="*/ 228403 w 656249"/>
                <a:gd name="connsiteY7" fmla="*/ 410269 h 723236"/>
                <a:gd name="connsiteX8" fmla="*/ 228153 w 656249"/>
                <a:gd name="connsiteY8" fmla="*/ 410640 h 723236"/>
                <a:gd name="connsiteX9" fmla="*/ 453645 w 656249"/>
                <a:gd name="connsiteY9" fmla="*/ 543097 h 723236"/>
                <a:gd name="connsiteX10" fmla="*/ 462692 w 656249"/>
                <a:gd name="connsiteY10" fmla="*/ 529679 h 723236"/>
                <a:gd name="connsiteX11" fmla="*/ 542866 w 656249"/>
                <a:gd name="connsiteY11" fmla="*/ 496470 h 723236"/>
                <a:gd name="connsiteX12" fmla="*/ 656249 w 656249"/>
                <a:gd name="connsiteY12" fmla="*/ 609853 h 723236"/>
                <a:gd name="connsiteX13" fmla="*/ 542866 w 656249"/>
                <a:gd name="connsiteY13" fmla="*/ 723236 h 723236"/>
                <a:gd name="connsiteX14" fmla="*/ 429483 w 656249"/>
                <a:gd name="connsiteY14" fmla="*/ 609853 h 723236"/>
                <a:gd name="connsiteX15" fmla="*/ 434523 w 656249"/>
                <a:gd name="connsiteY15" fmla="*/ 584888 h 723236"/>
                <a:gd name="connsiteX16" fmla="*/ 202299 w 656249"/>
                <a:gd name="connsiteY16" fmla="*/ 448478 h 723236"/>
                <a:gd name="connsiteX17" fmla="*/ 165142 w 656249"/>
                <a:gd name="connsiteY17" fmla="*/ 473529 h 723236"/>
                <a:gd name="connsiteX18" fmla="*/ 118872 w 656249"/>
                <a:gd name="connsiteY18" fmla="*/ 482871 h 723236"/>
                <a:gd name="connsiteX19" fmla="*/ 0 w 656249"/>
                <a:gd name="connsiteY19" fmla="*/ 363999 h 723236"/>
                <a:gd name="connsiteX20" fmla="*/ 118872 w 656249"/>
                <a:gd name="connsiteY20" fmla="*/ 245127 h 723236"/>
                <a:gd name="connsiteX21" fmla="*/ 202927 w 656249"/>
                <a:gd name="connsiteY21" fmla="*/ 279944 h 723236"/>
                <a:gd name="connsiteX22" fmla="*/ 205812 w 656249"/>
                <a:gd name="connsiteY22" fmla="*/ 284223 h 723236"/>
                <a:gd name="connsiteX23" fmla="*/ 436602 w 656249"/>
                <a:gd name="connsiteY23" fmla="*/ 148654 h 723236"/>
                <a:gd name="connsiteX24" fmla="*/ 429481 w 656249"/>
                <a:gd name="connsiteY24" fmla="*/ 113383 h 723236"/>
                <a:gd name="connsiteX25" fmla="*/ 542864 w 656249"/>
                <a:gd name="connsiteY25" fmla="*/ 0 h 723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656249" h="723236">
                  <a:moveTo>
                    <a:pt x="542864" y="0"/>
                  </a:moveTo>
                  <a:cubicBezTo>
                    <a:pt x="605484" y="0"/>
                    <a:pt x="656247" y="50763"/>
                    <a:pt x="656247" y="113383"/>
                  </a:cubicBezTo>
                  <a:cubicBezTo>
                    <a:pt x="656247" y="176003"/>
                    <a:pt x="605484" y="226766"/>
                    <a:pt x="542864" y="226766"/>
                  </a:cubicBezTo>
                  <a:cubicBezTo>
                    <a:pt x="511554" y="226766"/>
                    <a:pt x="483208" y="214075"/>
                    <a:pt x="462690" y="193557"/>
                  </a:cubicBezTo>
                  <a:lnTo>
                    <a:pt x="459211" y="188397"/>
                  </a:lnTo>
                  <a:lnTo>
                    <a:pt x="229530" y="323314"/>
                  </a:lnTo>
                  <a:lnTo>
                    <a:pt x="237744" y="363999"/>
                  </a:lnTo>
                  <a:cubicBezTo>
                    <a:pt x="237744" y="380412"/>
                    <a:pt x="234418" y="396048"/>
                    <a:pt x="228403" y="410269"/>
                  </a:cubicBezTo>
                  <a:lnTo>
                    <a:pt x="228153" y="410640"/>
                  </a:lnTo>
                  <a:lnTo>
                    <a:pt x="453645" y="543097"/>
                  </a:lnTo>
                  <a:lnTo>
                    <a:pt x="462692" y="529679"/>
                  </a:lnTo>
                  <a:cubicBezTo>
                    <a:pt x="483210" y="509161"/>
                    <a:pt x="511556" y="496470"/>
                    <a:pt x="542866" y="496470"/>
                  </a:cubicBezTo>
                  <a:cubicBezTo>
                    <a:pt x="605486" y="496470"/>
                    <a:pt x="656249" y="547233"/>
                    <a:pt x="656249" y="609853"/>
                  </a:cubicBezTo>
                  <a:cubicBezTo>
                    <a:pt x="656249" y="672473"/>
                    <a:pt x="605486" y="723236"/>
                    <a:pt x="542866" y="723236"/>
                  </a:cubicBezTo>
                  <a:cubicBezTo>
                    <a:pt x="480246" y="723236"/>
                    <a:pt x="429483" y="672473"/>
                    <a:pt x="429483" y="609853"/>
                  </a:cubicBezTo>
                  <a:lnTo>
                    <a:pt x="434523" y="584888"/>
                  </a:lnTo>
                  <a:lnTo>
                    <a:pt x="202299" y="448478"/>
                  </a:lnTo>
                  <a:lnTo>
                    <a:pt x="165142" y="473529"/>
                  </a:lnTo>
                  <a:cubicBezTo>
                    <a:pt x="150921" y="479545"/>
                    <a:pt x="135285" y="482871"/>
                    <a:pt x="118872" y="482871"/>
                  </a:cubicBezTo>
                  <a:cubicBezTo>
                    <a:pt x="53221" y="482871"/>
                    <a:pt x="0" y="429650"/>
                    <a:pt x="0" y="363999"/>
                  </a:cubicBezTo>
                  <a:cubicBezTo>
                    <a:pt x="0" y="298348"/>
                    <a:pt x="53221" y="245127"/>
                    <a:pt x="118872" y="245127"/>
                  </a:cubicBezTo>
                  <a:cubicBezTo>
                    <a:pt x="151698" y="245127"/>
                    <a:pt x="181416" y="258432"/>
                    <a:pt x="202927" y="279944"/>
                  </a:cubicBezTo>
                  <a:lnTo>
                    <a:pt x="205812" y="284223"/>
                  </a:lnTo>
                  <a:lnTo>
                    <a:pt x="436602" y="148654"/>
                  </a:lnTo>
                  <a:lnTo>
                    <a:pt x="429481" y="113383"/>
                  </a:lnTo>
                  <a:cubicBezTo>
                    <a:pt x="429481" y="50763"/>
                    <a:pt x="480244" y="0"/>
                    <a:pt x="54286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4740" tIns="42370" rIns="42370" bIns="8474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47096" fontAlgn="base">
                <a:spcBef>
                  <a:spcPct val="0"/>
                </a:spcBef>
                <a:spcAft>
                  <a:spcPct val="0"/>
                </a:spcAft>
              </a:pPr>
              <a:endParaRPr lang="en-US" sz="1668" spc="-46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390968" y="4000425"/>
            <a:ext cx="3756992" cy="2095163"/>
            <a:chOff x="5594696" y="3095029"/>
            <a:chExt cx="5784553" cy="3112552"/>
          </a:xfrm>
        </p:grpSpPr>
        <p:sp>
          <p:nvSpPr>
            <p:cNvPr id="21" name="Freeform 5"/>
            <p:cNvSpPr>
              <a:spLocks/>
            </p:cNvSpPr>
            <p:nvPr/>
          </p:nvSpPr>
          <p:spPr bwMode="auto">
            <a:xfrm>
              <a:off x="5594696" y="5973288"/>
              <a:ext cx="5784553" cy="234293"/>
            </a:xfrm>
            <a:custGeom>
              <a:avLst/>
              <a:gdLst>
                <a:gd name="T0" fmla="*/ 0 w 3666"/>
                <a:gd name="T1" fmla="*/ 0 h 148"/>
                <a:gd name="T2" fmla="*/ 0 w 3666"/>
                <a:gd name="T3" fmla="*/ 71 h 148"/>
                <a:gd name="T4" fmla="*/ 0 w 3666"/>
                <a:gd name="T5" fmla="*/ 74 h 148"/>
                <a:gd name="T6" fmla="*/ 0 w 3666"/>
                <a:gd name="T7" fmla="*/ 77 h 148"/>
                <a:gd name="T8" fmla="*/ 0 w 3666"/>
                <a:gd name="T9" fmla="*/ 83 h 148"/>
                <a:gd name="T10" fmla="*/ 0 w 3666"/>
                <a:gd name="T11" fmla="*/ 85 h 148"/>
                <a:gd name="T12" fmla="*/ 75 w 3666"/>
                <a:gd name="T13" fmla="*/ 148 h 148"/>
                <a:gd name="T14" fmla="*/ 3592 w 3666"/>
                <a:gd name="T15" fmla="*/ 148 h 148"/>
                <a:gd name="T16" fmla="*/ 3666 w 3666"/>
                <a:gd name="T17" fmla="*/ 94 h 148"/>
                <a:gd name="T18" fmla="*/ 3666 w 3666"/>
                <a:gd name="T19" fmla="*/ 91 h 148"/>
                <a:gd name="T20" fmla="*/ 3666 w 3666"/>
                <a:gd name="T21" fmla="*/ 0 h 148"/>
                <a:gd name="T22" fmla="*/ 0 w 3666"/>
                <a:gd name="T23" fmla="*/ 0 h 148"/>
                <a:gd name="T24" fmla="*/ 0 w 3666"/>
                <a:gd name="T25" fmla="*/ 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66" h="148">
                  <a:moveTo>
                    <a:pt x="0" y="0"/>
                  </a:moveTo>
                  <a:cubicBezTo>
                    <a:pt x="0" y="71"/>
                    <a:pt x="0" y="71"/>
                    <a:pt x="0" y="71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74"/>
                    <a:pt x="0" y="74"/>
                    <a:pt x="0" y="77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3" y="120"/>
                    <a:pt x="37" y="148"/>
                    <a:pt x="75" y="148"/>
                  </a:cubicBezTo>
                  <a:cubicBezTo>
                    <a:pt x="3592" y="148"/>
                    <a:pt x="3592" y="148"/>
                    <a:pt x="3592" y="148"/>
                  </a:cubicBezTo>
                  <a:cubicBezTo>
                    <a:pt x="3626" y="148"/>
                    <a:pt x="3655" y="125"/>
                    <a:pt x="3666" y="94"/>
                  </a:cubicBezTo>
                  <a:cubicBezTo>
                    <a:pt x="3666" y="91"/>
                    <a:pt x="3666" y="91"/>
                    <a:pt x="3666" y="91"/>
                  </a:cubicBezTo>
                  <a:cubicBezTo>
                    <a:pt x="3666" y="0"/>
                    <a:pt x="3666" y="0"/>
                    <a:pt x="366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/>
          </p:spPr>
          <p:txBody>
            <a:bodyPr vert="horz" wrap="square" lIns="84740" tIns="42370" rIns="84740" bIns="42370" numCol="1" anchor="t" anchorCtr="0" compatLnSpc="1">
              <a:prstTxWarp prst="textNoShape">
                <a:avLst/>
              </a:prstTxWarp>
            </a:bodyPr>
            <a:lstStyle/>
            <a:p>
              <a:pPr defTabSz="847219">
                <a:defRPr/>
              </a:pPr>
              <a:endParaRPr lang="en-US" sz="1700" kern="0" dirty="0">
                <a:solidFill>
                  <a:srgbClr val="000000"/>
                </a:solidFill>
                <a:latin typeface="Segoe UI Light" panose="020B0502040204020203" pitchFamily="34" charset="0"/>
              </a:endParaRPr>
            </a:p>
          </p:txBody>
        </p:sp>
        <p:sp>
          <p:nvSpPr>
            <p:cNvPr id="22" name="Freeform 6"/>
            <p:cNvSpPr>
              <a:spLocks/>
            </p:cNvSpPr>
            <p:nvPr/>
          </p:nvSpPr>
          <p:spPr bwMode="auto">
            <a:xfrm>
              <a:off x="5594696" y="5872496"/>
              <a:ext cx="5784553" cy="100793"/>
            </a:xfrm>
            <a:custGeom>
              <a:avLst/>
              <a:gdLst>
                <a:gd name="T0" fmla="*/ 0 w 8666"/>
                <a:gd name="T1" fmla="*/ 0 h 151"/>
                <a:gd name="T2" fmla="*/ 8666 w 8666"/>
                <a:gd name="T3" fmla="*/ 0 h 151"/>
                <a:gd name="T4" fmla="*/ 8666 w 8666"/>
                <a:gd name="T5" fmla="*/ 151 h 151"/>
                <a:gd name="T6" fmla="*/ 0 w 8666"/>
                <a:gd name="T7" fmla="*/ 151 h 151"/>
                <a:gd name="T8" fmla="*/ 0 w 8666"/>
                <a:gd name="T9" fmla="*/ 0 h 151"/>
                <a:gd name="T10" fmla="*/ 0 w 8666"/>
                <a:gd name="T11" fmla="*/ 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66" h="151">
                  <a:moveTo>
                    <a:pt x="0" y="0"/>
                  </a:moveTo>
                  <a:lnTo>
                    <a:pt x="8666" y="0"/>
                  </a:lnTo>
                  <a:lnTo>
                    <a:pt x="8666" y="151"/>
                  </a:lnTo>
                  <a:lnTo>
                    <a:pt x="0" y="15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lumMod val="50000"/>
                <a:lumOff val="50000"/>
              </a:srgbClr>
            </a:solidFill>
            <a:ln>
              <a:noFill/>
            </a:ln>
            <a:extLst/>
          </p:spPr>
          <p:txBody>
            <a:bodyPr vert="horz" wrap="square" lIns="84740" tIns="42370" rIns="84740" bIns="42370" numCol="1" anchor="t" anchorCtr="0" compatLnSpc="1">
              <a:prstTxWarp prst="textNoShape">
                <a:avLst/>
              </a:prstTxWarp>
            </a:bodyPr>
            <a:lstStyle/>
            <a:p>
              <a:pPr defTabSz="847219">
                <a:defRPr/>
              </a:pPr>
              <a:endParaRPr lang="en-US" sz="1700" kern="0" dirty="0">
                <a:solidFill>
                  <a:srgbClr val="000000"/>
                </a:solidFill>
                <a:latin typeface="Segoe UI Light" panose="020B0502040204020203" pitchFamily="34" charset="0"/>
              </a:endParaRPr>
            </a:p>
          </p:txBody>
        </p:sp>
        <p:sp>
          <p:nvSpPr>
            <p:cNvPr id="23" name="Freeform 7"/>
            <p:cNvSpPr>
              <a:spLocks/>
            </p:cNvSpPr>
            <p:nvPr/>
          </p:nvSpPr>
          <p:spPr bwMode="auto">
            <a:xfrm>
              <a:off x="6450787" y="3257232"/>
              <a:ext cx="4042811" cy="2438378"/>
            </a:xfrm>
            <a:custGeom>
              <a:avLst/>
              <a:gdLst>
                <a:gd name="T0" fmla="*/ 0 w 5919"/>
                <a:gd name="T1" fmla="*/ 0 h 3653"/>
                <a:gd name="T2" fmla="*/ 5919 w 5919"/>
                <a:gd name="T3" fmla="*/ 0 h 3653"/>
                <a:gd name="T4" fmla="*/ 5919 w 5919"/>
                <a:gd name="T5" fmla="*/ 3653 h 3653"/>
                <a:gd name="T6" fmla="*/ 0 w 5919"/>
                <a:gd name="T7" fmla="*/ 3653 h 3653"/>
                <a:gd name="T8" fmla="*/ 0 w 5919"/>
                <a:gd name="T9" fmla="*/ 0 h 3653"/>
                <a:gd name="T10" fmla="*/ 0 w 5919"/>
                <a:gd name="T11" fmla="*/ 0 h 3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919" h="3653">
                  <a:moveTo>
                    <a:pt x="0" y="0"/>
                  </a:moveTo>
                  <a:lnTo>
                    <a:pt x="5919" y="0"/>
                  </a:lnTo>
                  <a:lnTo>
                    <a:pt x="5919" y="3653"/>
                  </a:lnTo>
                  <a:lnTo>
                    <a:pt x="0" y="365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4740" tIns="42370" rIns="84740" bIns="42370" numCol="1" anchor="t" anchorCtr="0" compatLnSpc="1">
              <a:prstTxWarp prst="textNoShape">
                <a:avLst/>
              </a:prstTxWarp>
            </a:bodyPr>
            <a:lstStyle/>
            <a:p>
              <a:pPr defTabSz="847219">
                <a:defRPr/>
              </a:pPr>
              <a:endParaRPr lang="en-US" sz="1700" kern="0" dirty="0">
                <a:solidFill>
                  <a:srgbClr val="000000"/>
                </a:solidFill>
                <a:latin typeface="Segoe UI Light" panose="020B0502040204020203" pitchFamily="34" charset="0"/>
              </a:endParaRPr>
            </a:p>
          </p:txBody>
        </p:sp>
        <p:sp>
          <p:nvSpPr>
            <p:cNvPr id="24" name="Freeform 8"/>
            <p:cNvSpPr>
              <a:spLocks noEditPoints="1"/>
            </p:cNvSpPr>
            <p:nvPr/>
          </p:nvSpPr>
          <p:spPr bwMode="auto">
            <a:xfrm>
              <a:off x="6333618" y="3095029"/>
              <a:ext cx="4320058" cy="2777467"/>
            </a:xfrm>
            <a:custGeom>
              <a:avLst/>
              <a:gdLst>
                <a:gd name="T0" fmla="*/ 91 w 2738"/>
                <a:gd name="T1" fmla="*/ 1759 h 1759"/>
                <a:gd name="T2" fmla="*/ 2649 w 2738"/>
                <a:gd name="T3" fmla="*/ 1759 h 1759"/>
                <a:gd name="T4" fmla="*/ 2738 w 2738"/>
                <a:gd name="T5" fmla="*/ 1667 h 1759"/>
                <a:gd name="T6" fmla="*/ 2738 w 2738"/>
                <a:gd name="T7" fmla="*/ 95 h 1759"/>
                <a:gd name="T8" fmla="*/ 2649 w 2738"/>
                <a:gd name="T9" fmla="*/ 0 h 1759"/>
                <a:gd name="T10" fmla="*/ 91 w 2738"/>
                <a:gd name="T11" fmla="*/ 0 h 1759"/>
                <a:gd name="T12" fmla="*/ 0 w 2738"/>
                <a:gd name="T13" fmla="*/ 95 h 1759"/>
                <a:gd name="T14" fmla="*/ 0 w 2738"/>
                <a:gd name="T15" fmla="*/ 1667 h 1759"/>
                <a:gd name="T16" fmla="*/ 91 w 2738"/>
                <a:gd name="T17" fmla="*/ 1759 h 1759"/>
                <a:gd name="T18" fmla="*/ 117 w 2738"/>
                <a:gd name="T19" fmla="*/ 103 h 1759"/>
                <a:gd name="T20" fmla="*/ 2621 w 2738"/>
                <a:gd name="T21" fmla="*/ 103 h 1759"/>
                <a:gd name="T22" fmla="*/ 2621 w 2738"/>
                <a:gd name="T23" fmla="*/ 1647 h 1759"/>
                <a:gd name="T24" fmla="*/ 117 w 2738"/>
                <a:gd name="T25" fmla="*/ 1647 h 1759"/>
                <a:gd name="T26" fmla="*/ 117 w 2738"/>
                <a:gd name="T27" fmla="*/ 103 h 1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738" h="1759">
                  <a:moveTo>
                    <a:pt x="91" y="1759"/>
                  </a:moveTo>
                  <a:cubicBezTo>
                    <a:pt x="2649" y="1759"/>
                    <a:pt x="2649" y="1759"/>
                    <a:pt x="2649" y="1759"/>
                  </a:cubicBezTo>
                  <a:cubicBezTo>
                    <a:pt x="2704" y="1759"/>
                    <a:pt x="2738" y="1722"/>
                    <a:pt x="2738" y="1667"/>
                  </a:cubicBezTo>
                  <a:cubicBezTo>
                    <a:pt x="2738" y="95"/>
                    <a:pt x="2738" y="95"/>
                    <a:pt x="2738" y="95"/>
                  </a:cubicBezTo>
                  <a:cubicBezTo>
                    <a:pt x="2738" y="38"/>
                    <a:pt x="2704" y="0"/>
                    <a:pt x="2649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45" y="0"/>
                    <a:pt x="0" y="38"/>
                    <a:pt x="0" y="95"/>
                  </a:cubicBezTo>
                  <a:cubicBezTo>
                    <a:pt x="0" y="1667"/>
                    <a:pt x="0" y="1667"/>
                    <a:pt x="0" y="1667"/>
                  </a:cubicBezTo>
                  <a:cubicBezTo>
                    <a:pt x="0" y="1722"/>
                    <a:pt x="45" y="1759"/>
                    <a:pt x="91" y="1759"/>
                  </a:cubicBezTo>
                  <a:close/>
                  <a:moveTo>
                    <a:pt x="117" y="103"/>
                  </a:moveTo>
                  <a:cubicBezTo>
                    <a:pt x="2621" y="103"/>
                    <a:pt x="2621" y="103"/>
                    <a:pt x="2621" y="103"/>
                  </a:cubicBezTo>
                  <a:cubicBezTo>
                    <a:pt x="2621" y="1647"/>
                    <a:pt x="2621" y="1647"/>
                    <a:pt x="2621" y="1647"/>
                  </a:cubicBezTo>
                  <a:cubicBezTo>
                    <a:pt x="117" y="1647"/>
                    <a:pt x="117" y="1647"/>
                    <a:pt x="117" y="1647"/>
                  </a:cubicBezTo>
                  <a:cubicBezTo>
                    <a:pt x="117" y="103"/>
                    <a:pt x="117" y="103"/>
                    <a:pt x="117" y="103"/>
                  </a:cubicBezTo>
                  <a:close/>
                </a:path>
              </a:pathLst>
            </a:custGeom>
            <a:solidFill>
              <a:srgbClr val="FFFFFF">
                <a:lumMod val="65000"/>
              </a:srgbClr>
            </a:solidFill>
            <a:ln>
              <a:noFill/>
            </a:ln>
            <a:extLst/>
          </p:spPr>
          <p:txBody>
            <a:bodyPr vert="horz" wrap="square" lIns="84740" tIns="42370" rIns="84740" bIns="42370" numCol="1" anchor="t" anchorCtr="0" compatLnSpc="1">
              <a:prstTxWarp prst="textNoShape">
                <a:avLst/>
              </a:prstTxWarp>
            </a:bodyPr>
            <a:lstStyle/>
            <a:p>
              <a:pPr defTabSz="847219">
                <a:defRPr/>
              </a:pPr>
              <a:endParaRPr lang="en-US" sz="1700" kern="0" dirty="0">
                <a:solidFill>
                  <a:srgbClr val="000000"/>
                </a:solidFill>
                <a:latin typeface="Segoe UI Light" panose="020B0502040204020203" pitchFamily="34" charset="0"/>
              </a:endParaRPr>
            </a:p>
          </p:txBody>
        </p:sp>
        <p:sp>
          <p:nvSpPr>
            <p:cNvPr id="25" name="Rectangle 9"/>
            <p:cNvSpPr>
              <a:spLocks noChangeArrowheads="1"/>
            </p:cNvSpPr>
            <p:nvPr/>
          </p:nvSpPr>
          <p:spPr bwMode="auto">
            <a:xfrm>
              <a:off x="8092920" y="4956943"/>
              <a:ext cx="235266" cy="594197"/>
            </a:xfrm>
            <a:prstGeom prst="rect">
              <a:avLst/>
            </a:prstGeom>
            <a:solidFill>
              <a:srgbClr val="FDB8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4740" tIns="42370" rIns="84740" bIns="42370" numCol="1" anchor="t" anchorCtr="0" compatLnSpc="1">
              <a:prstTxWarp prst="textNoShape">
                <a:avLst/>
              </a:prstTxWarp>
            </a:bodyPr>
            <a:lstStyle/>
            <a:p>
              <a:pPr defTabSz="847219">
                <a:defRPr/>
              </a:pPr>
              <a:endParaRPr lang="en-US" sz="1700" kern="0" dirty="0">
                <a:solidFill>
                  <a:srgbClr val="000000"/>
                </a:solidFill>
                <a:latin typeface="Segoe UI Light" panose="020B0502040204020203" pitchFamily="34" charset="0"/>
              </a:endParaRPr>
            </a:p>
          </p:txBody>
        </p:sp>
        <p:sp>
          <p:nvSpPr>
            <p:cNvPr id="26" name="Freeform 10"/>
            <p:cNvSpPr>
              <a:spLocks/>
            </p:cNvSpPr>
            <p:nvPr/>
          </p:nvSpPr>
          <p:spPr bwMode="auto">
            <a:xfrm>
              <a:off x="7240835" y="5053463"/>
              <a:ext cx="235266" cy="497678"/>
            </a:xfrm>
            <a:custGeom>
              <a:avLst/>
              <a:gdLst>
                <a:gd name="T0" fmla="*/ 0 w 312"/>
                <a:gd name="T1" fmla="*/ 0 h 660"/>
                <a:gd name="T2" fmla="*/ 0 w 312"/>
                <a:gd name="T3" fmla="*/ 132 h 660"/>
                <a:gd name="T4" fmla="*/ 0 w 312"/>
                <a:gd name="T5" fmla="*/ 660 h 660"/>
                <a:gd name="T6" fmla="*/ 312 w 312"/>
                <a:gd name="T7" fmla="*/ 660 h 660"/>
                <a:gd name="T8" fmla="*/ 312 w 312"/>
                <a:gd name="T9" fmla="*/ 28 h 660"/>
                <a:gd name="T10" fmla="*/ 312 w 312"/>
                <a:gd name="T11" fmla="*/ 0 h 660"/>
                <a:gd name="T12" fmla="*/ 0 w 312"/>
                <a:gd name="T13" fmla="*/ 0 h 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2" h="660">
                  <a:moveTo>
                    <a:pt x="0" y="0"/>
                  </a:moveTo>
                  <a:lnTo>
                    <a:pt x="0" y="132"/>
                  </a:lnTo>
                  <a:lnTo>
                    <a:pt x="0" y="660"/>
                  </a:lnTo>
                  <a:lnTo>
                    <a:pt x="312" y="660"/>
                  </a:lnTo>
                  <a:lnTo>
                    <a:pt x="312" y="28"/>
                  </a:lnTo>
                  <a:lnTo>
                    <a:pt x="3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741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4740" tIns="42370" rIns="84740" bIns="42370" numCol="1" anchor="t" anchorCtr="0" compatLnSpc="1">
              <a:prstTxWarp prst="textNoShape">
                <a:avLst/>
              </a:prstTxWarp>
            </a:bodyPr>
            <a:lstStyle/>
            <a:p>
              <a:pPr defTabSz="847219">
                <a:defRPr/>
              </a:pPr>
              <a:endParaRPr lang="en-US" sz="1700" kern="0" dirty="0">
                <a:solidFill>
                  <a:srgbClr val="000000"/>
                </a:solidFill>
                <a:latin typeface="Segoe UI Light" panose="020B0502040204020203" pitchFamily="34" charset="0"/>
              </a:endParaRPr>
            </a:p>
          </p:txBody>
        </p:sp>
        <p:sp>
          <p:nvSpPr>
            <p:cNvPr id="27" name="Freeform 11"/>
            <p:cNvSpPr>
              <a:spLocks/>
            </p:cNvSpPr>
            <p:nvPr/>
          </p:nvSpPr>
          <p:spPr bwMode="auto">
            <a:xfrm>
              <a:off x="7524361" y="4576898"/>
              <a:ext cx="236774" cy="974242"/>
            </a:xfrm>
            <a:custGeom>
              <a:avLst/>
              <a:gdLst>
                <a:gd name="T0" fmla="*/ 0 w 314"/>
                <a:gd name="T1" fmla="*/ 0 h 1292"/>
                <a:gd name="T2" fmla="*/ 0 w 314"/>
                <a:gd name="T3" fmla="*/ 641 h 1292"/>
                <a:gd name="T4" fmla="*/ 0 w 314"/>
                <a:gd name="T5" fmla="*/ 1292 h 1292"/>
                <a:gd name="T6" fmla="*/ 314 w 314"/>
                <a:gd name="T7" fmla="*/ 1292 h 1292"/>
                <a:gd name="T8" fmla="*/ 314 w 314"/>
                <a:gd name="T9" fmla="*/ 537 h 1292"/>
                <a:gd name="T10" fmla="*/ 314 w 314"/>
                <a:gd name="T11" fmla="*/ 0 h 1292"/>
                <a:gd name="T12" fmla="*/ 0 w 314"/>
                <a:gd name="T13" fmla="*/ 0 h 1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4" h="1292">
                  <a:moveTo>
                    <a:pt x="0" y="0"/>
                  </a:moveTo>
                  <a:lnTo>
                    <a:pt x="0" y="641"/>
                  </a:lnTo>
                  <a:lnTo>
                    <a:pt x="0" y="1292"/>
                  </a:lnTo>
                  <a:lnTo>
                    <a:pt x="314" y="1292"/>
                  </a:lnTo>
                  <a:lnTo>
                    <a:pt x="314" y="537"/>
                  </a:lnTo>
                  <a:lnTo>
                    <a:pt x="31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B8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4740" tIns="42370" rIns="84740" bIns="42370" numCol="1" anchor="t" anchorCtr="0" compatLnSpc="1">
              <a:prstTxWarp prst="textNoShape">
                <a:avLst/>
              </a:prstTxWarp>
            </a:bodyPr>
            <a:lstStyle/>
            <a:p>
              <a:pPr defTabSz="847219">
                <a:defRPr/>
              </a:pPr>
              <a:endParaRPr lang="en-US" sz="1700" kern="0" dirty="0">
                <a:solidFill>
                  <a:srgbClr val="000000"/>
                </a:solidFill>
                <a:latin typeface="Segoe UI Light" panose="020B0502040204020203" pitchFamily="34" charset="0"/>
              </a:endParaRPr>
            </a:p>
          </p:txBody>
        </p:sp>
        <p:sp>
          <p:nvSpPr>
            <p:cNvPr id="28" name="Freeform 12"/>
            <p:cNvSpPr>
              <a:spLocks/>
            </p:cNvSpPr>
            <p:nvPr/>
          </p:nvSpPr>
          <p:spPr bwMode="auto">
            <a:xfrm>
              <a:off x="7807886" y="4141807"/>
              <a:ext cx="236774" cy="1409333"/>
            </a:xfrm>
            <a:custGeom>
              <a:avLst/>
              <a:gdLst>
                <a:gd name="T0" fmla="*/ 0 w 314"/>
                <a:gd name="T1" fmla="*/ 0 h 1869"/>
                <a:gd name="T2" fmla="*/ 0 w 314"/>
                <a:gd name="T3" fmla="*/ 1093 h 1869"/>
                <a:gd name="T4" fmla="*/ 0 w 314"/>
                <a:gd name="T5" fmla="*/ 1869 h 1869"/>
                <a:gd name="T6" fmla="*/ 314 w 314"/>
                <a:gd name="T7" fmla="*/ 1869 h 1869"/>
                <a:gd name="T8" fmla="*/ 314 w 314"/>
                <a:gd name="T9" fmla="*/ 991 h 1869"/>
                <a:gd name="T10" fmla="*/ 314 w 314"/>
                <a:gd name="T11" fmla="*/ 0 h 1869"/>
                <a:gd name="T12" fmla="*/ 0 w 314"/>
                <a:gd name="T13" fmla="*/ 0 h 1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4" h="1869">
                  <a:moveTo>
                    <a:pt x="0" y="0"/>
                  </a:moveTo>
                  <a:lnTo>
                    <a:pt x="0" y="1093"/>
                  </a:lnTo>
                  <a:lnTo>
                    <a:pt x="0" y="1869"/>
                  </a:lnTo>
                  <a:lnTo>
                    <a:pt x="314" y="1869"/>
                  </a:lnTo>
                  <a:lnTo>
                    <a:pt x="314" y="991"/>
                  </a:lnTo>
                  <a:lnTo>
                    <a:pt x="31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186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4740" tIns="42370" rIns="84740" bIns="42370" numCol="1" anchor="t" anchorCtr="0" compatLnSpc="1">
              <a:prstTxWarp prst="textNoShape">
                <a:avLst/>
              </a:prstTxWarp>
            </a:bodyPr>
            <a:lstStyle/>
            <a:p>
              <a:pPr defTabSz="847219">
                <a:defRPr/>
              </a:pPr>
              <a:endParaRPr lang="en-US" sz="1700" kern="0" dirty="0">
                <a:solidFill>
                  <a:srgbClr val="000000"/>
                </a:solidFill>
                <a:latin typeface="Segoe UI Light" panose="020B0502040204020203" pitchFamily="34" charset="0"/>
              </a:endParaRPr>
            </a:p>
          </p:txBody>
        </p:sp>
        <p:sp>
          <p:nvSpPr>
            <p:cNvPr id="29" name="Freeform 13"/>
            <p:cNvSpPr>
              <a:spLocks/>
            </p:cNvSpPr>
            <p:nvPr/>
          </p:nvSpPr>
          <p:spPr bwMode="auto">
            <a:xfrm>
              <a:off x="8376445" y="4591226"/>
              <a:ext cx="236774" cy="959915"/>
            </a:xfrm>
            <a:custGeom>
              <a:avLst/>
              <a:gdLst>
                <a:gd name="T0" fmla="*/ 0 w 314"/>
                <a:gd name="T1" fmla="*/ 0 h 1273"/>
                <a:gd name="T2" fmla="*/ 0 w 314"/>
                <a:gd name="T3" fmla="*/ 251 h 1273"/>
                <a:gd name="T4" fmla="*/ 0 w 314"/>
                <a:gd name="T5" fmla="*/ 1273 h 1273"/>
                <a:gd name="T6" fmla="*/ 314 w 314"/>
                <a:gd name="T7" fmla="*/ 1273 h 1273"/>
                <a:gd name="T8" fmla="*/ 314 w 314"/>
                <a:gd name="T9" fmla="*/ 149 h 1273"/>
                <a:gd name="T10" fmla="*/ 314 w 314"/>
                <a:gd name="T11" fmla="*/ 0 h 1273"/>
                <a:gd name="T12" fmla="*/ 0 w 314"/>
                <a:gd name="T13" fmla="*/ 0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4" h="1273">
                  <a:moveTo>
                    <a:pt x="0" y="0"/>
                  </a:moveTo>
                  <a:lnTo>
                    <a:pt x="0" y="251"/>
                  </a:lnTo>
                  <a:lnTo>
                    <a:pt x="0" y="1273"/>
                  </a:lnTo>
                  <a:lnTo>
                    <a:pt x="314" y="1273"/>
                  </a:lnTo>
                  <a:lnTo>
                    <a:pt x="314" y="149"/>
                  </a:lnTo>
                  <a:lnTo>
                    <a:pt x="31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186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4740" tIns="42370" rIns="84740" bIns="42370" numCol="1" anchor="t" anchorCtr="0" compatLnSpc="1">
              <a:prstTxWarp prst="textNoShape">
                <a:avLst/>
              </a:prstTxWarp>
            </a:bodyPr>
            <a:lstStyle/>
            <a:p>
              <a:pPr defTabSz="847219">
                <a:defRPr/>
              </a:pPr>
              <a:endParaRPr lang="en-US" sz="1700" kern="0" dirty="0">
                <a:solidFill>
                  <a:srgbClr val="000000"/>
                </a:solidFill>
                <a:latin typeface="Segoe UI Light" panose="020B0502040204020203" pitchFamily="34" charset="0"/>
              </a:endParaRPr>
            </a:p>
          </p:txBody>
        </p:sp>
        <p:sp>
          <p:nvSpPr>
            <p:cNvPr id="30" name="Freeform 14"/>
            <p:cNvSpPr>
              <a:spLocks/>
            </p:cNvSpPr>
            <p:nvPr/>
          </p:nvSpPr>
          <p:spPr bwMode="auto">
            <a:xfrm>
              <a:off x="6672276" y="5073068"/>
              <a:ext cx="235266" cy="478072"/>
            </a:xfrm>
            <a:custGeom>
              <a:avLst/>
              <a:gdLst>
                <a:gd name="T0" fmla="*/ 0 w 312"/>
                <a:gd name="T1" fmla="*/ 0 h 634"/>
                <a:gd name="T2" fmla="*/ 0 w 312"/>
                <a:gd name="T3" fmla="*/ 353 h 634"/>
                <a:gd name="T4" fmla="*/ 0 w 312"/>
                <a:gd name="T5" fmla="*/ 634 h 634"/>
                <a:gd name="T6" fmla="*/ 312 w 312"/>
                <a:gd name="T7" fmla="*/ 634 h 634"/>
                <a:gd name="T8" fmla="*/ 312 w 312"/>
                <a:gd name="T9" fmla="*/ 251 h 634"/>
                <a:gd name="T10" fmla="*/ 312 w 312"/>
                <a:gd name="T11" fmla="*/ 0 h 634"/>
                <a:gd name="T12" fmla="*/ 0 w 312"/>
                <a:gd name="T13" fmla="*/ 0 h 6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2" h="634">
                  <a:moveTo>
                    <a:pt x="0" y="0"/>
                  </a:moveTo>
                  <a:lnTo>
                    <a:pt x="0" y="353"/>
                  </a:lnTo>
                  <a:lnTo>
                    <a:pt x="0" y="634"/>
                  </a:lnTo>
                  <a:lnTo>
                    <a:pt x="312" y="634"/>
                  </a:lnTo>
                  <a:lnTo>
                    <a:pt x="312" y="251"/>
                  </a:lnTo>
                  <a:lnTo>
                    <a:pt x="3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B8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4740" tIns="42370" rIns="84740" bIns="42370" numCol="1" anchor="t" anchorCtr="0" compatLnSpc="1">
              <a:prstTxWarp prst="textNoShape">
                <a:avLst/>
              </a:prstTxWarp>
            </a:bodyPr>
            <a:lstStyle/>
            <a:p>
              <a:pPr defTabSz="847219">
                <a:defRPr/>
              </a:pPr>
              <a:endParaRPr lang="en-US" sz="1700" kern="0" dirty="0">
                <a:solidFill>
                  <a:srgbClr val="000000"/>
                </a:solidFill>
                <a:latin typeface="Segoe UI Light" panose="020B0502040204020203" pitchFamily="34" charset="0"/>
              </a:endParaRPr>
            </a:p>
          </p:txBody>
        </p:sp>
        <p:sp>
          <p:nvSpPr>
            <p:cNvPr id="31" name="Freeform 15"/>
            <p:cNvSpPr>
              <a:spLocks/>
            </p:cNvSpPr>
            <p:nvPr/>
          </p:nvSpPr>
          <p:spPr bwMode="auto">
            <a:xfrm>
              <a:off x="6955802" y="4516574"/>
              <a:ext cx="236774" cy="1034567"/>
            </a:xfrm>
            <a:custGeom>
              <a:avLst/>
              <a:gdLst>
                <a:gd name="T0" fmla="*/ 0 w 314"/>
                <a:gd name="T1" fmla="*/ 0 h 1372"/>
                <a:gd name="T2" fmla="*/ 0 w 314"/>
                <a:gd name="T3" fmla="*/ 1038 h 1372"/>
                <a:gd name="T4" fmla="*/ 0 w 314"/>
                <a:gd name="T5" fmla="*/ 1372 h 1372"/>
                <a:gd name="T6" fmla="*/ 314 w 314"/>
                <a:gd name="T7" fmla="*/ 1372 h 1372"/>
                <a:gd name="T8" fmla="*/ 314 w 314"/>
                <a:gd name="T9" fmla="*/ 956 h 1372"/>
                <a:gd name="T10" fmla="*/ 314 w 314"/>
                <a:gd name="T11" fmla="*/ 0 h 1372"/>
                <a:gd name="T12" fmla="*/ 0 w 314"/>
                <a:gd name="T13" fmla="*/ 0 h 1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4" h="1372">
                  <a:moveTo>
                    <a:pt x="0" y="0"/>
                  </a:moveTo>
                  <a:lnTo>
                    <a:pt x="0" y="1038"/>
                  </a:lnTo>
                  <a:lnTo>
                    <a:pt x="0" y="1372"/>
                  </a:lnTo>
                  <a:lnTo>
                    <a:pt x="314" y="1372"/>
                  </a:lnTo>
                  <a:lnTo>
                    <a:pt x="314" y="956"/>
                  </a:lnTo>
                  <a:lnTo>
                    <a:pt x="31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186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4740" tIns="42370" rIns="84740" bIns="42370" numCol="1" anchor="t" anchorCtr="0" compatLnSpc="1">
              <a:prstTxWarp prst="textNoShape">
                <a:avLst/>
              </a:prstTxWarp>
            </a:bodyPr>
            <a:lstStyle/>
            <a:p>
              <a:pPr defTabSz="847219">
                <a:defRPr/>
              </a:pPr>
              <a:endParaRPr lang="en-US" sz="1700" kern="0" dirty="0">
                <a:solidFill>
                  <a:srgbClr val="000000"/>
                </a:solidFill>
                <a:latin typeface="Segoe UI Light" panose="020B0502040204020203" pitchFamily="34" charset="0"/>
              </a:endParaRPr>
            </a:p>
          </p:txBody>
        </p:sp>
        <p:sp>
          <p:nvSpPr>
            <p:cNvPr id="32" name="Rectangle 16"/>
            <p:cNvSpPr>
              <a:spLocks noChangeArrowheads="1"/>
            </p:cNvSpPr>
            <p:nvPr/>
          </p:nvSpPr>
          <p:spPr bwMode="auto">
            <a:xfrm>
              <a:off x="8875632" y="4576898"/>
              <a:ext cx="208120" cy="974242"/>
            </a:xfrm>
            <a:prstGeom prst="rect">
              <a:avLst/>
            </a:pr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4740" tIns="42370" rIns="84740" bIns="42370" numCol="1" anchor="t" anchorCtr="0" compatLnSpc="1">
              <a:prstTxWarp prst="textNoShape">
                <a:avLst/>
              </a:prstTxWarp>
            </a:bodyPr>
            <a:lstStyle/>
            <a:p>
              <a:pPr defTabSz="847219">
                <a:defRPr/>
              </a:pPr>
              <a:endParaRPr lang="en-US" sz="1700" kern="0" dirty="0">
                <a:solidFill>
                  <a:srgbClr val="000000"/>
                </a:solidFill>
                <a:latin typeface="Segoe UI Light" panose="020B0502040204020203" pitchFamily="34" charset="0"/>
              </a:endParaRPr>
            </a:p>
          </p:txBody>
        </p:sp>
        <p:sp>
          <p:nvSpPr>
            <p:cNvPr id="33" name="Rectangle 17"/>
            <p:cNvSpPr>
              <a:spLocks noChangeArrowheads="1"/>
            </p:cNvSpPr>
            <p:nvPr/>
          </p:nvSpPr>
          <p:spPr bwMode="auto">
            <a:xfrm>
              <a:off x="9287347" y="4576898"/>
              <a:ext cx="206612" cy="974242"/>
            </a:xfrm>
            <a:prstGeom prst="rect">
              <a:avLst/>
            </a:pr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4740" tIns="42370" rIns="84740" bIns="42370" numCol="1" anchor="t" anchorCtr="0" compatLnSpc="1">
              <a:prstTxWarp prst="textNoShape">
                <a:avLst/>
              </a:prstTxWarp>
            </a:bodyPr>
            <a:lstStyle/>
            <a:p>
              <a:pPr defTabSz="847219">
                <a:defRPr/>
              </a:pPr>
              <a:endParaRPr lang="en-US" sz="1700" kern="0" dirty="0">
                <a:solidFill>
                  <a:srgbClr val="000000"/>
                </a:solidFill>
                <a:latin typeface="Segoe UI Light" panose="020B0502040204020203" pitchFamily="34" charset="0"/>
              </a:endParaRPr>
            </a:p>
          </p:txBody>
        </p:sp>
        <p:sp>
          <p:nvSpPr>
            <p:cNvPr id="34" name="Rectangle 18"/>
            <p:cNvSpPr>
              <a:spLocks noChangeArrowheads="1"/>
            </p:cNvSpPr>
            <p:nvPr/>
          </p:nvSpPr>
          <p:spPr bwMode="auto">
            <a:xfrm>
              <a:off x="9700569" y="4576898"/>
              <a:ext cx="208874" cy="974242"/>
            </a:xfrm>
            <a:prstGeom prst="rect">
              <a:avLst/>
            </a:pr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4740" tIns="42370" rIns="84740" bIns="42370" numCol="1" anchor="t" anchorCtr="0" compatLnSpc="1">
              <a:prstTxWarp prst="textNoShape">
                <a:avLst/>
              </a:prstTxWarp>
            </a:bodyPr>
            <a:lstStyle/>
            <a:p>
              <a:pPr defTabSz="847219">
                <a:defRPr/>
              </a:pPr>
              <a:endParaRPr lang="en-US" sz="1700" kern="0" dirty="0">
                <a:solidFill>
                  <a:srgbClr val="000000"/>
                </a:solidFill>
                <a:latin typeface="Segoe UI Light" panose="020B0502040204020203" pitchFamily="34" charset="0"/>
              </a:endParaRPr>
            </a:p>
          </p:txBody>
        </p:sp>
        <p:sp>
          <p:nvSpPr>
            <p:cNvPr id="35" name="Rectangle 19"/>
            <p:cNvSpPr>
              <a:spLocks noChangeArrowheads="1"/>
            </p:cNvSpPr>
            <p:nvPr/>
          </p:nvSpPr>
          <p:spPr bwMode="auto">
            <a:xfrm>
              <a:off x="10112285" y="4576898"/>
              <a:ext cx="206612" cy="974242"/>
            </a:xfrm>
            <a:prstGeom prst="rect">
              <a:avLst/>
            </a:pr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4740" tIns="42370" rIns="84740" bIns="42370" numCol="1" anchor="t" anchorCtr="0" compatLnSpc="1">
              <a:prstTxWarp prst="textNoShape">
                <a:avLst/>
              </a:prstTxWarp>
            </a:bodyPr>
            <a:lstStyle/>
            <a:p>
              <a:pPr defTabSz="847219">
                <a:defRPr/>
              </a:pPr>
              <a:endParaRPr lang="en-US" sz="1700" kern="0" dirty="0">
                <a:solidFill>
                  <a:srgbClr val="000000"/>
                </a:solidFill>
                <a:latin typeface="Segoe UI Light" panose="020B0502040204020203" pitchFamily="34" charset="0"/>
              </a:endParaRPr>
            </a:p>
          </p:txBody>
        </p:sp>
        <p:sp>
          <p:nvSpPr>
            <p:cNvPr id="36" name="Freeform 20"/>
            <p:cNvSpPr>
              <a:spLocks/>
            </p:cNvSpPr>
            <p:nvPr/>
          </p:nvSpPr>
          <p:spPr bwMode="auto">
            <a:xfrm>
              <a:off x="8875632" y="5014252"/>
              <a:ext cx="1382941" cy="453188"/>
            </a:xfrm>
            <a:custGeom>
              <a:avLst/>
              <a:gdLst>
                <a:gd name="T0" fmla="*/ 11 w 1834"/>
                <a:gd name="T1" fmla="*/ 601 h 601"/>
                <a:gd name="T2" fmla="*/ 0 w 1834"/>
                <a:gd name="T3" fmla="*/ 561 h 601"/>
                <a:gd name="T4" fmla="*/ 534 w 1834"/>
                <a:gd name="T5" fmla="*/ 438 h 601"/>
                <a:gd name="T6" fmla="*/ 969 w 1834"/>
                <a:gd name="T7" fmla="*/ 182 h 601"/>
                <a:gd name="T8" fmla="*/ 1505 w 1834"/>
                <a:gd name="T9" fmla="*/ 163 h 601"/>
                <a:gd name="T10" fmla="*/ 1834 w 1834"/>
                <a:gd name="T11" fmla="*/ 0 h 601"/>
                <a:gd name="T12" fmla="*/ 1834 w 1834"/>
                <a:gd name="T13" fmla="*/ 0 h 601"/>
                <a:gd name="T14" fmla="*/ 1834 w 1834"/>
                <a:gd name="T15" fmla="*/ 43 h 601"/>
                <a:gd name="T16" fmla="*/ 1834 w 1834"/>
                <a:gd name="T17" fmla="*/ 45 h 601"/>
                <a:gd name="T18" fmla="*/ 1520 w 1834"/>
                <a:gd name="T19" fmla="*/ 203 h 601"/>
                <a:gd name="T20" fmla="*/ 983 w 1834"/>
                <a:gd name="T21" fmla="*/ 222 h 601"/>
                <a:gd name="T22" fmla="*/ 550 w 1834"/>
                <a:gd name="T23" fmla="*/ 478 h 601"/>
                <a:gd name="T24" fmla="*/ 11 w 1834"/>
                <a:gd name="T25" fmla="*/ 601 h 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34" h="601">
                  <a:moveTo>
                    <a:pt x="11" y="601"/>
                  </a:moveTo>
                  <a:lnTo>
                    <a:pt x="0" y="561"/>
                  </a:lnTo>
                  <a:lnTo>
                    <a:pt x="534" y="438"/>
                  </a:lnTo>
                  <a:lnTo>
                    <a:pt x="969" y="182"/>
                  </a:lnTo>
                  <a:lnTo>
                    <a:pt x="1505" y="163"/>
                  </a:lnTo>
                  <a:lnTo>
                    <a:pt x="1834" y="0"/>
                  </a:lnTo>
                  <a:lnTo>
                    <a:pt x="1834" y="0"/>
                  </a:lnTo>
                  <a:lnTo>
                    <a:pt x="1834" y="43"/>
                  </a:lnTo>
                  <a:lnTo>
                    <a:pt x="1834" y="45"/>
                  </a:lnTo>
                  <a:lnTo>
                    <a:pt x="1520" y="203"/>
                  </a:lnTo>
                  <a:lnTo>
                    <a:pt x="983" y="222"/>
                  </a:lnTo>
                  <a:lnTo>
                    <a:pt x="550" y="478"/>
                  </a:lnTo>
                  <a:lnTo>
                    <a:pt x="11" y="601"/>
                  </a:lnTo>
                  <a:close/>
                </a:path>
              </a:pathLst>
            </a:custGeom>
            <a:solidFill>
              <a:srgbClr val="FDB8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4740" tIns="42370" rIns="84740" bIns="42370" numCol="1" anchor="t" anchorCtr="0" compatLnSpc="1">
              <a:prstTxWarp prst="textNoShape">
                <a:avLst/>
              </a:prstTxWarp>
            </a:bodyPr>
            <a:lstStyle/>
            <a:p>
              <a:pPr defTabSz="847219">
                <a:defRPr/>
              </a:pPr>
              <a:endParaRPr lang="en-US" sz="1700" kern="0" dirty="0">
                <a:solidFill>
                  <a:srgbClr val="000000"/>
                </a:solidFill>
                <a:latin typeface="Segoe UI Light" panose="020B0502040204020203" pitchFamily="34" charset="0"/>
              </a:endParaRPr>
            </a:p>
          </p:txBody>
        </p:sp>
        <p:sp>
          <p:nvSpPr>
            <p:cNvPr id="37" name="Freeform 21"/>
            <p:cNvSpPr>
              <a:spLocks/>
            </p:cNvSpPr>
            <p:nvPr/>
          </p:nvSpPr>
          <p:spPr bwMode="auto">
            <a:xfrm>
              <a:off x="8878647" y="4668139"/>
              <a:ext cx="1399530" cy="747270"/>
            </a:xfrm>
            <a:custGeom>
              <a:avLst/>
              <a:gdLst>
                <a:gd name="T0" fmla="*/ 19 w 1856"/>
                <a:gd name="T1" fmla="*/ 991 h 991"/>
                <a:gd name="T2" fmla="*/ 0 w 1856"/>
                <a:gd name="T3" fmla="*/ 953 h 991"/>
                <a:gd name="T4" fmla="*/ 433 w 1856"/>
                <a:gd name="T5" fmla="*/ 764 h 991"/>
                <a:gd name="T6" fmla="*/ 700 w 1856"/>
                <a:gd name="T7" fmla="*/ 468 h 991"/>
                <a:gd name="T8" fmla="*/ 1137 w 1856"/>
                <a:gd name="T9" fmla="*/ 383 h 991"/>
                <a:gd name="T10" fmla="*/ 1402 w 1856"/>
                <a:gd name="T11" fmla="*/ 90 h 991"/>
                <a:gd name="T12" fmla="*/ 1856 w 1856"/>
                <a:gd name="T13" fmla="*/ 0 h 991"/>
                <a:gd name="T14" fmla="*/ 1856 w 1856"/>
                <a:gd name="T15" fmla="*/ 40 h 991"/>
                <a:gd name="T16" fmla="*/ 1426 w 1856"/>
                <a:gd name="T17" fmla="*/ 128 h 991"/>
                <a:gd name="T18" fmla="*/ 1161 w 1856"/>
                <a:gd name="T19" fmla="*/ 421 h 991"/>
                <a:gd name="T20" fmla="*/ 724 w 1856"/>
                <a:gd name="T21" fmla="*/ 509 h 991"/>
                <a:gd name="T22" fmla="*/ 461 w 1856"/>
                <a:gd name="T23" fmla="*/ 800 h 991"/>
                <a:gd name="T24" fmla="*/ 19 w 1856"/>
                <a:gd name="T25" fmla="*/ 991 h 9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56" h="991">
                  <a:moveTo>
                    <a:pt x="19" y="991"/>
                  </a:moveTo>
                  <a:lnTo>
                    <a:pt x="0" y="953"/>
                  </a:lnTo>
                  <a:lnTo>
                    <a:pt x="433" y="764"/>
                  </a:lnTo>
                  <a:lnTo>
                    <a:pt x="700" y="468"/>
                  </a:lnTo>
                  <a:lnTo>
                    <a:pt x="1137" y="383"/>
                  </a:lnTo>
                  <a:lnTo>
                    <a:pt x="1402" y="90"/>
                  </a:lnTo>
                  <a:lnTo>
                    <a:pt x="1856" y="0"/>
                  </a:lnTo>
                  <a:lnTo>
                    <a:pt x="1856" y="40"/>
                  </a:lnTo>
                  <a:lnTo>
                    <a:pt x="1426" y="128"/>
                  </a:lnTo>
                  <a:lnTo>
                    <a:pt x="1161" y="421"/>
                  </a:lnTo>
                  <a:lnTo>
                    <a:pt x="724" y="509"/>
                  </a:lnTo>
                  <a:lnTo>
                    <a:pt x="461" y="800"/>
                  </a:lnTo>
                  <a:lnTo>
                    <a:pt x="19" y="991"/>
                  </a:lnTo>
                  <a:close/>
                </a:path>
              </a:pathLst>
            </a:custGeom>
            <a:solidFill>
              <a:srgbClr val="2186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4740" tIns="42370" rIns="84740" bIns="42370" numCol="1" anchor="t" anchorCtr="0" compatLnSpc="1">
              <a:prstTxWarp prst="textNoShape">
                <a:avLst/>
              </a:prstTxWarp>
            </a:bodyPr>
            <a:lstStyle/>
            <a:p>
              <a:pPr defTabSz="847219">
                <a:defRPr/>
              </a:pPr>
              <a:endParaRPr lang="en-US" sz="1700" kern="0" dirty="0">
                <a:solidFill>
                  <a:srgbClr val="000000"/>
                </a:solidFill>
                <a:latin typeface="Segoe UI Light" panose="020B0502040204020203" pitchFamily="34" charset="0"/>
              </a:endParaRPr>
            </a:p>
          </p:txBody>
        </p:sp>
        <p:sp>
          <p:nvSpPr>
            <p:cNvPr id="38" name="Freeform 22"/>
            <p:cNvSpPr>
              <a:spLocks/>
            </p:cNvSpPr>
            <p:nvPr/>
          </p:nvSpPr>
          <p:spPr bwMode="auto">
            <a:xfrm>
              <a:off x="8882418" y="5172604"/>
              <a:ext cx="1376154" cy="353653"/>
            </a:xfrm>
            <a:custGeom>
              <a:avLst/>
              <a:gdLst>
                <a:gd name="T0" fmla="*/ 7 w 1825"/>
                <a:gd name="T1" fmla="*/ 469 h 469"/>
                <a:gd name="T2" fmla="*/ 0 w 1825"/>
                <a:gd name="T3" fmla="*/ 426 h 469"/>
                <a:gd name="T4" fmla="*/ 423 w 1825"/>
                <a:gd name="T5" fmla="*/ 365 h 469"/>
                <a:gd name="T6" fmla="*/ 775 w 1825"/>
                <a:gd name="T7" fmla="*/ 161 h 469"/>
                <a:gd name="T8" fmla="*/ 1203 w 1825"/>
                <a:gd name="T9" fmla="*/ 202 h 469"/>
                <a:gd name="T10" fmla="*/ 1553 w 1825"/>
                <a:gd name="T11" fmla="*/ 0 h 469"/>
                <a:gd name="T12" fmla="*/ 1825 w 1825"/>
                <a:gd name="T13" fmla="*/ 31 h 469"/>
                <a:gd name="T14" fmla="*/ 1825 w 1825"/>
                <a:gd name="T15" fmla="*/ 74 h 469"/>
                <a:gd name="T16" fmla="*/ 1563 w 1825"/>
                <a:gd name="T17" fmla="*/ 43 h 469"/>
                <a:gd name="T18" fmla="*/ 1213 w 1825"/>
                <a:gd name="T19" fmla="*/ 244 h 469"/>
                <a:gd name="T20" fmla="*/ 785 w 1825"/>
                <a:gd name="T21" fmla="*/ 204 h 469"/>
                <a:gd name="T22" fmla="*/ 437 w 1825"/>
                <a:gd name="T23" fmla="*/ 405 h 469"/>
                <a:gd name="T24" fmla="*/ 7 w 1825"/>
                <a:gd name="T25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25" h="469">
                  <a:moveTo>
                    <a:pt x="7" y="469"/>
                  </a:moveTo>
                  <a:lnTo>
                    <a:pt x="0" y="426"/>
                  </a:lnTo>
                  <a:lnTo>
                    <a:pt x="423" y="365"/>
                  </a:lnTo>
                  <a:lnTo>
                    <a:pt x="775" y="161"/>
                  </a:lnTo>
                  <a:lnTo>
                    <a:pt x="1203" y="202"/>
                  </a:lnTo>
                  <a:lnTo>
                    <a:pt x="1553" y="0"/>
                  </a:lnTo>
                  <a:lnTo>
                    <a:pt x="1825" y="31"/>
                  </a:lnTo>
                  <a:lnTo>
                    <a:pt x="1825" y="74"/>
                  </a:lnTo>
                  <a:lnTo>
                    <a:pt x="1563" y="43"/>
                  </a:lnTo>
                  <a:lnTo>
                    <a:pt x="1213" y="244"/>
                  </a:lnTo>
                  <a:lnTo>
                    <a:pt x="785" y="204"/>
                  </a:lnTo>
                  <a:lnTo>
                    <a:pt x="437" y="405"/>
                  </a:lnTo>
                  <a:lnTo>
                    <a:pt x="7" y="469"/>
                  </a:lnTo>
                  <a:close/>
                </a:path>
              </a:pathLst>
            </a:custGeom>
            <a:solidFill>
              <a:srgbClr val="E741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4740" tIns="42370" rIns="84740" bIns="42370" numCol="1" anchor="t" anchorCtr="0" compatLnSpc="1">
              <a:prstTxWarp prst="textNoShape">
                <a:avLst/>
              </a:prstTxWarp>
            </a:bodyPr>
            <a:lstStyle/>
            <a:p>
              <a:pPr defTabSz="847219">
                <a:defRPr/>
              </a:pPr>
              <a:endParaRPr lang="en-US" sz="1700" kern="0" dirty="0">
                <a:solidFill>
                  <a:srgbClr val="000000"/>
                </a:solidFill>
                <a:latin typeface="Segoe UI Light" panose="020B0502040204020203" pitchFamily="34" charset="0"/>
              </a:endParaRPr>
            </a:p>
          </p:txBody>
        </p:sp>
        <p:sp>
          <p:nvSpPr>
            <p:cNvPr id="46" name="Freeform 23"/>
            <p:cNvSpPr>
              <a:spLocks/>
            </p:cNvSpPr>
            <p:nvPr/>
          </p:nvSpPr>
          <p:spPr bwMode="auto">
            <a:xfrm>
              <a:off x="9834038" y="3546102"/>
              <a:ext cx="237528" cy="215661"/>
            </a:xfrm>
            <a:custGeom>
              <a:avLst/>
              <a:gdLst>
                <a:gd name="T0" fmla="*/ 133 w 133"/>
                <a:gd name="T1" fmla="*/ 31 h 121"/>
                <a:gd name="T2" fmla="*/ 52 w 133"/>
                <a:gd name="T3" fmla="*/ 0 h 121"/>
                <a:gd name="T4" fmla="*/ 0 w 133"/>
                <a:gd name="T5" fmla="*/ 11 h 121"/>
                <a:gd name="T6" fmla="*/ 52 w 133"/>
                <a:gd name="T7" fmla="*/ 121 h 121"/>
                <a:gd name="T8" fmla="*/ 133 w 133"/>
                <a:gd name="T9" fmla="*/ 3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" h="121">
                  <a:moveTo>
                    <a:pt x="133" y="31"/>
                  </a:moveTo>
                  <a:cubicBezTo>
                    <a:pt x="112" y="12"/>
                    <a:pt x="83" y="0"/>
                    <a:pt x="52" y="0"/>
                  </a:cubicBezTo>
                  <a:cubicBezTo>
                    <a:pt x="33" y="0"/>
                    <a:pt x="16" y="4"/>
                    <a:pt x="0" y="11"/>
                  </a:cubicBezTo>
                  <a:cubicBezTo>
                    <a:pt x="52" y="121"/>
                    <a:pt x="52" y="121"/>
                    <a:pt x="52" y="121"/>
                  </a:cubicBezTo>
                  <a:lnTo>
                    <a:pt x="133" y="31"/>
                  </a:lnTo>
                  <a:close/>
                </a:path>
              </a:pathLst>
            </a:custGeom>
            <a:solidFill>
              <a:srgbClr val="2186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4740" tIns="42370" rIns="84740" bIns="42370" numCol="1" anchor="t" anchorCtr="0" compatLnSpc="1">
              <a:prstTxWarp prst="textNoShape">
                <a:avLst/>
              </a:prstTxWarp>
            </a:bodyPr>
            <a:lstStyle/>
            <a:p>
              <a:pPr defTabSz="847219">
                <a:defRPr/>
              </a:pPr>
              <a:endParaRPr lang="en-US" sz="1700" kern="0" dirty="0">
                <a:solidFill>
                  <a:srgbClr val="000000"/>
                </a:solidFill>
                <a:latin typeface="Segoe UI Light" panose="020B0502040204020203" pitchFamily="34" charset="0"/>
              </a:endParaRPr>
            </a:p>
          </p:txBody>
        </p:sp>
        <p:sp>
          <p:nvSpPr>
            <p:cNvPr id="47" name="Freeform 24"/>
            <p:cNvSpPr>
              <a:spLocks/>
            </p:cNvSpPr>
            <p:nvPr/>
          </p:nvSpPr>
          <p:spPr bwMode="auto">
            <a:xfrm>
              <a:off x="9922044" y="3599910"/>
              <a:ext cx="220405" cy="165508"/>
            </a:xfrm>
            <a:custGeom>
              <a:avLst/>
              <a:gdLst>
                <a:gd name="T0" fmla="*/ 112 w 121"/>
                <a:gd name="T1" fmla="*/ 44 h 90"/>
                <a:gd name="T2" fmla="*/ 81 w 121"/>
                <a:gd name="T3" fmla="*/ 0 h 90"/>
                <a:gd name="T4" fmla="*/ 0 w 121"/>
                <a:gd name="T5" fmla="*/ 90 h 90"/>
                <a:gd name="T6" fmla="*/ 121 w 121"/>
                <a:gd name="T7" fmla="*/ 90 h 90"/>
                <a:gd name="T8" fmla="*/ 112 w 121"/>
                <a:gd name="T9" fmla="*/ 44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90">
                  <a:moveTo>
                    <a:pt x="112" y="44"/>
                  </a:moveTo>
                  <a:cubicBezTo>
                    <a:pt x="105" y="27"/>
                    <a:pt x="95" y="12"/>
                    <a:pt x="81" y="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121" y="90"/>
                    <a:pt x="121" y="90"/>
                    <a:pt x="121" y="90"/>
                  </a:cubicBezTo>
                  <a:cubicBezTo>
                    <a:pt x="121" y="74"/>
                    <a:pt x="118" y="58"/>
                    <a:pt x="112" y="44"/>
                  </a:cubicBezTo>
                  <a:close/>
                </a:path>
              </a:pathLst>
            </a:custGeom>
            <a:solidFill>
              <a:srgbClr val="E741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4740" tIns="42370" rIns="84740" bIns="42370" numCol="1" anchor="t" anchorCtr="0" compatLnSpc="1">
              <a:prstTxWarp prst="textNoShape">
                <a:avLst/>
              </a:prstTxWarp>
            </a:bodyPr>
            <a:lstStyle/>
            <a:p>
              <a:pPr defTabSz="847219">
                <a:defRPr/>
              </a:pPr>
              <a:endParaRPr lang="en-US" sz="1700" kern="0" dirty="0">
                <a:solidFill>
                  <a:srgbClr val="000000"/>
                </a:solidFill>
                <a:latin typeface="Segoe UI Light" panose="020B0502040204020203" pitchFamily="34" charset="0"/>
              </a:endParaRPr>
            </a:p>
          </p:txBody>
        </p:sp>
        <p:sp>
          <p:nvSpPr>
            <p:cNvPr id="48" name="Freeform 25"/>
            <p:cNvSpPr>
              <a:spLocks/>
            </p:cNvSpPr>
            <p:nvPr/>
          </p:nvSpPr>
          <p:spPr bwMode="auto">
            <a:xfrm>
              <a:off x="9709619" y="3565707"/>
              <a:ext cx="432829" cy="413978"/>
            </a:xfrm>
            <a:custGeom>
              <a:avLst/>
              <a:gdLst>
                <a:gd name="T0" fmla="*/ 122 w 243"/>
                <a:gd name="T1" fmla="*/ 110 h 232"/>
                <a:gd name="T2" fmla="*/ 70 w 243"/>
                <a:gd name="T3" fmla="*/ 0 h 232"/>
                <a:gd name="T4" fmla="*/ 0 w 243"/>
                <a:gd name="T5" fmla="*/ 110 h 232"/>
                <a:gd name="T6" fmla="*/ 35 w 243"/>
                <a:gd name="T7" fmla="*/ 195 h 232"/>
                <a:gd name="T8" fmla="*/ 67 w 243"/>
                <a:gd name="T9" fmla="*/ 218 h 232"/>
                <a:gd name="T10" fmla="*/ 122 w 243"/>
                <a:gd name="T11" fmla="*/ 232 h 232"/>
                <a:gd name="T12" fmla="*/ 243 w 243"/>
                <a:gd name="T13" fmla="*/ 110 h 232"/>
                <a:gd name="T14" fmla="*/ 122 w 243"/>
                <a:gd name="T15" fmla="*/ 11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3" h="232">
                  <a:moveTo>
                    <a:pt x="122" y="110"/>
                  </a:moveTo>
                  <a:cubicBezTo>
                    <a:pt x="70" y="0"/>
                    <a:pt x="70" y="0"/>
                    <a:pt x="70" y="0"/>
                  </a:cubicBezTo>
                  <a:cubicBezTo>
                    <a:pt x="29" y="20"/>
                    <a:pt x="0" y="62"/>
                    <a:pt x="0" y="110"/>
                  </a:cubicBezTo>
                  <a:cubicBezTo>
                    <a:pt x="0" y="143"/>
                    <a:pt x="14" y="173"/>
                    <a:pt x="35" y="195"/>
                  </a:cubicBezTo>
                  <a:cubicBezTo>
                    <a:pt x="44" y="205"/>
                    <a:pt x="55" y="212"/>
                    <a:pt x="67" y="218"/>
                  </a:cubicBezTo>
                  <a:cubicBezTo>
                    <a:pt x="83" y="227"/>
                    <a:pt x="102" y="232"/>
                    <a:pt x="122" y="232"/>
                  </a:cubicBezTo>
                  <a:cubicBezTo>
                    <a:pt x="189" y="232"/>
                    <a:pt x="243" y="177"/>
                    <a:pt x="243" y="110"/>
                  </a:cubicBezTo>
                  <a:lnTo>
                    <a:pt x="122" y="110"/>
                  </a:lnTo>
                  <a:close/>
                </a:path>
              </a:pathLst>
            </a:custGeom>
            <a:solidFill>
              <a:srgbClr val="FDB8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4740" tIns="42370" rIns="84740" bIns="42370" numCol="1" anchor="t" anchorCtr="0" compatLnSpc="1">
              <a:prstTxWarp prst="textNoShape">
                <a:avLst/>
              </a:prstTxWarp>
            </a:bodyPr>
            <a:lstStyle/>
            <a:p>
              <a:pPr defTabSz="847219">
                <a:defRPr/>
              </a:pPr>
              <a:endParaRPr lang="en-US" sz="1700" kern="0" dirty="0">
                <a:solidFill>
                  <a:srgbClr val="000000"/>
                </a:solidFill>
                <a:latin typeface="Segoe UI Light" panose="020B0502040204020203" pitchFamily="34" charset="0"/>
              </a:endParaRPr>
            </a:p>
          </p:txBody>
        </p:sp>
        <p:sp>
          <p:nvSpPr>
            <p:cNvPr id="49" name="Freeform 26"/>
            <p:cNvSpPr>
              <a:spLocks/>
            </p:cNvSpPr>
            <p:nvPr/>
          </p:nvSpPr>
          <p:spPr bwMode="auto">
            <a:xfrm>
              <a:off x="9081264" y="3646252"/>
              <a:ext cx="427022" cy="311566"/>
            </a:xfrm>
            <a:custGeom>
              <a:avLst/>
              <a:gdLst>
                <a:gd name="T0" fmla="*/ 218 w 236"/>
                <a:gd name="T1" fmla="*/ 85 h 174"/>
                <a:gd name="T2" fmla="*/ 158 w 236"/>
                <a:gd name="T3" fmla="*/ 0 h 174"/>
                <a:gd name="T4" fmla="*/ 0 w 236"/>
                <a:gd name="T5" fmla="*/ 174 h 174"/>
                <a:gd name="T6" fmla="*/ 236 w 236"/>
                <a:gd name="T7" fmla="*/ 174 h 174"/>
                <a:gd name="T8" fmla="*/ 218 w 236"/>
                <a:gd name="T9" fmla="*/ 85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6" h="174">
                  <a:moveTo>
                    <a:pt x="218" y="85"/>
                  </a:moveTo>
                  <a:cubicBezTo>
                    <a:pt x="205" y="52"/>
                    <a:pt x="184" y="23"/>
                    <a:pt x="158" y="0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236" y="174"/>
                    <a:pt x="236" y="174"/>
                    <a:pt x="236" y="174"/>
                  </a:cubicBezTo>
                  <a:cubicBezTo>
                    <a:pt x="236" y="143"/>
                    <a:pt x="229" y="112"/>
                    <a:pt x="218" y="85"/>
                  </a:cubicBezTo>
                  <a:close/>
                </a:path>
              </a:pathLst>
            </a:custGeom>
            <a:solidFill>
              <a:srgbClr val="E741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4740" tIns="42370" rIns="84740" bIns="42370" numCol="1" anchor="t" anchorCtr="0" compatLnSpc="1">
              <a:prstTxWarp prst="textNoShape">
                <a:avLst/>
              </a:prstTxWarp>
            </a:bodyPr>
            <a:lstStyle/>
            <a:p>
              <a:pPr defTabSz="847219">
                <a:defRPr/>
              </a:pPr>
              <a:endParaRPr lang="en-US" sz="1700" kern="0" dirty="0">
                <a:solidFill>
                  <a:srgbClr val="000000"/>
                </a:solidFill>
                <a:latin typeface="Segoe UI Light" panose="020B0502040204020203" pitchFamily="34" charset="0"/>
              </a:endParaRPr>
            </a:p>
          </p:txBody>
        </p:sp>
        <p:sp>
          <p:nvSpPr>
            <p:cNvPr id="50" name="Freeform 27"/>
            <p:cNvSpPr>
              <a:spLocks/>
            </p:cNvSpPr>
            <p:nvPr/>
          </p:nvSpPr>
          <p:spPr bwMode="auto">
            <a:xfrm>
              <a:off x="8668266" y="3538562"/>
              <a:ext cx="700519" cy="794022"/>
            </a:xfrm>
            <a:custGeom>
              <a:avLst/>
              <a:gdLst>
                <a:gd name="T0" fmla="*/ 235 w 393"/>
                <a:gd name="T1" fmla="*/ 0 h 445"/>
                <a:gd name="T2" fmla="*/ 135 w 393"/>
                <a:gd name="T3" fmla="*/ 22 h 445"/>
                <a:gd name="T4" fmla="*/ 0 w 393"/>
                <a:gd name="T5" fmla="*/ 235 h 445"/>
                <a:gd name="T6" fmla="*/ 68 w 393"/>
                <a:gd name="T7" fmla="*/ 400 h 445"/>
                <a:gd name="T8" fmla="*/ 129 w 393"/>
                <a:gd name="T9" fmla="*/ 445 h 445"/>
                <a:gd name="T10" fmla="*/ 235 w 393"/>
                <a:gd name="T11" fmla="*/ 235 h 445"/>
                <a:gd name="T12" fmla="*/ 393 w 393"/>
                <a:gd name="T13" fmla="*/ 61 h 445"/>
                <a:gd name="T14" fmla="*/ 235 w 393"/>
                <a:gd name="T15" fmla="*/ 0 h 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3" h="445">
                  <a:moveTo>
                    <a:pt x="235" y="0"/>
                  </a:moveTo>
                  <a:cubicBezTo>
                    <a:pt x="200" y="0"/>
                    <a:pt x="166" y="8"/>
                    <a:pt x="135" y="22"/>
                  </a:cubicBezTo>
                  <a:cubicBezTo>
                    <a:pt x="56" y="60"/>
                    <a:pt x="0" y="141"/>
                    <a:pt x="0" y="235"/>
                  </a:cubicBezTo>
                  <a:cubicBezTo>
                    <a:pt x="0" y="299"/>
                    <a:pt x="26" y="358"/>
                    <a:pt x="68" y="400"/>
                  </a:cubicBezTo>
                  <a:cubicBezTo>
                    <a:pt x="86" y="418"/>
                    <a:pt x="106" y="433"/>
                    <a:pt x="129" y="445"/>
                  </a:cubicBezTo>
                  <a:cubicBezTo>
                    <a:pt x="235" y="235"/>
                    <a:pt x="235" y="235"/>
                    <a:pt x="235" y="235"/>
                  </a:cubicBezTo>
                  <a:cubicBezTo>
                    <a:pt x="393" y="61"/>
                    <a:pt x="393" y="61"/>
                    <a:pt x="393" y="61"/>
                  </a:cubicBezTo>
                  <a:cubicBezTo>
                    <a:pt x="351" y="23"/>
                    <a:pt x="296" y="0"/>
                    <a:pt x="235" y="0"/>
                  </a:cubicBezTo>
                  <a:close/>
                </a:path>
              </a:pathLst>
            </a:custGeom>
            <a:solidFill>
              <a:srgbClr val="2186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4740" tIns="42370" rIns="84740" bIns="42370" numCol="1" anchor="t" anchorCtr="0" compatLnSpc="1">
              <a:prstTxWarp prst="textNoShape">
                <a:avLst/>
              </a:prstTxWarp>
            </a:bodyPr>
            <a:lstStyle/>
            <a:p>
              <a:pPr defTabSz="847219">
                <a:defRPr/>
              </a:pPr>
              <a:endParaRPr lang="en-US" sz="1700" kern="0" dirty="0">
                <a:solidFill>
                  <a:srgbClr val="000000"/>
                </a:solidFill>
                <a:latin typeface="Segoe UI Light" panose="020B0502040204020203" pitchFamily="34" charset="0"/>
              </a:endParaRPr>
            </a:p>
          </p:txBody>
        </p:sp>
        <p:sp>
          <p:nvSpPr>
            <p:cNvPr id="51" name="Freeform 28"/>
            <p:cNvSpPr>
              <a:spLocks/>
            </p:cNvSpPr>
            <p:nvPr/>
          </p:nvSpPr>
          <p:spPr bwMode="auto">
            <a:xfrm>
              <a:off x="8898252" y="3957817"/>
              <a:ext cx="610033" cy="419256"/>
            </a:xfrm>
            <a:custGeom>
              <a:avLst/>
              <a:gdLst>
                <a:gd name="T0" fmla="*/ 0 w 342"/>
                <a:gd name="T1" fmla="*/ 210 h 235"/>
                <a:gd name="T2" fmla="*/ 106 w 342"/>
                <a:gd name="T3" fmla="*/ 235 h 235"/>
                <a:gd name="T4" fmla="*/ 342 w 342"/>
                <a:gd name="T5" fmla="*/ 0 h 235"/>
                <a:gd name="T6" fmla="*/ 106 w 342"/>
                <a:gd name="T7" fmla="*/ 0 h 235"/>
                <a:gd name="T8" fmla="*/ 0 w 342"/>
                <a:gd name="T9" fmla="*/ 210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2" h="235">
                  <a:moveTo>
                    <a:pt x="0" y="210"/>
                  </a:moveTo>
                  <a:cubicBezTo>
                    <a:pt x="32" y="226"/>
                    <a:pt x="68" y="235"/>
                    <a:pt x="106" y="235"/>
                  </a:cubicBezTo>
                  <a:cubicBezTo>
                    <a:pt x="236" y="235"/>
                    <a:pt x="342" y="130"/>
                    <a:pt x="342" y="0"/>
                  </a:cubicBezTo>
                  <a:cubicBezTo>
                    <a:pt x="106" y="0"/>
                    <a:pt x="106" y="0"/>
                    <a:pt x="106" y="0"/>
                  </a:cubicBezTo>
                  <a:lnTo>
                    <a:pt x="0" y="210"/>
                  </a:lnTo>
                  <a:close/>
                </a:path>
              </a:pathLst>
            </a:custGeom>
            <a:solidFill>
              <a:srgbClr val="FDB813"/>
            </a:solidFill>
            <a:ln>
              <a:noFill/>
            </a:ln>
            <a:extLst/>
          </p:spPr>
          <p:txBody>
            <a:bodyPr vert="horz" wrap="square" lIns="84740" tIns="42370" rIns="84740" bIns="42370" numCol="1" anchor="t" anchorCtr="0" compatLnSpc="1">
              <a:prstTxWarp prst="textNoShape">
                <a:avLst/>
              </a:prstTxWarp>
            </a:bodyPr>
            <a:lstStyle/>
            <a:p>
              <a:pPr defTabSz="847219">
                <a:defRPr/>
              </a:pPr>
              <a:endParaRPr lang="en-US" sz="1700" kern="0" dirty="0">
                <a:solidFill>
                  <a:srgbClr val="000000"/>
                </a:solidFill>
                <a:latin typeface="Segoe UI Light" panose="020B0502040204020203" pitchFamily="34" charset="0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5313040" y="1652619"/>
            <a:ext cx="3372828" cy="1017389"/>
            <a:chOff x="5238313" y="1390433"/>
            <a:chExt cx="3372828" cy="1017389"/>
          </a:xfrm>
        </p:grpSpPr>
        <p:grpSp>
          <p:nvGrpSpPr>
            <p:cNvPr id="5" name="组合 4"/>
            <p:cNvGrpSpPr/>
            <p:nvPr/>
          </p:nvGrpSpPr>
          <p:grpSpPr>
            <a:xfrm>
              <a:off x="5245710" y="1966497"/>
              <a:ext cx="3365431" cy="441325"/>
              <a:chOff x="5245710" y="1966497"/>
              <a:chExt cx="3365431" cy="441325"/>
            </a:xfrm>
          </p:grpSpPr>
          <p:sp>
            <p:nvSpPr>
              <p:cNvPr id="7" name="Rectangle 3"/>
              <p:cNvSpPr>
                <a:spLocks noChangeArrowheads="1"/>
              </p:cNvSpPr>
              <p:nvPr/>
            </p:nvSpPr>
            <p:spPr bwMode="auto">
              <a:xfrm>
                <a:off x="5809931" y="1966497"/>
                <a:ext cx="2801210" cy="441325"/>
              </a:xfrm>
              <a:prstGeom prst="rect">
                <a:avLst/>
              </a:prstGeom>
              <a:noFill/>
              <a:ln w="9525" algn="ctr">
                <a:solidFill>
                  <a:srgbClr val="C8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230188" indent="-230188" eaLnBrk="0" hangingPunct="0"/>
                <a:r>
                  <a:rPr lang="zh-CN" altLang="en-US" sz="1800" dirty="0">
                    <a:solidFill>
                      <a:srgbClr val="D34511"/>
                    </a:solidFill>
                    <a:latin typeface="微软雅黑" pitchFamily="34" charset="-122"/>
                    <a:ea typeface="微软雅黑" pitchFamily="34" charset="-122"/>
                  </a:rPr>
                  <a:t>查询我收到的订单</a:t>
                </a:r>
              </a:p>
            </p:txBody>
          </p:sp>
          <p:sp>
            <p:nvSpPr>
              <p:cNvPr id="8" name="Rectangle 6"/>
              <p:cNvSpPr>
                <a:spLocks noChangeArrowheads="1"/>
              </p:cNvSpPr>
              <p:nvPr/>
            </p:nvSpPr>
            <p:spPr bwMode="auto">
              <a:xfrm>
                <a:off x="5245710" y="1966497"/>
                <a:ext cx="561502" cy="441325"/>
              </a:xfrm>
              <a:prstGeom prst="rect">
                <a:avLst/>
              </a:prstGeom>
              <a:solidFill>
                <a:srgbClr val="D34511"/>
              </a:solidFill>
              <a:ln w="9525">
                <a:solidFill>
                  <a:srgbClr val="C8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spcBef>
                    <a:spcPct val="20000"/>
                  </a:spcBef>
                </a:pPr>
                <a:r>
                  <a:rPr lang="en-US" altLang="zh-CN" sz="18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2</a:t>
                </a:r>
              </a:p>
            </p:txBody>
          </p:sp>
        </p:grpSp>
        <p:sp>
          <p:nvSpPr>
            <p:cNvPr id="52" name="Rectangle 3"/>
            <p:cNvSpPr>
              <a:spLocks noChangeArrowheads="1"/>
            </p:cNvSpPr>
            <p:nvPr/>
          </p:nvSpPr>
          <p:spPr bwMode="auto">
            <a:xfrm>
              <a:off x="5802534" y="1390433"/>
              <a:ext cx="2801210" cy="441325"/>
            </a:xfrm>
            <a:prstGeom prst="rect">
              <a:avLst/>
            </a:prstGeom>
            <a:noFill/>
            <a:ln w="9525" algn="ctr">
              <a:solidFill>
                <a:srgbClr val="C8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230188" indent="-230188" eaLnBrk="0" hangingPunct="0"/>
              <a:r>
                <a:rPr lang="zh-CN" altLang="en-US" sz="1800" dirty="0">
                  <a:solidFill>
                    <a:srgbClr val="D34511"/>
                  </a:solidFill>
                  <a:latin typeface="微软雅黑" pitchFamily="34" charset="-122"/>
                  <a:ea typeface="微软雅黑" pitchFamily="34" charset="-122"/>
                </a:rPr>
                <a:t>确认客户订单</a:t>
              </a:r>
            </a:p>
          </p:txBody>
        </p:sp>
        <p:sp>
          <p:nvSpPr>
            <p:cNvPr id="53" name="Rectangle 6"/>
            <p:cNvSpPr>
              <a:spLocks noChangeArrowheads="1"/>
            </p:cNvSpPr>
            <p:nvPr/>
          </p:nvSpPr>
          <p:spPr bwMode="auto">
            <a:xfrm>
              <a:off x="5238313" y="1390433"/>
              <a:ext cx="561502" cy="441325"/>
            </a:xfrm>
            <a:prstGeom prst="rect">
              <a:avLst/>
            </a:prstGeom>
            <a:solidFill>
              <a:srgbClr val="D34511"/>
            </a:solidFill>
            <a:ln w="9525">
              <a:solidFill>
                <a:srgbClr val="C8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spcBef>
                  <a:spcPct val="20000"/>
                </a:spcBef>
              </a:pPr>
              <a:r>
                <a:rPr lang="en-US" altLang="zh-CN" sz="18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20781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2-</a:t>
            </a:r>
            <a:r>
              <a:rPr lang="zh-CN" altLang="en-US" dirty="0"/>
              <a:t>订单管理流程图</a:t>
            </a:r>
          </a:p>
        </p:txBody>
      </p:sp>
      <p:sp>
        <p:nvSpPr>
          <p:cNvPr id="28" name="圆角矩形 27"/>
          <p:cNvSpPr/>
          <p:nvPr/>
        </p:nvSpPr>
        <p:spPr bwMode="auto">
          <a:xfrm>
            <a:off x="5517596" y="1857204"/>
            <a:ext cx="2065700" cy="504056"/>
          </a:xfrm>
          <a:prstGeom prst="roundRect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采购订单确认</a:t>
            </a:r>
            <a:endParaRPr lang="zh-CN" altLang="en-US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流程图: 终止 28"/>
          <p:cNvSpPr/>
          <p:nvPr/>
        </p:nvSpPr>
        <p:spPr>
          <a:xfrm>
            <a:off x="6669724" y="2268077"/>
            <a:ext cx="1019580" cy="339177"/>
          </a:xfrm>
          <a:prstGeom prst="flowChartTerminator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02378" tIns="202378" rIns="202378" bIns="202378" numCol="1" spcCol="1270" anchor="ctr" anchorCtr="0">
            <a:noAutofit/>
          </a:bodyPr>
          <a:lstStyle/>
          <a:p>
            <a:pPr marL="0" lvl="1" algn="ctr" defTabSz="10223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SRM</a:t>
            </a:r>
            <a:endParaRPr lang="zh-CN" altLang="en-US" sz="1600" kern="12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圆角矩形 29"/>
          <p:cNvSpPr/>
          <p:nvPr/>
        </p:nvSpPr>
        <p:spPr bwMode="auto">
          <a:xfrm>
            <a:off x="1701172" y="1876043"/>
            <a:ext cx="1859608" cy="510185"/>
          </a:xfrm>
          <a:prstGeom prst="roundRect">
            <a:avLst/>
          </a:prstGeom>
          <a:solidFill>
            <a:srgbClr val="EF6C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自动发布采购订单</a:t>
            </a:r>
            <a:endParaRPr lang="zh-CN" altLang="en-US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流程图: 终止 30"/>
          <p:cNvSpPr/>
          <p:nvPr/>
        </p:nvSpPr>
        <p:spPr>
          <a:xfrm>
            <a:off x="2757266" y="2297735"/>
            <a:ext cx="1018363" cy="339177"/>
          </a:xfrm>
          <a:prstGeom prst="flowChartTerminator">
            <a:avLst/>
          </a:prstGeom>
          <a:ln>
            <a:solidFill>
              <a:srgbClr val="EF6C00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02378" tIns="202378" rIns="202378" bIns="202378" numCol="1" spcCol="1270" anchor="ctr" anchorCtr="0">
            <a:noAutofit/>
          </a:bodyPr>
          <a:lstStyle/>
          <a:p>
            <a:pPr marL="0" lvl="1" algn="ctr" defTabSz="1022350">
              <a:lnSpc>
                <a:spcPct val="90000"/>
              </a:lnSpc>
              <a:spcAft>
                <a:spcPct val="15000"/>
              </a:spcAft>
            </a:pP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SRM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2" name="直接箭头连接符 31"/>
          <p:cNvCxnSpPr>
            <a:stCxn id="30" idx="3"/>
            <a:endCxn id="28" idx="1"/>
          </p:cNvCxnSpPr>
          <p:nvPr/>
        </p:nvCxnSpPr>
        <p:spPr bwMode="auto">
          <a:xfrm flipV="1">
            <a:off x="3560780" y="2109232"/>
            <a:ext cx="1956816" cy="21904"/>
          </a:xfrm>
          <a:prstGeom prst="straightConnector1">
            <a:avLst/>
          </a:prstGeom>
          <a:ln>
            <a:solidFill>
              <a:srgbClr val="EF6C00"/>
            </a:solidFill>
            <a:headEnd type="none" w="med" len="med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3" name="同侧圆角矩形 32"/>
          <p:cNvSpPr/>
          <p:nvPr/>
        </p:nvSpPr>
        <p:spPr bwMode="auto">
          <a:xfrm>
            <a:off x="5910028" y="1567421"/>
            <a:ext cx="1296144" cy="324810"/>
          </a:xfrm>
          <a:prstGeom prst="round2Same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02378" tIns="202378" rIns="202378" bIns="202378" numCol="1" spcCol="1270" anchor="ctr" anchorCtr="0">
            <a:noAutofit/>
          </a:bodyPr>
          <a:lstStyle/>
          <a:p>
            <a:pPr algn="ctr"/>
            <a:r>
              <a:rPr lang="zh-CN" altLang="en-US" b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供应商</a:t>
            </a:r>
          </a:p>
        </p:txBody>
      </p:sp>
      <p:sp>
        <p:nvSpPr>
          <p:cNvPr id="34" name="同侧圆角矩形 33"/>
          <p:cNvSpPr/>
          <p:nvPr/>
        </p:nvSpPr>
        <p:spPr bwMode="auto">
          <a:xfrm>
            <a:off x="2014573" y="1570028"/>
            <a:ext cx="1296144" cy="324810"/>
          </a:xfrm>
          <a:prstGeom prst="round2SameRect">
            <a:avLst/>
          </a:prstGeom>
          <a:ln>
            <a:solidFill>
              <a:srgbClr val="EF6C00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02378" tIns="202378" rIns="202378" bIns="202378" numCol="1" spcCol="1270" anchor="ctr" anchorCtr="0">
            <a:noAutofit/>
          </a:bodyPr>
          <a:lstStyle/>
          <a:p>
            <a:pPr algn="ctr"/>
            <a:r>
              <a:rPr lang="zh-CN" altLang="en-US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丹姿</a:t>
            </a:r>
            <a:endParaRPr lang="zh-CN" altLang="en-US" b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圆角矩形 34"/>
          <p:cNvSpPr/>
          <p:nvPr/>
        </p:nvSpPr>
        <p:spPr bwMode="auto">
          <a:xfrm>
            <a:off x="5529064" y="2966982"/>
            <a:ext cx="2065700" cy="504056"/>
          </a:xfrm>
          <a:prstGeom prst="roundRect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采购订单查询</a:t>
            </a:r>
            <a:endParaRPr lang="zh-CN" altLang="en-US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流程图: 终止 35"/>
          <p:cNvSpPr/>
          <p:nvPr/>
        </p:nvSpPr>
        <p:spPr>
          <a:xfrm>
            <a:off x="6694598" y="3377855"/>
            <a:ext cx="1019580" cy="339177"/>
          </a:xfrm>
          <a:prstGeom prst="flowChartTerminator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02378" tIns="202378" rIns="202378" bIns="202378" numCol="1" spcCol="1270" anchor="ctr" anchorCtr="0">
            <a:noAutofit/>
          </a:bodyPr>
          <a:lstStyle/>
          <a:p>
            <a:pPr marL="0" lvl="1" algn="ctr" defTabSz="10223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SRM</a:t>
            </a:r>
            <a:endParaRPr lang="zh-CN" altLang="en-US" sz="1600" kern="12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同侧圆角矩形 36"/>
          <p:cNvSpPr/>
          <p:nvPr/>
        </p:nvSpPr>
        <p:spPr bwMode="auto">
          <a:xfrm>
            <a:off x="5900572" y="2677199"/>
            <a:ext cx="1352516" cy="324810"/>
          </a:xfrm>
          <a:prstGeom prst="round2Same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02378" tIns="202378" rIns="202378" bIns="202378" numCol="1" spcCol="1270" anchor="ctr" anchorCtr="0">
            <a:noAutofit/>
          </a:bodyPr>
          <a:lstStyle/>
          <a:p>
            <a:pPr algn="ctr"/>
            <a:r>
              <a:rPr lang="zh-CN" altLang="en-US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供应</a:t>
            </a:r>
            <a:r>
              <a:rPr lang="zh-CN" altLang="en-US" b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</a:t>
            </a:r>
          </a:p>
        </p:txBody>
      </p:sp>
      <p:cxnSp>
        <p:nvCxnSpPr>
          <p:cNvPr id="38" name="直接箭头连接符 37"/>
          <p:cNvCxnSpPr/>
          <p:nvPr/>
        </p:nvCxnSpPr>
        <p:spPr bwMode="auto">
          <a:xfrm>
            <a:off x="3560780" y="2173778"/>
            <a:ext cx="1968284" cy="1087874"/>
          </a:xfrm>
          <a:prstGeom prst="straightConnector1">
            <a:avLst/>
          </a:prstGeom>
          <a:ln>
            <a:solidFill>
              <a:srgbClr val="EF6C00"/>
            </a:solidFill>
            <a:headEnd type="none" w="med" len="med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3597448" y="1588773"/>
            <a:ext cx="18596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短信和邮件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提示供应商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44488" y="4399944"/>
            <a:ext cx="92170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路径：销售</a:t>
            </a:r>
            <a:r>
              <a:rPr lang="en-US" altLang="zh-CN" sz="1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1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客户订单</a:t>
            </a:r>
            <a:r>
              <a:rPr lang="en-US" altLang="zh-CN" sz="1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1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客户订单确认</a:t>
            </a:r>
            <a:endParaRPr lang="en-US" altLang="zh-CN" sz="1800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8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800" b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在收到订单的邮件</a:t>
            </a:r>
            <a:r>
              <a:rPr lang="en-US" altLang="zh-CN" sz="1800" b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800" b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短信提醒后，供应商需及时登录</a:t>
            </a:r>
            <a:r>
              <a:rPr lang="en-US" altLang="zh-CN" sz="1800" b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SRM</a:t>
            </a:r>
            <a:r>
              <a:rPr lang="zh-CN" altLang="en-US" sz="1800" b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平台查看订单内容；若可以按时送货，则需要对订单进行确认；若有疑义，请及时与采购员联系。</a:t>
            </a:r>
            <a:endParaRPr lang="en-US" altLang="zh-CN" sz="1800" b="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1800187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2-01 </a:t>
            </a:r>
            <a:r>
              <a:rPr lang="zh-CN" altLang="en-US" dirty="0"/>
              <a:t>确认客户订单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552" y="692696"/>
            <a:ext cx="9906001" cy="3863390"/>
          </a:xfrm>
          <a:prstGeom prst="rect">
            <a:avLst/>
          </a:prstGeom>
        </p:spPr>
      </p:pic>
      <p:sp>
        <p:nvSpPr>
          <p:cNvPr id="12" name="椭圆形标注 11"/>
          <p:cNvSpPr/>
          <p:nvPr/>
        </p:nvSpPr>
        <p:spPr>
          <a:xfrm>
            <a:off x="2288704" y="554476"/>
            <a:ext cx="1944216" cy="714284"/>
          </a:xfrm>
          <a:prstGeom prst="wedgeEllipseCallout">
            <a:avLst>
              <a:gd name="adj1" fmla="val -39485"/>
              <a:gd name="adj2" fmla="val 55520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点击</a:t>
            </a:r>
            <a:r>
              <a:rPr lang="zh-CN" altLang="en-US" sz="12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可仅显示</a:t>
            </a:r>
            <a:r>
              <a:rPr lang="zh-CN" altLang="en-US" sz="12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加急订单，需要确认后尽快送货</a:t>
            </a:r>
          </a:p>
        </p:txBody>
      </p:sp>
      <p:sp>
        <p:nvSpPr>
          <p:cNvPr id="13" name="椭圆形标注 12"/>
          <p:cNvSpPr/>
          <p:nvPr/>
        </p:nvSpPr>
        <p:spPr>
          <a:xfrm>
            <a:off x="776536" y="1520169"/>
            <a:ext cx="1800200" cy="756703"/>
          </a:xfrm>
          <a:prstGeom prst="wedgeEllipseCallout">
            <a:avLst>
              <a:gd name="adj1" fmla="val -38811"/>
              <a:gd name="adj2" fmla="val 52593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状态为“已取消”的订单无须送货</a:t>
            </a:r>
          </a:p>
        </p:txBody>
      </p:sp>
      <p:sp>
        <p:nvSpPr>
          <p:cNvPr id="14" name="椭圆形标注 13"/>
          <p:cNvSpPr/>
          <p:nvPr/>
        </p:nvSpPr>
        <p:spPr>
          <a:xfrm>
            <a:off x="1424608" y="2420888"/>
            <a:ext cx="1800200" cy="756703"/>
          </a:xfrm>
          <a:prstGeom prst="wedgeEllipseCallout">
            <a:avLst>
              <a:gd name="adj1" fmla="val -38811"/>
              <a:gd name="adj2" fmla="val 52593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点击单据号可进入订单明细界面</a:t>
            </a:r>
            <a:endParaRPr lang="zh-CN" altLang="en-US" sz="1200" b="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27189"/>
            <a:ext cx="9921552" cy="4285714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52" y="3667005"/>
            <a:ext cx="9906000" cy="302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573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2-02 </a:t>
            </a:r>
            <a:r>
              <a:rPr lang="zh-CN" altLang="en-US" dirty="0"/>
              <a:t>我收到的订单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272480" y="620688"/>
            <a:ext cx="92170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路径：销售</a:t>
            </a:r>
            <a:r>
              <a:rPr lang="en-US" altLang="zh-CN" sz="1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1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客户订单</a:t>
            </a:r>
            <a:r>
              <a:rPr lang="en-US" altLang="zh-CN" sz="1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1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我收到的订单</a:t>
            </a:r>
            <a:endParaRPr lang="en-US" altLang="zh-CN" sz="1800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8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800" b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供应商使用此功能可以</a:t>
            </a:r>
            <a:r>
              <a:rPr lang="zh-CN" altLang="en-US" sz="18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</a:t>
            </a:r>
            <a:r>
              <a:rPr lang="zh-CN" altLang="en-US" sz="1800" b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到东风农机发布的</a:t>
            </a:r>
            <a:r>
              <a:rPr lang="zh-CN" altLang="en-US" sz="18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所有订单（包括已</a:t>
            </a:r>
            <a:r>
              <a:rPr lang="zh-CN" altLang="en-US" sz="1800" b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确认和未确认的</a:t>
            </a:r>
            <a:r>
              <a:rPr lang="zh-CN" altLang="en-US" sz="18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订单）</a:t>
            </a:r>
            <a:r>
              <a:rPr lang="zh-CN" altLang="en-US" sz="1800" b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1800"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800" b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进入此功能请先点击</a:t>
            </a:r>
            <a:r>
              <a:rPr lang="en-US" altLang="zh-CN" sz="1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1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</a:t>
            </a:r>
            <a:r>
              <a:rPr lang="en-US" altLang="zh-CN" sz="1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zh-CN" altLang="en-US" sz="1800" b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按钮方可查到订单；</a:t>
            </a:r>
            <a:r>
              <a:rPr lang="zh-CN" altLang="en-US" sz="1800" b="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“更多”</a:t>
            </a:r>
            <a:r>
              <a:rPr lang="zh-CN" altLang="en-US" sz="1800" b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中有丰富的查询条件便于大家快速检索</a:t>
            </a:r>
            <a:endParaRPr lang="zh-CN" altLang="en-US" sz="1800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32856"/>
            <a:ext cx="9906000" cy="4410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055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 </a:t>
            </a:r>
            <a:r>
              <a:rPr lang="zh-CN" altLang="en-US" dirty="0"/>
              <a:t>送货管理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1083102" y="1234108"/>
            <a:ext cx="2372724" cy="2372724"/>
            <a:chOff x="56456" y="984268"/>
            <a:chExt cx="2372724" cy="2372724"/>
          </a:xfrm>
        </p:grpSpPr>
        <p:sp>
          <p:nvSpPr>
            <p:cNvPr id="39" name="Oval 15"/>
            <p:cNvSpPr/>
            <p:nvPr/>
          </p:nvSpPr>
          <p:spPr bwMode="auto">
            <a:xfrm>
              <a:off x="56456" y="984268"/>
              <a:ext cx="2372724" cy="2372724"/>
            </a:xfrm>
            <a:prstGeom prst="ellipse">
              <a:avLst/>
            </a:prstGeom>
            <a:solidFill>
              <a:srgbClr val="D13B04">
                <a:alpha val="95000"/>
              </a:srgbClr>
            </a:solidFill>
            <a:ln>
              <a:solidFill>
                <a:srgbClr val="C73C0A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16948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6412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965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  <a:ea typeface="Segoe UI" pitchFamily="34" charset="0"/>
                <a:cs typeface="Segoe UI" pitchFamily="34" charset="0"/>
              </a:endParaRPr>
            </a:p>
            <a:p>
              <a:pPr algn="ctr" defTabSz="86412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965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  <a:ea typeface="Segoe UI" pitchFamily="34" charset="0"/>
                <a:cs typeface="Segoe UI" pitchFamily="34" charset="0"/>
              </a:endParaRPr>
            </a:p>
            <a:p>
              <a:pPr algn="ctr" defTabSz="86412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965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Light"/>
                  <a:ea typeface="Segoe UI" pitchFamily="34" charset="0"/>
                  <a:cs typeface="Segoe UI" pitchFamily="34" charset="0"/>
                </a:rPr>
                <a:t>送货管理</a:t>
              </a:r>
              <a:endParaRPr lang="en-US" sz="3336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0" name="Freeform 18"/>
            <p:cNvSpPr>
              <a:spLocks noChangeAspect="1"/>
            </p:cNvSpPr>
            <p:nvPr/>
          </p:nvSpPr>
          <p:spPr bwMode="auto">
            <a:xfrm>
              <a:off x="891796" y="1462189"/>
              <a:ext cx="702044" cy="765884"/>
            </a:xfrm>
            <a:custGeom>
              <a:avLst/>
              <a:gdLst>
                <a:gd name="connsiteX0" fmla="*/ 542864 w 656249"/>
                <a:gd name="connsiteY0" fmla="*/ 0 h 723236"/>
                <a:gd name="connsiteX1" fmla="*/ 656247 w 656249"/>
                <a:gd name="connsiteY1" fmla="*/ 113383 h 723236"/>
                <a:gd name="connsiteX2" fmla="*/ 542864 w 656249"/>
                <a:gd name="connsiteY2" fmla="*/ 226766 h 723236"/>
                <a:gd name="connsiteX3" fmla="*/ 462690 w 656249"/>
                <a:gd name="connsiteY3" fmla="*/ 193557 h 723236"/>
                <a:gd name="connsiteX4" fmla="*/ 459211 w 656249"/>
                <a:gd name="connsiteY4" fmla="*/ 188397 h 723236"/>
                <a:gd name="connsiteX5" fmla="*/ 229530 w 656249"/>
                <a:gd name="connsiteY5" fmla="*/ 323314 h 723236"/>
                <a:gd name="connsiteX6" fmla="*/ 237744 w 656249"/>
                <a:gd name="connsiteY6" fmla="*/ 363999 h 723236"/>
                <a:gd name="connsiteX7" fmla="*/ 228403 w 656249"/>
                <a:gd name="connsiteY7" fmla="*/ 410269 h 723236"/>
                <a:gd name="connsiteX8" fmla="*/ 228153 w 656249"/>
                <a:gd name="connsiteY8" fmla="*/ 410640 h 723236"/>
                <a:gd name="connsiteX9" fmla="*/ 453645 w 656249"/>
                <a:gd name="connsiteY9" fmla="*/ 543097 h 723236"/>
                <a:gd name="connsiteX10" fmla="*/ 462692 w 656249"/>
                <a:gd name="connsiteY10" fmla="*/ 529679 h 723236"/>
                <a:gd name="connsiteX11" fmla="*/ 542866 w 656249"/>
                <a:gd name="connsiteY11" fmla="*/ 496470 h 723236"/>
                <a:gd name="connsiteX12" fmla="*/ 656249 w 656249"/>
                <a:gd name="connsiteY12" fmla="*/ 609853 h 723236"/>
                <a:gd name="connsiteX13" fmla="*/ 542866 w 656249"/>
                <a:gd name="connsiteY13" fmla="*/ 723236 h 723236"/>
                <a:gd name="connsiteX14" fmla="*/ 429483 w 656249"/>
                <a:gd name="connsiteY14" fmla="*/ 609853 h 723236"/>
                <a:gd name="connsiteX15" fmla="*/ 434523 w 656249"/>
                <a:gd name="connsiteY15" fmla="*/ 584888 h 723236"/>
                <a:gd name="connsiteX16" fmla="*/ 202299 w 656249"/>
                <a:gd name="connsiteY16" fmla="*/ 448478 h 723236"/>
                <a:gd name="connsiteX17" fmla="*/ 165142 w 656249"/>
                <a:gd name="connsiteY17" fmla="*/ 473529 h 723236"/>
                <a:gd name="connsiteX18" fmla="*/ 118872 w 656249"/>
                <a:gd name="connsiteY18" fmla="*/ 482871 h 723236"/>
                <a:gd name="connsiteX19" fmla="*/ 0 w 656249"/>
                <a:gd name="connsiteY19" fmla="*/ 363999 h 723236"/>
                <a:gd name="connsiteX20" fmla="*/ 118872 w 656249"/>
                <a:gd name="connsiteY20" fmla="*/ 245127 h 723236"/>
                <a:gd name="connsiteX21" fmla="*/ 202927 w 656249"/>
                <a:gd name="connsiteY21" fmla="*/ 279944 h 723236"/>
                <a:gd name="connsiteX22" fmla="*/ 205812 w 656249"/>
                <a:gd name="connsiteY22" fmla="*/ 284223 h 723236"/>
                <a:gd name="connsiteX23" fmla="*/ 436602 w 656249"/>
                <a:gd name="connsiteY23" fmla="*/ 148654 h 723236"/>
                <a:gd name="connsiteX24" fmla="*/ 429481 w 656249"/>
                <a:gd name="connsiteY24" fmla="*/ 113383 h 723236"/>
                <a:gd name="connsiteX25" fmla="*/ 542864 w 656249"/>
                <a:gd name="connsiteY25" fmla="*/ 0 h 723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656249" h="723236">
                  <a:moveTo>
                    <a:pt x="542864" y="0"/>
                  </a:moveTo>
                  <a:cubicBezTo>
                    <a:pt x="605484" y="0"/>
                    <a:pt x="656247" y="50763"/>
                    <a:pt x="656247" y="113383"/>
                  </a:cubicBezTo>
                  <a:cubicBezTo>
                    <a:pt x="656247" y="176003"/>
                    <a:pt x="605484" y="226766"/>
                    <a:pt x="542864" y="226766"/>
                  </a:cubicBezTo>
                  <a:cubicBezTo>
                    <a:pt x="511554" y="226766"/>
                    <a:pt x="483208" y="214075"/>
                    <a:pt x="462690" y="193557"/>
                  </a:cubicBezTo>
                  <a:lnTo>
                    <a:pt x="459211" y="188397"/>
                  </a:lnTo>
                  <a:lnTo>
                    <a:pt x="229530" y="323314"/>
                  </a:lnTo>
                  <a:lnTo>
                    <a:pt x="237744" y="363999"/>
                  </a:lnTo>
                  <a:cubicBezTo>
                    <a:pt x="237744" y="380412"/>
                    <a:pt x="234418" y="396048"/>
                    <a:pt x="228403" y="410269"/>
                  </a:cubicBezTo>
                  <a:lnTo>
                    <a:pt x="228153" y="410640"/>
                  </a:lnTo>
                  <a:lnTo>
                    <a:pt x="453645" y="543097"/>
                  </a:lnTo>
                  <a:lnTo>
                    <a:pt x="462692" y="529679"/>
                  </a:lnTo>
                  <a:cubicBezTo>
                    <a:pt x="483210" y="509161"/>
                    <a:pt x="511556" y="496470"/>
                    <a:pt x="542866" y="496470"/>
                  </a:cubicBezTo>
                  <a:cubicBezTo>
                    <a:pt x="605486" y="496470"/>
                    <a:pt x="656249" y="547233"/>
                    <a:pt x="656249" y="609853"/>
                  </a:cubicBezTo>
                  <a:cubicBezTo>
                    <a:pt x="656249" y="672473"/>
                    <a:pt x="605486" y="723236"/>
                    <a:pt x="542866" y="723236"/>
                  </a:cubicBezTo>
                  <a:cubicBezTo>
                    <a:pt x="480246" y="723236"/>
                    <a:pt x="429483" y="672473"/>
                    <a:pt x="429483" y="609853"/>
                  </a:cubicBezTo>
                  <a:lnTo>
                    <a:pt x="434523" y="584888"/>
                  </a:lnTo>
                  <a:lnTo>
                    <a:pt x="202299" y="448478"/>
                  </a:lnTo>
                  <a:lnTo>
                    <a:pt x="165142" y="473529"/>
                  </a:lnTo>
                  <a:cubicBezTo>
                    <a:pt x="150921" y="479545"/>
                    <a:pt x="135285" y="482871"/>
                    <a:pt x="118872" y="482871"/>
                  </a:cubicBezTo>
                  <a:cubicBezTo>
                    <a:pt x="53221" y="482871"/>
                    <a:pt x="0" y="429650"/>
                    <a:pt x="0" y="363999"/>
                  </a:cubicBezTo>
                  <a:cubicBezTo>
                    <a:pt x="0" y="298348"/>
                    <a:pt x="53221" y="245127"/>
                    <a:pt x="118872" y="245127"/>
                  </a:cubicBezTo>
                  <a:cubicBezTo>
                    <a:pt x="151698" y="245127"/>
                    <a:pt x="181416" y="258432"/>
                    <a:pt x="202927" y="279944"/>
                  </a:cubicBezTo>
                  <a:lnTo>
                    <a:pt x="205812" y="284223"/>
                  </a:lnTo>
                  <a:lnTo>
                    <a:pt x="436602" y="148654"/>
                  </a:lnTo>
                  <a:lnTo>
                    <a:pt x="429481" y="113383"/>
                  </a:lnTo>
                  <a:cubicBezTo>
                    <a:pt x="429481" y="50763"/>
                    <a:pt x="480244" y="0"/>
                    <a:pt x="54286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4740" tIns="42370" rIns="42370" bIns="8474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47096" fontAlgn="base">
                <a:spcBef>
                  <a:spcPct val="0"/>
                </a:spcBef>
                <a:spcAft>
                  <a:spcPct val="0"/>
                </a:spcAft>
              </a:pPr>
              <a:endParaRPr lang="en-US" sz="1668" spc="-46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488504" y="3933056"/>
            <a:ext cx="3756992" cy="2095163"/>
            <a:chOff x="5594696" y="3095029"/>
            <a:chExt cx="5784553" cy="3112552"/>
          </a:xfrm>
        </p:grpSpPr>
        <p:sp>
          <p:nvSpPr>
            <p:cNvPr id="21" name="Freeform 5"/>
            <p:cNvSpPr>
              <a:spLocks/>
            </p:cNvSpPr>
            <p:nvPr/>
          </p:nvSpPr>
          <p:spPr bwMode="auto">
            <a:xfrm>
              <a:off x="5594696" y="5973288"/>
              <a:ext cx="5784553" cy="234293"/>
            </a:xfrm>
            <a:custGeom>
              <a:avLst/>
              <a:gdLst>
                <a:gd name="T0" fmla="*/ 0 w 3666"/>
                <a:gd name="T1" fmla="*/ 0 h 148"/>
                <a:gd name="T2" fmla="*/ 0 w 3666"/>
                <a:gd name="T3" fmla="*/ 71 h 148"/>
                <a:gd name="T4" fmla="*/ 0 w 3666"/>
                <a:gd name="T5" fmla="*/ 74 h 148"/>
                <a:gd name="T6" fmla="*/ 0 w 3666"/>
                <a:gd name="T7" fmla="*/ 77 h 148"/>
                <a:gd name="T8" fmla="*/ 0 w 3666"/>
                <a:gd name="T9" fmla="*/ 83 h 148"/>
                <a:gd name="T10" fmla="*/ 0 w 3666"/>
                <a:gd name="T11" fmla="*/ 85 h 148"/>
                <a:gd name="T12" fmla="*/ 75 w 3666"/>
                <a:gd name="T13" fmla="*/ 148 h 148"/>
                <a:gd name="T14" fmla="*/ 3592 w 3666"/>
                <a:gd name="T15" fmla="*/ 148 h 148"/>
                <a:gd name="T16" fmla="*/ 3666 w 3666"/>
                <a:gd name="T17" fmla="*/ 94 h 148"/>
                <a:gd name="T18" fmla="*/ 3666 w 3666"/>
                <a:gd name="T19" fmla="*/ 91 h 148"/>
                <a:gd name="T20" fmla="*/ 3666 w 3666"/>
                <a:gd name="T21" fmla="*/ 0 h 148"/>
                <a:gd name="T22" fmla="*/ 0 w 3666"/>
                <a:gd name="T23" fmla="*/ 0 h 148"/>
                <a:gd name="T24" fmla="*/ 0 w 3666"/>
                <a:gd name="T25" fmla="*/ 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66" h="148">
                  <a:moveTo>
                    <a:pt x="0" y="0"/>
                  </a:moveTo>
                  <a:cubicBezTo>
                    <a:pt x="0" y="71"/>
                    <a:pt x="0" y="71"/>
                    <a:pt x="0" y="71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74"/>
                    <a:pt x="0" y="74"/>
                    <a:pt x="0" y="77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3" y="120"/>
                    <a:pt x="37" y="148"/>
                    <a:pt x="75" y="148"/>
                  </a:cubicBezTo>
                  <a:cubicBezTo>
                    <a:pt x="3592" y="148"/>
                    <a:pt x="3592" y="148"/>
                    <a:pt x="3592" y="148"/>
                  </a:cubicBezTo>
                  <a:cubicBezTo>
                    <a:pt x="3626" y="148"/>
                    <a:pt x="3655" y="125"/>
                    <a:pt x="3666" y="94"/>
                  </a:cubicBezTo>
                  <a:cubicBezTo>
                    <a:pt x="3666" y="91"/>
                    <a:pt x="3666" y="91"/>
                    <a:pt x="3666" y="91"/>
                  </a:cubicBezTo>
                  <a:cubicBezTo>
                    <a:pt x="3666" y="0"/>
                    <a:pt x="3666" y="0"/>
                    <a:pt x="366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/>
          </p:spPr>
          <p:txBody>
            <a:bodyPr vert="horz" wrap="square" lIns="84740" tIns="42370" rIns="84740" bIns="42370" numCol="1" anchor="t" anchorCtr="0" compatLnSpc="1">
              <a:prstTxWarp prst="textNoShape">
                <a:avLst/>
              </a:prstTxWarp>
            </a:bodyPr>
            <a:lstStyle/>
            <a:p>
              <a:pPr defTabSz="847219">
                <a:defRPr/>
              </a:pPr>
              <a:endParaRPr lang="en-US" sz="1700" kern="0" dirty="0">
                <a:solidFill>
                  <a:srgbClr val="000000"/>
                </a:solidFill>
                <a:latin typeface="Segoe UI Light" panose="020B0502040204020203" pitchFamily="34" charset="0"/>
              </a:endParaRPr>
            </a:p>
          </p:txBody>
        </p:sp>
        <p:sp>
          <p:nvSpPr>
            <p:cNvPr id="22" name="Freeform 6"/>
            <p:cNvSpPr>
              <a:spLocks/>
            </p:cNvSpPr>
            <p:nvPr/>
          </p:nvSpPr>
          <p:spPr bwMode="auto">
            <a:xfrm>
              <a:off x="5594696" y="5872496"/>
              <a:ext cx="5784553" cy="100793"/>
            </a:xfrm>
            <a:custGeom>
              <a:avLst/>
              <a:gdLst>
                <a:gd name="T0" fmla="*/ 0 w 8666"/>
                <a:gd name="T1" fmla="*/ 0 h 151"/>
                <a:gd name="T2" fmla="*/ 8666 w 8666"/>
                <a:gd name="T3" fmla="*/ 0 h 151"/>
                <a:gd name="T4" fmla="*/ 8666 w 8666"/>
                <a:gd name="T5" fmla="*/ 151 h 151"/>
                <a:gd name="T6" fmla="*/ 0 w 8666"/>
                <a:gd name="T7" fmla="*/ 151 h 151"/>
                <a:gd name="T8" fmla="*/ 0 w 8666"/>
                <a:gd name="T9" fmla="*/ 0 h 151"/>
                <a:gd name="T10" fmla="*/ 0 w 8666"/>
                <a:gd name="T11" fmla="*/ 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66" h="151">
                  <a:moveTo>
                    <a:pt x="0" y="0"/>
                  </a:moveTo>
                  <a:lnTo>
                    <a:pt x="8666" y="0"/>
                  </a:lnTo>
                  <a:lnTo>
                    <a:pt x="8666" y="151"/>
                  </a:lnTo>
                  <a:lnTo>
                    <a:pt x="0" y="15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lumMod val="50000"/>
                <a:lumOff val="50000"/>
              </a:srgbClr>
            </a:solidFill>
            <a:ln>
              <a:noFill/>
            </a:ln>
            <a:extLst/>
          </p:spPr>
          <p:txBody>
            <a:bodyPr vert="horz" wrap="square" lIns="84740" tIns="42370" rIns="84740" bIns="42370" numCol="1" anchor="t" anchorCtr="0" compatLnSpc="1">
              <a:prstTxWarp prst="textNoShape">
                <a:avLst/>
              </a:prstTxWarp>
            </a:bodyPr>
            <a:lstStyle/>
            <a:p>
              <a:pPr defTabSz="847219">
                <a:defRPr/>
              </a:pPr>
              <a:endParaRPr lang="en-US" sz="1700" kern="0" dirty="0">
                <a:solidFill>
                  <a:srgbClr val="000000"/>
                </a:solidFill>
                <a:latin typeface="Segoe UI Light" panose="020B0502040204020203" pitchFamily="34" charset="0"/>
              </a:endParaRPr>
            </a:p>
          </p:txBody>
        </p:sp>
        <p:sp>
          <p:nvSpPr>
            <p:cNvPr id="23" name="Freeform 7"/>
            <p:cNvSpPr>
              <a:spLocks/>
            </p:cNvSpPr>
            <p:nvPr/>
          </p:nvSpPr>
          <p:spPr bwMode="auto">
            <a:xfrm>
              <a:off x="6450787" y="3257232"/>
              <a:ext cx="4042811" cy="2438378"/>
            </a:xfrm>
            <a:custGeom>
              <a:avLst/>
              <a:gdLst>
                <a:gd name="T0" fmla="*/ 0 w 5919"/>
                <a:gd name="T1" fmla="*/ 0 h 3653"/>
                <a:gd name="T2" fmla="*/ 5919 w 5919"/>
                <a:gd name="T3" fmla="*/ 0 h 3653"/>
                <a:gd name="T4" fmla="*/ 5919 w 5919"/>
                <a:gd name="T5" fmla="*/ 3653 h 3653"/>
                <a:gd name="T6" fmla="*/ 0 w 5919"/>
                <a:gd name="T7" fmla="*/ 3653 h 3653"/>
                <a:gd name="T8" fmla="*/ 0 w 5919"/>
                <a:gd name="T9" fmla="*/ 0 h 3653"/>
                <a:gd name="T10" fmla="*/ 0 w 5919"/>
                <a:gd name="T11" fmla="*/ 0 h 3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919" h="3653">
                  <a:moveTo>
                    <a:pt x="0" y="0"/>
                  </a:moveTo>
                  <a:lnTo>
                    <a:pt x="5919" y="0"/>
                  </a:lnTo>
                  <a:lnTo>
                    <a:pt x="5919" y="3653"/>
                  </a:lnTo>
                  <a:lnTo>
                    <a:pt x="0" y="365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4740" tIns="42370" rIns="84740" bIns="42370" numCol="1" anchor="t" anchorCtr="0" compatLnSpc="1">
              <a:prstTxWarp prst="textNoShape">
                <a:avLst/>
              </a:prstTxWarp>
            </a:bodyPr>
            <a:lstStyle/>
            <a:p>
              <a:pPr defTabSz="847219">
                <a:defRPr/>
              </a:pPr>
              <a:endParaRPr lang="en-US" sz="1700" kern="0" dirty="0">
                <a:solidFill>
                  <a:srgbClr val="000000"/>
                </a:solidFill>
                <a:latin typeface="Segoe UI Light" panose="020B0502040204020203" pitchFamily="34" charset="0"/>
              </a:endParaRPr>
            </a:p>
          </p:txBody>
        </p:sp>
        <p:sp>
          <p:nvSpPr>
            <p:cNvPr id="24" name="Freeform 8"/>
            <p:cNvSpPr>
              <a:spLocks noEditPoints="1"/>
            </p:cNvSpPr>
            <p:nvPr/>
          </p:nvSpPr>
          <p:spPr bwMode="auto">
            <a:xfrm>
              <a:off x="6333618" y="3095029"/>
              <a:ext cx="4320058" cy="2777467"/>
            </a:xfrm>
            <a:custGeom>
              <a:avLst/>
              <a:gdLst>
                <a:gd name="T0" fmla="*/ 91 w 2738"/>
                <a:gd name="T1" fmla="*/ 1759 h 1759"/>
                <a:gd name="T2" fmla="*/ 2649 w 2738"/>
                <a:gd name="T3" fmla="*/ 1759 h 1759"/>
                <a:gd name="T4" fmla="*/ 2738 w 2738"/>
                <a:gd name="T5" fmla="*/ 1667 h 1759"/>
                <a:gd name="T6" fmla="*/ 2738 w 2738"/>
                <a:gd name="T7" fmla="*/ 95 h 1759"/>
                <a:gd name="T8" fmla="*/ 2649 w 2738"/>
                <a:gd name="T9" fmla="*/ 0 h 1759"/>
                <a:gd name="T10" fmla="*/ 91 w 2738"/>
                <a:gd name="T11" fmla="*/ 0 h 1759"/>
                <a:gd name="T12" fmla="*/ 0 w 2738"/>
                <a:gd name="T13" fmla="*/ 95 h 1759"/>
                <a:gd name="T14" fmla="*/ 0 w 2738"/>
                <a:gd name="T15" fmla="*/ 1667 h 1759"/>
                <a:gd name="T16" fmla="*/ 91 w 2738"/>
                <a:gd name="T17" fmla="*/ 1759 h 1759"/>
                <a:gd name="T18" fmla="*/ 117 w 2738"/>
                <a:gd name="T19" fmla="*/ 103 h 1759"/>
                <a:gd name="T20" fmla="*/ 2621 w 2738"/>
                <a:gd name="T21" fmla="*/ 103 h 1759"/>
                <a:gd name="T22" fmla="*/ 2621 w 2738"/>
                <a:gd name="T23" fmla="*/ 1647 h 1759"/>
                <a:gd name="T24" fmla="*/ 117 w 2738"/>
                <a:gd name="T25" fmla="*/ 1647 h 1759"/>
                <a:gd name="T26" fmla="*/ 117 w 2738"/>
                <a:gd name="T27" fmla="*/ 103 h 1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738" h="1759">
                  <a:moveTo>
                    <a:pt x="91" y="1759"/>
                  </a:moveTo>
                  <a:cubicBezTo>
                    <a:pt x="2649" y="1759"/>
                    <a:pt x="2649" y="1759"/>
                    <a:pt x="2649" y="1759"/>
                  </a:cubicBezTo>
                  <a:cubicBezTo>
                    <a:pt x="2704" y="1759"/>
                    <a:pt x="2738" y="1722"/>
                    <a:pt x="2738" y="1667"/>
                  </a:cubicBezTo>
                  <a:cubicBezTo>
                    <a:pt x="2738" y="95"/>
                    <a:pt x="2738" y="95"/>
                    <a:pt x="2738" y="95"/>
                  </a:cubicBezTo>
                  <a:cubicBezTo>
                    <a:pt x="2738" y="38"/>
                    <a:pt x="2704" y="0"/>
                    <a:pt x="2649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45" y="0"/>
                    <a:pt x="0" y="38"/>
                    <a:pt x="0" y="95"/>
                  </a:cubicBezTo>
                  <a:cubicBezTo>
                    <a:pt x="0" y="1667"/>
                    <a:pt x="0" y="1667"/>
                    <a:pt x="0" y="1667"/>
                  </a:cubicBezTo>
                  <a:cubicBezTo>
                    <a:pt x="0" y="1722"/>
                    <a:pt x="45" y="1759"/>
                    <a:pt x="91" y="1759"/>
                  </a:cubicBezTo>
                  <a:close/>
                  <a:moveTo>
                    <a:pt x="117" y="103"/>
                  </a:moveTo>
                  <a:cubicBezTo>
                    <a:pt x="2621" y="103"/>
                    <a:pt x="2621" y="103"/>
                    <a:pt x="2621" y="103"/>
                  </a:cubicBezTo>
                  <a:cubicBezTo>
                    <a:pt x="2621" y="1647"/>
                    <a:pt x="2621" y="1647"/>
                    <a:pt x="2621" y="1647"/>
                  </a:cubicBezTo>
                  <a:cubicBezTo>
                    <a:pt x="117" y="1647"/>
                    <a:pt x="117" y="1647"/>
                    <a:pt x="117" y="1647"/>
                  </a:cubicBezTo>
                  <a:cubicBezTo>
                    <a:pt x="117" y="103"/>
                    <a:pt x="117" y="103"/>
                    <a:pt x="117" y="103"/>
                  </a:cubicBezTo>
                  <a:close/>
                </a:path>
              </a:pathLst>
            </a:custGeom>
            <a:solidFill>
              <a:srgbClr val="FFFFFF">
                <a:lumMod val="65000"/>
              </a:srgbClr>
            </a:solidFill>
            <a:ln>
              <a:noFill/>
            </a:ln>
            <a:extLst/>
          </p:spPr>
          <p:txBody>
            <a:bodyPr vert="horz" wrap="square" lIns="84740" tIns="42370" rIns="84740" bIns="42370" numCol="1" anchor="t" anchorCtr="0" compatLnSpc="1">
              <a:prstTxWarp prst="textNoShape">
                <a:avLst/>
              </a:prstTxWarp>
            </a:bodyPr>
            <a:lstStyle/>
            <a:p>
              <a:pPr defTabSz="847219">
                <a:defRPr/>
              </a:pPr>
              <a:endParaRPr lang="en-US" sz="1700" kern="0" dirty="0">
                <a:solidFill>
                  <a:srgbClr val="000000"/>
                </a:solidFill>
                <a:latin typeface="Segoe UI Light" panose="020B0502040204020203" pitchFamily="34" charset="0"/>
              </a:endParaRPr>
            </a:p>
          </p:txBody>
        </p:sp>
        <p:sp>
          <p:nvSpPr>
            <p:cNvPr id="25" name="Rectangle 9"/>
            <p:cNvSpPr>
              <a:spLocks noChangeArrowheads="1"/>
            </p:cNvSpPr>
            <p:nvPr/>
          </p:nvSpPr>
          <p:spPr bwMode="auto">
            <a:xfrm>
              <a:off x="8092920" y="4956943"/>
              <a:ext cx="235266" cy="594197"/>
            </a:xfrm>
            <a:prstGeom prst="rect">
              <a:avLst/>
            </a:prstGeom>
            <a:solidFill>
              <a:srgbClr val="FDB8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4740" tIns="42370" rIns="84740" bIns="42370" numCol="1" anchor="t" anchorCtr="0" compatLnSpc="1">
              <a:prstTxWarp prst="textNoShape">
                <a:avLst/>
              </a:prstTxWarp>
            </a:bodyPr>
            <a:lstStyle/>
            <a:p>
              <a:pPr defTabSz="847219">
                <a:defRPr/>
              </a:pPr>
              <a:endParaRPr lang="en-US" sz="1700" kern="0" dirty="0">
                <a:solidFill>
                  <a:srgbClr val="000000"/>
                </a:solidFill>
                <a:latin typeface="Segoe UI Light" panose="020B0502040204020203" pitchFamily="34" charset="0"/>
              </a:endParaRPr>
            </a:p>
          </p:txBody>
        </p:sp>
        <p:sp>
          <p:nvSpPr>
            <p:cNvPr id="26" name="Freeform 10"/>
            <p:cNvSpPr>
              <a:spLocks/>
            </p:cNvSpPr>
            <p:nvPr/>
          </p:nvSpPr>
          <p:spPr bwMode="auto">
            <a:xfrm>
              <a:off x="7240835" y="5053463"/>
              <a:ext cx="235266" cy="497678"/>
            </a:xfrm>
            <a:custGeom>
              <a:avLst/>
              <a:gdLst>
                <a:gd name="T0" fmla="*/ 0 w 312"/>
                <a:gd name="T1" fmla="*/ 0 h 660"/>
                <a:gd name="T2" fmla="*/ 0 w 312"/>
                <a:gd name="T3" fmla="*/ 132 h 660"/>
                <a:gd name="T4" fmla="*/ 0 w 312"/>
                <a:gd name="T5" fmla="*/ 660 h 660"/>
                <a:gd name="T6" fmla="*/ 312 w 312"/>
                <a:gd name="T7" fmla="*/ 660 h 660"/>
                <a:gd name="T8" fmla="*/ 312 w 312"/>
                <a:gd name="T9" fmla="*/ 28 h 660"/>
                <a:gd name="T10" fmla="*/ 312 w 312"/>
                <a:gd name="T11" fmla="*/ 0 h 660"/>
                <a:gd name="T12" fmla="*/ 0 w 312"/>
                <a:gd name="T13" fmla="*/ 0 h 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2" h="660">
                  <a:moveTo>
                    <a:pt x="0" y="0"/>
                  </a:moveTo>
                  <a:lnTo>
                    <a:pt x="0" y="132"/>
                  </a:lnTo>
                  <a:lnTo>
                    <a:pt x="0" y="660"/>
                  </a:lnTo>
                  <a:lnTo>
                    <a:pt x="312" y="660"/>
                  </a:lnTo>
                  <a:lnTo>
                    <a:pt x="312" y="28"/>
                  </a:lnTo>
                  <a:lnTo>
                    <a:pt x="3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741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4740" tIns="42370" rIns="84740" bIns="42370" numCol="1" anchor="t" anchorCtr="0" compatLnSpc="1">
              <a:prstTxWarp prst="textNoShape">
                <a:avLst/>
              </a:prstTxWarp>
            </a:bodyPr>
            <a:lstStyle/>
            <a:p>
              <a:pPr defTabSz="847219">
                <a:defRPr/>
              </a:pPr>
              <a:endParaRPr lang="en-US" sz="1700" kern="0" dirty="0">
                <a:solidFill>
                  <a:srgbClr val="000000"/>
                </a:solidFill>
                <a:latin typeface="Segoe UI Light" panose="020B0502040204020203" pitchFamily="34" charset="0"/>
              </a:endParaRPr>
            </a:p>
          </p:txBody>
        </p:sp>
        <p:sp>
          <p:nvSpPr>
            <p:cNvPr id="27" name="Freeform 11"/>
            <p:cNvSpPr>
              <a:spLocks/>
            </p:cNvSpPr>
            <p:nvPr/>
          </p:nvSpPr>
          <p:spPr bwMode="auto">
            <a:xfrm>
              <a:off x="7524361" y="4576898"/>
              <a:ext cx="236774" cy="974242"/>
            </a:xfrm>
            <a:custGeom>
              <a:avLst/>
              <a:gdLst>
                <a:gd name="T0" fmla="*/ 0 w 314"/>
                <a:gd name="T1" fmla="*/ 0 h 1292"/>
                <a:gd name="T2" fmla="*/ 0 w 314"/>
                <a:gd name="T3" fmla="*/ 641 h 1292"/>
                <a:gd name="T4" fmla="*/ 0 w 314"/>
                <a:gd name="T5" fmla="*/ 1292 h 1292"/>
                <a:gd name="T6" fmla="*/ 314 w 314"/>
                <a:gd name="T7" fmla="*/ 1292 h 1292"/>
                <a:gd name="T8" fmla="*/ 314 w 314"/>
                <a:gd name="T9" fmla="*/ 537 h 1292"/>
                <a:gd name="T10" fmla="*/ 314 w 314"/>
                <a:gd name="T11" fmla="*/ 0 h 1292"/>
                <a:gd name="T12" fmla="*/ 0 w 314"/>
                <a:gd name="T13" fmla="*/ 0 h 1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4" h="1292">
                  <a:moveTo>
                    <a:pt x="0" y="0"/>
                  </a:moveTo>
                  <a:lnTo>
                    <a:pt x="0" y="641"/>
                  </a:lnTo>
                  <a:lnTo>
                    <a:pt x="0" y="1292"/>
                  </a:lnTo>
                  <a:lnTo>
                    <a:pt x="314" y="1292"/>
                  </a:lnTo>
                  <a:lnTo>
                    <a:pt x="314" y="537"/>
                  </a:lnTo>
                  <a:lnTo>
                    <a:pt x="31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B8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4740" tIns="42370" rIns="84740" bIns="42370" numCol="1" anchor="t" anchorCtr="0" compatLnSpc="1">
              <a:prstTxWarp prst="textNoShape">
                <a:avLst/>
              </a:prstTxWarp>
            </a:bodyPr>
            <a:lstStyle/>
            <a:p>
              <a:pPr defTabSz="847219">
                <a:defRPr/>
              </a:pPr>
              <a:endParaRPr lang="en-US" sz="1700" kern="0" dirty="0">
                <a:solidFill>
                  <a:srgbClr val="000000"/>
                </a:solidFill>
                <a:latin typeface="Segoe UI Light" panose="020B0502040204020203" pitchFamily="34" charset="0"/>
              </a:endParaRPr>
            </a:p>
          </p:txBody>
        </p:sp>
        <p:sp>
          <p:nvSpPr>
            <p:cNvPr id="28" name="Freeform 12"/>
            <p:cNvSpPr>
              <a:spLocks/>
            </p:cNvSpPr>
            <p:nvPr/>
          </p:nvSpPr>
          <p:spPr bwMode="auto">
            <a:xfrm>
              <a:off x="7807886" y="4141807"/>
              <a:ext cx="236774" cy="1409333"/>
            </a:xfrm>
            <a:custGeom>
              <a:avLst/>
              <a:gdLst>
                <a:gd name="T0" fmla="*/ 0 w 314"/>
                <a:gd name="T1" fmla="*/ 0 h 1869"/>
                <a:gd name="T2" fmla="*/ 0 w 314"/>
                <a:gd name="T3" fmla="*/ 1093 h 1869"/>
                <a:gd name="T4" fmla="*/ 0 w 314"/>
                <a:gd name="T5" fmla="*/ 1869 h 1869"/>
                <a:gd name="T6" fmla="*/ 314 w 314"/>
                <a:gd name="T7" fmla="*/ 1869 h 1869"/>
                <a:gd name="T8" fmla="*/ 314 w 314"/>
                <a:gd name="T9" fmla="*/ 991 h 1869"/>
                <a:gd name="T10" fmla="*/ 314 w 314"/>
                <a:gd name="T11" fmla="*/ 0 h 1869"/>
                <a:gd name="T12" fmla="*/ 0 w 314"/>
                <a:gd name="T13" fmla="*/ 0 h 1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4" h="1869">
                  <a:moveTo>
                    <a:pt x="0" y="0"/>
                  </a:moveTo>
                  <a:lnTo>
                    <a:pt x="0" y="1093"/>
                  </a:lnTo>
                  <a:lnTo>
                    <a:pt x="0" y="1869"/>
                  </a:lnTo>
                  <a:lnTo>
                    <a:pt x="314" y="1869"/>
                  </a:lnTo>
                  <a:lnTo>
                    <a:pt x="314" y="991"/>
                  </a:lnTo>
                  <a:lnTo>
                    <a:pt x="31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186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4740" tIns="42370" rIns="84740" bIns="42370" numCol="1" anchor="t" anchorCtr="0" compatLnSpc="1">
              <a:prstTxWarp prst="textNoShape">
                <a:avLst/>
              </a:prstTxWarp>
            </a:bodyPr>
            <a:lstStyle/>
            <a:p>
              <a:pPr defTabSz="847219">
                <a:defRPr/>
              </a:pPr>
              <a:endParaRPr lang="en-US" sz="1700" kern="0" dirty="0">
                <a:solidFill>
                  <a:srgbClr val="000000"/>
                </a:solidFill>
                <a:latin typeface="Segoe UI Light" panose="020B0502040204020203" pitchFamily="34" charset="0"/>
              </a:endParaRPr>
            </a:p>
          </p:txBody>
        </p:sp>
        <p:sp>
          <p:nvSpPr>
            <p:cNvPr id="29" name="Freeform 13"/>
            <p:cNvSpPr>
              <a:spLocks/>
            </p:cNvSpPr>
            <p:nvPr/>
          </p:nvSpPr>
          <p:spPr bwMode="auto">
            <a:xfrm>
              <a:off x="8376445" y="4591226"/>
              <a:ext cx="236774" cy="959915"/>
            </a:xfrm>
            <a:custGeom>
              <a:avLst/>
              <a:gdLst>
                <a:gd name="T0" fmla="*/ 0 w 314"/>
                <a:gd name="T1" fmla="*/ 0 h 1273"/>
                <a:gd name="T2" fmla="*/ 0 w 314"/>
                <a:gd name="T3" fmla="*/ 251 h 1273"/>
                <a:gd name="T4" fmla="*/ 0 w 314"/>
                <a:gd name="T5" fmla="*/ 1273 h 1273"/>
                <a:gd name="T6" fmla="*/ 314 w 314"/>
                <a:gd name="T7" fmla="*/ 1273 h 1273"/>
                <a:gd name="T8" fmla="*/ 314 w 314"/>
                <a:gd name="T9" fmla="*/ 149 h 1273"/>
                <a:gd name="T10" fmla="*/ 314 w 314"/>
                <a:gd name="T11" fmla="*/ 0 h 1273"/>
                <a:gd name="T12" fmla="*/ 0 w 314"/>
                <a:gd name="T13" fmla="*/ 0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4" h="1273">
                  <a:moveTo>
                    <a:pt x="0" y="0"/>
                  </a:moveTo>
                  <a:lnTo>
                    <a:pt x="0" y="251"/>
                  </a:lnTo>
                  <a:lnTo>
                    <a:pt x="0" y="1273"/>
                  </a:lnTo>
                  <a:lnTo>
                    <a:pt x="314" y="1273"/>
                  </a:lnTo>
                  <a:lnTo>
                    <a:pt x="314" y="149"/>
                  </a:lnTo>
                  <a:lnTo>
                    <a:pt x="31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186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4740" tIns="42370" rIns="84740" bIns="42370" numCol="1" anchor="t" anchorCtr="0" compatLnSpc="1">
              <a:prstTxWarp prst="textNoShape">
                <a:avLst/>
              </a:prstTxWarp>
            </a:bodyPr>
            <a:lstStyle/>
            <a:p>
              <a:pPr defTabSz="847219">
                <a:defRPr/>
              </a:pPr>
              <a:endParaRPr lang="en-US" sz="1700" kern="0" dirty="0">
                <a:solidFill>
                  <a:srgbClr val="000000"/>
                </a:solidFill>
                <a:latin typeface="Segoe UI Light" panose="020B0502040204020203" pitchFamily="34" charset="0"/>
              </a:endParaRPr>
            </a:p>
          </p:txBody>
        </p:sp>
        <p:sp>
          <p:nvSpPr>
            <p:cNvPr id="30" name="Freeform 14"/>
            <p:cNvSpPr>
              <a:spLocks/>
            </p:cNvSpPr>
            <p:nvPr/>
          </p:nvSpPr>
          <p:spPr bwMode="auto">
            <a:xfrm>
              <a:off x="6672276" y="5073068"/>
              <a:ext cx="235266" cy="478072"/>
            </a:xfrm>
            <a:custGeom>
              <a:avLst/>
              <a:gdLst>
                <a:gd name="T0" fmla="*/ 0 w 312"/>
                <a:gd name="T1" fmla="*/ 0 h 634"/>
                <a:gd name="T2" fmla="*/ 0 w 312"/>
                <a:gd name="T3" fmla="*/ 353 h 634"/>
                <a:gd name="T4" fmla="*/ 0 w 312"/>
                <a:gd name="T5" fmla="*/ 634 h 634"/>
                <a:gd name="T6" fmla="*/ 312 w 312"/>
                <a:gd name="T7" fmla="*/ 634 h 634"/>
                <a:gd name="T8" fmla="*/ 312 w 312"/>
                <a:gd name="T9" fmla="*/ 251 h 634"/>
                <a:gd name="T10" fmla="*/ 312 w 312"/>
                <a:gd name="T11" fmla="*/ 0 h 634"/>
                <a:gd name="T12" fmla="*/ 0 w 312"/>
                <a:gd name="T13" fmla="*/ 0 h 6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2" h="634">
                  <a:moveTo>
                    <a:pt x="0" y="0"/>
                  </a:moveTo>
                  <a:lnTo>
                    <a:pt x="0" y="353"/>
                  </a:lnTo>
                  <a:lnTo>
                    <a:pt x="0" y="634"/>
                  </a:lnTo>
                  <a:lnTo>
                    <a:pt x="312" y="634"/>
                  </a:lnTo>
                  <a:lnTo>
                    <a:pt x="312" y="251"/>
                  </a:lnTo>
                  <a:lnTo>
                    <a:pt x="3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B8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4740" tIns="42370" rIns="84740" bIns="42370" numCol="1" anchor="t" anchorCtr="0" compatLnSpc="1">
              <a:prstTxWarp prst="textNoShape">
                <a:avLst/>
              </a:prstTxWarp>
            </a:bodyPr>
            <a:lstStyle/>
            <a:p>
              <a:pPr defTabSz="847219">
                <a:defRPr/>
              </a:pPr>
              <a:endParaRPr lang="en-US" sz="1700" kern="0" dirty="0">
                <a:solidFill>
                  <a:srgbClr val="000000"/>
                </a:solidFill>
                <a:latin typeface="Segoe UI Light" panose="020B0502040204020203" pitchFamily="34" charset="0"/>
              </a:endParaRPr>
            </a:p>
          </p:txBody>
        </p:sp>
        <p:sp>
          <p:nvSpPr>
            <p:cNvPr id="31" name="Freeform 15"/>
            <p:cNvSpPr>
              <a:spLocks/>
            </p:cNvSpPr>
            <p:nvPr/>
          </p:nvSpPr>
          <p:spPr bwMode="auto">
            <a:xfrm>
              <a:off x="6955802" y="4516574"/>
              <a:ext cx="236774" cy="1034567"/>
            </a:xfrm>
            <a:custGeom>
              <a:avLst/>
              <a:gdLst>
                <a:gd name="T0" fmla="*/ 0 w 314"/>
                <a:gd name="T1" fmla="*/ 0 h 1372"/>
                <a:gd name="T2" fmla="*/ 0 w 314"/>
                <a:gd name="T3" fmla="*/ 1038 h 1372"/>
                <a:gd name="T4" fmla="*/ 0 w 314"/>
                <a:gd name="T5" fmla="*/ 1372 h 1372"/>
                <a:gd name="T6" fmla="*/ 314 w 314"/>
                <a:gd name="T7" fmla="*/ 1372 h 1372"/>
                <a:gd name="T8" fmla="*/ 314 w 314"/>
                <a:gd name="T9" fmla="*/ 956 h 1372"/>
                <a:gd name="T10" fmla="*/ 314 w 314"/>
                <a:gd name="T11" fmla="*/ 0 h 1372"/>
                <a:gd name="T12" fmla="*/ 0 w 314"/>
                <a:gd name="T13" fmla="*/ 0 h 1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4" h="1372">
                  <a:moveTo>
                    <a:pt x="0" y="0"/>
                  </a:moveTo>
                  <a:lnTo>
                    <a:pt x="0" y="1038"/>
                  </a:lnTo>
                  <a:lnTo>
                    <a:pt x="0" y="1372"/>
                  </a:lnTo>
                  <a:lnTo>
                    <a:pt x="314" y="1372"/>
                  </a:lnTo>
                  <a:lnTo>
                    <a:pt x="314" y="956"/>
                  </a:lnTo>
                  <a:lnTo>
                    <a:pt x="31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186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4740" tIns="42370" rIns="84740" bIns="42370" numCol="1" anchor="t" anchorCtr="0" compatLnSpc="1">
              <a:prstTxWarp prst="textNoShape">
                <a:avLst/>
              </a:prstTxWarp>
            </a:bodyPr>
            <a:lstStyle/>
            <a:p>
              <a:pPr defTabSz="847219">
                <a:defRPr/>
              </a:pPr>
              <a:endParaRPr lang="en-US" sz="1700" kern="0" dirty="0">
                <a:solidFill>
                  <a:srgbClr val="000000"/>
                </a:solidFill>
                <a:latin typeface="Segoe UI Light" panose="020B0502040204020203" pitchFamily="34" charset="0"/>
              </a:endParaRPr>
            </a:p>
          </p:txBody>
        </p:sp>
        <p:sp>
          <p:nvSpPr>
            <p:cNvPr id="32" name="Rectangle 16"/>
            <p:cNvSpPr>
              <a:spLocks noChangeArrowheads="1"/>
            </p:cNvSpPr>
            <p:nvPr/>
          </p:nvSpPr>
          <p:spPr bwMode="auto">
            <a:xfrm>
              <a:off x="8875632" y="4576898"/>
              <a:ext cx="208120" cy="974242"/>
            </a:xfrm>
            <a:prstGeom prst="rect">
              <a:avLst/>
            </a:pr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4740" tIns="42370" rIns="84740" bIns="42370" numCol="1" anchor="t" anchorCtr="0" compatLnSpc="1">
              <a:prstTxWarp prst="textNoShape">
                <a:avLst/>
              </a:prstTxWarp>
            </a:bodyPr>
            <a:lstStyle/>
            <a:p>
              <a:pPr defTabSz="847219">
                <a:defRPr/>
              </a:pPr>
              <a:endParaRPr lang="en-US" sz="1700" kern="0" dirty="0">
                <a:solidFill>
                  <a:srgbClr val="000000"/>
                </a:solidFill>
                <a:latin typeface="Segoe UI Light" panose="020B0502040204020203" pitchFamily="34" charset="0"/>
              </a:endParaRPr>
            </a:p>
          </p:txBody>
        </p:sp>
        <p:sp>
          <p:nvSpPr>
            <p:cNvPr id="33" name="Rectangle 17"/>
            <p:cNvSpPr>
              <a:spLocks noChangeArrowheads="1"/>
            </p:cNvSpPr>
            <p:nvPr/>
          </p:nvSpPr>
          <p:spPr bwMode="auto">
            <a:xfrm>
              <a:off x="9287347" y="4576898"/>
              <a:ext cx="206612" cy="974242"/>
            </a:xfrm>
            <a:prstGeom prst="rect">
              <a:avLst/>
            </a:pr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4740" tIns="42370" rIns="84740" bIns="42370" numCol="1" anchor="t" anchorCtr="0" compatLnSpc="1">
              <a:prstTxWarp prst="textNoShape">
                <a:avLst/>
              </a:prstTxWarp>
            </a:bodyPr>
            <a:lstStyle/>
            <a:p>
              <a:pPr defTabSz="847219">
                <a:defRPr/>
              </a:pPr>
              <a:endParaRPr lang="en-US" sz="1700" kern="0" dirty="0">
                <a:solidFill>
                  <a:srgbClr val="000000"/>
                </a:solidFill>
                <a:latin typeface="Segoe UI Light" panose="020B0502040204020203" pitchFamily="34" charset="0"/>
              </a:endParaRPr>
            </a:p>
          </p:txBody>
        </p:sp>
        <p:sp>
          <p:nvSpPr>
            <p:cNvPr id="34" name="Rectangle 18"/>
            <p:cNvSpPr>
              <a:spLocks noChangeArrowheads="1"/>
            </p:cNvSpPr>
            <p:nvPr/>
          </p:nvSpPr>
          <p:spPr bwMode="auto">
            <a:xfrm>
              <a:off x="9700569" y="4576898"/>
              <a:ext cx="208874" cy="974242"/>
            </a:xfrm>
            <a:prstGeom prst="rect">
              <a:avLst/>
            </a:pr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4740" tIns="42370" rIns="84740" bIns="42370" numCol="1" anchor="t" anchorCtr="0" compatLnSpc="1">
              <a:prstTxWarp prst="textNoShape">
                <a:avLst/>
              </a:prstTxWarp>
            </a:bodyPr>
            <a:lstStyle/>
            <a:p>
              <a:pPr defTabSz="847219">
                <a:defRPr/>
              </a:pPr>
              <a:endParaRPr lang="en-US" sz="1700" kern="0" dirty="0">
                <a:solidFill>
                  <a:srgbClr val="000000"/>
                </a:solidFill>
                <a:latin typeface="Segoe UI Light" panose="020B0502040204020203" pitchFamily="34" charset="0"/>
              </a:endParaRPr>
            </a:p>
          </p:txBody>
        </p:sp>
        <p:sp>
          <p:nvSpPr>
            <p:cNvPr id="35" name="Rectangle 19"/>
            <p:cNvSpPr>
              <a:spLocks noChangeArrowheads="1"/>
            </p:cNvSpPr>
            <p:nvPr/>
          </p:nvSpPr>
          <p:spPr bwMode="auto">
            <a:xfrm>
              <a:off x="10112285" y="4576898"/>
              <a:ext cx="206612" cy="974242"/>
            </a:xfrm>
            <a:prstGeom prst="rect">
              <a:avLst/>
            </a:pr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4740" tIns="42370" rIns="84740" bIns="42370" numCol="1" anchor="t" anchorCtr="0" compatLnSpc="1">
              <a:prstTxWarp prst="textNoShape">
                <a:avLst/>
              </a:prstTxWarp>
            </a:bodyPr>
            <a:lstStyle/>
            <a:p>
              <a:pPr defTabSz="847219">
                <a:defRPr/>
              </a:pPr>
              <a:endParaRPr lang="en-US" sz="1700" kern="0" dirty="0">
                <a:solidFill>
                  <a:srgbClr val="000000"/>
                </a:solidFill>
                <a:latin typeface="Segoe UI Light" panose="020B0502040204020203" pitchFamily="34" charset="0"/>
              </a:endParaRPr>
            </a:p>
          </p:txBody>
        </p:sp>
        <p:sp>
          <p:nvSpPr>
            <p:cNvPr id="36" name="Freeform 20"/>
            <p:cNvSpPr>
              <a:spLocks/>
            </p:cNvSpPr>
            <p:nvPr/>
          </p:nvSpPr>
          <p:spPr bwMode="auto">
            <a:xfrm>
              <a:off x="8875632" y="5014252"/>
              <a:ext cx="1382941" cy="453188"/>
            </a:xfrm>
            <a:custGeom>
              <a:avLst/>
              <a:gdLst>
                <a:gd name="T0" fmla="*/ 11 w 1834"/>
                <a:gd name="T1" fmla="*/ 601 h 601"/>
                <a:gd name="T2" fmla="*/ 0 w 1834"/>
                <a:gd name="T3" fmla="*/ 561 h 601"/>
                <a:gd name="T4" fmla="*/ 534 w 1834"/>
                <a:gd name="T5" fmla="*/ 438 h 601"/>
                <a:gd name="T6" fmla="*/ 969 w 1834"/>
                <a:gd name="T7" fmla="*/ 182 h 601"/>
                <a:gd name="T8" fmla="*/ 1505 w 1834"/>
                <a:gd name="T9" fmla="*/ 163 h 601"/>
                <a:gd name="T10" fmla="*/ 1834 w 1834"/>
                <a:gd name="T11" fmla="*/ 0 h 601"/>
                <a:gd name="T12" fmla="*/ 1834 w 1834"/>
                <a:gd name="T13" fmla="*/ 0 h 601"/>
                <a:gd name="T14" fmla="*/ 1834 w 1834"/>
                <a:gd name="T15" fmla="*/ 43 h 601"/>
                <a:gd name="T16" fmla="*/ 1834 w 1834"/>
                <a:gd name="T17" fmla="*/ 45 h 601"/>
                <a:gd name="T18" fmla="*/ 1520 w 1834"/>
                <a:gd name="T19" fmla="*/ 203 h 601"/>
                <a:gd name="T20" fmla="*/ 983 w 1834"/>
                <a:gd name="T21" fmla="*/ 222 h 601"/>
                <a:gd name="T22" fmla="*/ 550 w 1834"/>
                <a:gd name="T23" fmla="*/ 478 h 601"/>
                <a:gd name="T24" fmla="*/ 11 w 1834"/>
                <a:gd name="T25" fmla="*/ 601 h 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34" h="601">
                  <a:moveTo>
                    <a:pt x="11" y="601"/>
                  </a:moveTo>
                  <a:lnTo>
                    <a:pt x="0" y="561"/>
                  </a:lnTo>
                  <a:lnTo>
                    <a:pt x="534" y="438"/>
                  </a:lnTo>
                  <a:lnTo>
                    <a:pt x="969" y="182"/>
                  </a:lnTo>
                  <a:lnTo>
                    <a:pt x="1505" y="163"/>
                  </a:lnTo>
                  <a:lnTo>
                    <a:pt x="1834" y="0"/>
                  </a:lnTo>
                  <a:lnTo>
                    <a:pt x="1834" y="0"/>
                  </a:lnTo>
                  <a:lnTo>
                    <a:pt x="1834" y="43"/>
                  </a:lnTo>
                  <a:lnTo>
                    <a:pt x="1834" y="45"/>
                  </a:lnTo>
                  <a:lnTo>
                    <a:pt x="1520" y="203"/>
                  </a:lnTo>
                  <a:lnTo>
                    <a:pt x="983" y="222"/>
                  </a:lnTo>
                  <a:lnTo>
                    <a:pt x="550" y="478"/>
                  </a:lnTo>
                  <a:lnTo>
                    <a:pt x="11" y="601"/>
                  </a:lnTo>
                  <a:close/>
                </a:path>
              </a:pathLst>
            </a:custGeom>
            <a:solidFill>
              <a:srgbClr val="FDB8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4740" tIns="42370" rIns="84740" bIns="42370" numCol="1" anchor="t" anchorCtr="0" compatLnSpc="1">
              <a:prstTxWarp prst="textNoShape">
                <a:avLst/>
              </a:prstTxWarp>
            </a:bodyPr>
            <a:lstStyle/>
            <a:p>
              <a:pPr defTabSz="847219">
                <a:defRPr/>
              </a:pPr>
              <a:endParaRPr lang="en-US" sz="1700" kern="0" dirty="0">
                <a:solidFill>
                  <a:srgbClr val="000000"/>
                </a:solidFill>
                <a:latin typeface="Segoe UI Light" panose="020B0502040204020203" pitchFamily="34" charset="0"/>
              </a:endParaRPr>
            </a:p>
          </p:txBody>
        </p:sp>
        <p:sp>
          <p:nvSpPr>
            <p:cNvPr id="37" name="Freeform 21"/>
            <p:cNvSpPr>
              <a:spLocks/>
            </p:cNvSpPr>
            <p:nvPr/>
          </p:nvSpPr>
          <p:spPr bwMode="auto">
            <a:xfrm>
              <a:off x="8878647" y="4668139"/>
              <a:ext cx="1399530" cy="747270"/>
            </a:xfrm>
            <a:custGeom>
              <a:avLst/>
              <a:gdLst>
                <a:gd name="T0" fmla="*/ 19 w 1856"/>
                <a:gd name="T1" fmla="*/ 991 h 991"/>
                <a:gd name="T2" fmla="*/ 0 w 1856"/>
                <a:gd name="T3" fmla="*/ 953 h 991"/>
                <a:gd name="T4" fmla="*/ 433 w 1856"/>
                <a:gd name="T5" fmla="*/ 764 h 991"/>
                <a:gd name="T6" fmla="*/ 700 w 1856"/>
                <a:gd name="T7" fmla="*/ 468 h 991"/>
                <a:gd name="T8" fmla="*/ 1137 w 1856"/>
                <a:gd name="T9" fmla="*/ 383 h 991"/>
                <a:gd name="T10" fmla="*/ 1402 w 1856"/>
                <a:gd name="T11" fmla="*/ 90 h 991"/>
                <a:gd name="T12" fmla="*/ 1856 w 1856"/>
                <a:gd name="T13" fmla="*/ 0 h 991"/>
                <a:gd name="T14" fmla="*/ 1856 w 1856"/>
                <a:gd name="T15" fmla="*/ 40 h 991"/>
                <a:gd name="T16" fmla="*/ 1426 w 1856"/>
                <a:gd name="T17" fmla="*/ 128 h 991"/>
                <a:gd name="T18" fmla="*/ 1161 w 1856"/>
                <a:gd name="T19" fmla="*/ 421 h 991"/>
                <a:gd name="T20" fmla="*/ 724 w 1856"/>
                <a:gd name="T21" fmla="*/ 509 h 991"/>
                <a:gd name="T22" fmla="*/ 461 w 1856"/>
                <a:gd name="T23" fmla="*/ 800 h 991"/>
                <a:gd name="T24" fmla="*/ 19 w 1856"/>
                <a:gd name="T25" fmla="*/ 991 h 9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56" h="991">
                  <a:moveTo>
                    <a:pt x="19" y="991"/>
                  </a:moveTo>
                  <a:lnTo>
                    <a:pt x="0" y="953"/>
                  </a:lnTo>
                  <a:lnTo>
                    <a:pt x="433" y="764"/>
                  </a:lnTo>
                  <a:lnTo>
                    <a:pt x="700" y="468"/>
                  </a:lnTo>
                  <a:lnTo>
                    <a:pt x="1137" y="383"/>
                  </a:lnTo>
                  <a:lnTo>
                    <a:pt x="1402" y="90"/>
                  </a:lnTo>
                  <a:lnTo>
                    <a:pt x="1856" y="0"/>
                  </a:lnTo>
                  <a:lnTo>
                    <a:pt x="1856" y="40"/>
                  </a:lnTo>
                  <a:lnTo>
                    <a:pt x="1426" y="128"/>
                  </a:lnTo>
                  <a:lnTo>
                    <a:pt x="1161" y="421"/>
                  </a:lnTo>
                  <a:lnTo>
                    <a:pt x="724" y="509"/>
                  </a:lnTo>
                  <a:lnTo>
                    <a:pt x="461" y="800"/>
                  </a:lnTo>
                  <a:lnTo>
                    <a:pt x="19" y="991"/>
                  </a:lnTo>
                  <a:close/>
                </a:path>
              </a:pathLst>
            </a:custGeom>
            <a:solidFill>
              <a:srgbClr val="2186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4740" tIns="42370" rIns="84740" bIns="42370" numCol="1" anchor="t" anchorCtr="0" compatLnSpc="1">
              <a:prstTxWarp prst="textNoShape">
                <a:avLst/>
              </a:prstTxWarp>
            </a:bodyPr>
            <a:lstStyle/>
            <a:p>
              <a:pPr defTabSz="847219">
                <a:defRPr/>
              </a:pPr>
              <a:endParaRPr lang="en-US" sz="1700" kern="0" dirty="0">
                <a:solidFill>
                  <a:srgbClr val="000000"/>
                </a:solidFill>
                <a:latin typeface="Segoe UI Light" panose="020B0502040204020203" pitchFamily="34" charset="0"/>
              </a:endParaRPr>
            </a:p>
          </p:txBody>
        </p:sp>
        <p:sp>
          <p:nvSpPr>
            <p:cNvPr id="38" name="Freeform 22"/>
            <p:cNvSpPr>
              <a:spLocks/>
            </p:cNvSpPr>
            <p:nvPr/>
          </p:nvSpPr>
          <p:spPr bwMode="auto">
            <a:xfrm>
              <a:off x="8882418" y="5172604"/>
              <a:ext cx="1376154" cy="353653"/>
            </a:xfrm>
            <a:custGeom>
              <a:avLst/>
              <a:gdLst>
                <a:gd name="T0" fmla="*/ 7 w 1825"/>
                <a:gd name="T1" fmla="*/ 469 h 469"/>
                <a:gd name="T2" fmla="*/ 0 w 1825"/>
                <a:gd name="T3" fmla="*/ 426 h 469"/>
                <a:gd name="T4" fmla="*/ 423 w 1825"/>
                <a:gd name="T5" fmla="*/ 365 h 469"/>
                <a:gd name="T6" fmla="*/ 775 w 1825"/>
                <a:gd name="T7" fmla="*/ 161 h 469"/>
                <a:gd name="T8" fmla="*/ 1203 w 1825"/>
                <a:gd name="T9" fmla="*/ 202 h 469"/>
                <a:gd name="T10" fmla="*/ 1553 w 1825"/>
                <a:gd name="T11" fmla="*/ 0 h 469"/>
                <a:gd name="T12" fmla="*/ 1825 w 1825"/>
                <a:gd name="T13" fmla="*/ 31 h 469"/>
                <a:gd name="T14" fmla="*/ 1825 w 1825"/>
                <a:gd name="T15" fmla="*/ 74 h 469"/>
                <a:gd name="T16" fmla="*/ 1563 w 1825"/>
                <a:gd name="T17" fmla="*/ 43 h 469"/>
                <a:gd name="T18" fmla="*/ 1213 w 1825"/>
                <a:gd name="T19" fmla="*/ 244 h 469"/>
                <a:gd name="T20" fmla="*/ 785 w 1825"/>
                <a:gd name="T21" fmla="*/ 204 h 469"/>
                <a:gd name="T22" fmla="*/ 437 w 1825"/>
                <a:gd name="T23" fmla="*/ 405 h 469"/>
                <a:gd name="T24" fmla="*/ 7 w 1825"/>
                <a:gd name="T25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25" h="469">
                  <a:moveTo>
                    <a:pt x="7" y="469"/>
                  </a:moveTo>
                  <a:lnTo>
                    <a:pt x="0" y="426"/>
                  </a:lnTo>
                  <a:lnTo>
                    <a:pt x="423" y="365"/>
                  </a:lnTo>
                  <a:lnTo>
                    <a:pt x="775" y="161"/>
                  </a:lnTo>
                  <a:lnTo>
                    <a:pt x="1203" y="202"/>
                  </a:lnTo>
                  <a:lnTo>
                    <a:pt x="1553" y="0"/>
                  </a:lnTo>
                  <a:lnTo>
                    <a:pt x="1825" y="31"/>
                  </a:lnTo>
                  <a:lnTo>
                    <a:pt x="1825" y="74"/>
                  </a:lnTo>
                  <a:lnTo>
                    <a:pt x="1563" y="43"/>
                  </a:lnTo>
                  <a:lnTo>
                    <a:pt x="1213" y="244"/>
                  </a:lnTo>
                  <a:lnTo>
                    <a:pt x="785" y="204"/>
                  </a:lnTo>
                  <a:lnTo>
                    <a:pt x="437" y="405"/>
                  </a:lnTo>
                  <a:lnTo>
                    <a:pt x="7" y="469"/>
                  </a:lnTo>
                  <a:close/>
                </a:path>
              </a:pathLst>
            </a:custGeom>
            <a:solidFill>
              <a:srgbClr val="E741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4740" tIns="42370" rIns="84740" bIns="42370" numCol="1" anchor="t" anchorCtr="0" compatLnSpc="1">
              <a:prstTxWarp prst="textNoShape">
                <a:avLst/>
              </a:prstTxWarp>
            </a:bodyPr>
            <a:lstStyle/>
            <a:p>
              <a:pPr defTabSz="847219">
                <a:defRPr/>
              </a:pPr>
              <a:endParaRPr lang="en-US" sz="1700" kern="0" dirty="0">
                <a:solidFill>
                  <a:srgbClr val="000000"/>
                </a:solidFill>
                <a:latin typeface="Segoe UI Light" panose="020B0502040204020203" pitchFamily="34" charset="0"/>
              </a:endParaRPr>
            </a:p>
          </p:txBody>
        </p:sp>
        <p:sp>
          <p:nvSpPr>
            <p:cNvPr id="46" name="Freeform 23"/>
            <p:cNvSpPr>
              <a:spLocks/>
            </p:cNvSpPr>
            <p:nvPr/>
          </p:nvSpPr>
          <p:spPr bwMode="auto">
            <a:xfrm>
              <a:off x="9834038" y="3546102"/>
              <a:ext cx="237528" cy="215661"/>
            </a:xfrm>
            <a:custGeom>
              <a:avLst/>
              <a:gdLst>
                <a:gd name="T0" fmla="*/ 133 w 133"/>
                <a:gd name="T1" fmla="*/ 31 h 121"/>
                <a:gd name="T2" fmla="*/ 52 w 133"/>
                <a:gd name="T3" fmla="*/ 0 h 121"/>
                <a:gd name="T4" fmla="*/ 0 w 133"/>
                <a:gd name="T5" fmla="*/ 11 h 121"/>
                <a:gd name="T6" fmla="*/ 52 w 133"/>
                <a:gd name="T7" fmla="*/ 121 h 121"/>
                <a:gd name="T8" fmla="*/ 133 w 133"/>
                <a:gd name="T9" fmla="*/ 3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" h="121">
                  <a:moveTo>
                    <a:pt x="133" y="31"/>
                  </a:moveTo>
                  <a:cubicBezTo>
                    <a:pt x="112" y="12"/>
                    <a:pt x="83" y="0"/>
                    <a:pt x="52" y="0"/>
                  </a:cubicBezTo>
                  <a:cubicBezTo>
                    <a:pt x="33" y="0"/>
                    <a:pt x="16" y="4"/>
                    <a:pt x="0" y="11"/>
                  </a:cubicBezTo>
                  <a:cubicBezTo>
                    <a:pt x="52" y="121"/>
                    <a:pt x="52" y="121"/>
                    <a:pt x="52" y="121"/>
                  </a:cubicBezTo>
                  <a:lnTo>
                    <a:pt x="133" y="31"/>
                  </a:lnTo>
                  <a:close/>
                </a:path>
              </a:pathLst>
            </a:custGeom>
            <a:solidFill>
              <a:srgbClr val="2186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4740" tIns="42370" rIns="84740" bIns="42370" numCol="1" anchor="t" anchorCtr="0" compatLnSpc="1">
              <a:prstTxWarp prst="textNoShape">
                <a:avLst/>
              </a:prstTxWarp>
            </a:bodyPr>
            <a:lstStyle/>
            <a:p>
              <a:pPr defTabSz="847219">
                <a:defRPr/>
              </a:pPr>
              <a:endParaRPr lang="en-US" sz="1700" kern="0" dirty="0">
                <a:solidFill>
                  <a:srgbClr val="000000"/>
                </a:solidFill>
                <a:latin typeface="Segoe UI Light" panose="020B0502040204020203" pitchFamily="34" charset="0"/>
              </a:endParaRPr>
            </a:p>
          </p:txBody>
        </p:sp>
        <p:sp>
          <p:nvSpPr>
            <p:cNvPr id="47" name="Freeform 24"/>
            <p:cNvSpPr>
              <a:spLocks/>
            </p:cNvSpPr>
            <p:nvPr/>
          </p:nvSpPr>
          <p:spPr bwMode="auto">
            <a:xfrm>
              <a:off x="9922044" y="3599910"/>
              <a:ext cx="220405" cy="165508"/>
            </a:xfrm>
            <a:custGeom>
              <a:avLst/>
              <a:gdLst>
                <a:gd name="T0" fmla="*/ 112 w 121"/>
                <a:gd name="T1" fmla="*/ 44 h 90"/>
                <a:gd name="T2" fmla="*/ 81 w 121"/>
                <a:gd name="T3" fmla="*/ 0 h 90"/>
                <a:gd name="T4" fmla="*/ 0 w 121"/>
                <a:gd name="T5" fmla="*/ 90 h 90"/>
                <a:gd name="T6" fmla="*/ 121 w 121"/>
                <a:gd name="T7" fmla="*/ 90 h 90"/>
                <a:gd name="T8" fmla="*/ 112 w 121"/>
                <a:gd name="T9" fmla="*/ 44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90">
                  <a:moveTo>
                    <a:pt x="112" y="44"/>
                  </a:moveTo>
                  <a:cubicBezTo>
                    <a:pt x="105" y="27"/>
                    <a:pt x="95" y="12"/>
                    <a:pt x="81" y="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121" y="90"/>
                    <a:pt x="121" y="90"/>
                    <a:pt x="121" y="90"/>
                  </a:cubicBezTo>
                  <a:cubicBezTo>
                    <a:pt x="121" y="74"/>
                    <a:pt x="118" y="58"/>
                    <a:pt x="112" y="44"/>
                  </a:cubicBezTo>
                  <a:close/>
                </a:path>
              </a:pathLst>
            </a:custGeom>
            <a:solidFill>
              <a:srgbClr val="E741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4740" tIns="42370" rIns="84740" bIns="42370" numCol="1" anchor="t" anchorCtr="0" compatLnSpc="1">
              <a:prstTxWarp prst="textNoShape">
                <a:avLst/>
              </a:prstTxWarp>
            </a:bodyPr>
            <a:lstStyle/>
            <a:p>
              <a:pPr defTabSz="847219">
                <a:defRPr/>
              </a:pPr>
              <a:endParaRPr lang="en-US" sz="1700" kern="0" dirty="0">
                <a:solidFill>
                  <a:srgbClr val="000000"/>
                </a:solidFill>
                <a:latin typeface="Segoe UI Light" panose="020B0502040204020203" pitchFamily="34" charset="0"/>
              </a:endParaRPr>
            </a:p>
          </p:txBody>
        </p:sp>
        <p:sp>
          <p:nvSpPr>
            <p:cNvPr id="48" name="Freeform 25"/>
            <p:cNvSpPr>
              <a:spLocks/>
            </p:cNvSpPr>
            <p:nvPr/>
          </p:nvSpPr>
          <p:spPr bwMode="auto">
            <a:xfrm>
              <a:off x="9709619" y="3565707"/>
              <a:ext cx="432829" cy="413978"/>
            </a:xfrm>
            <a:custGeom>
              <a:avLst/>
              <a:gdLst>
                <a:gd name="T0" fmla="*/ 122 w 243"/>
                <a:gd name="T1" fmla="*/ 110 h 232"/>
                <a:gd name="T2" fmla="*/ 70 w 243"/>
                <a:gd name="T3" fmla="*/ 0 h 232"/>
                <a:gd name="T4" fmla="*/ 0 w 243"/>
                <a:gd name="T5" fmla="*/ 110 h 232"/>
                <a:gd name="T6" fmla="*/ 35 w 243"/>
                <a:gd name="T7" fmla="*/ 195 h 232"/>
                <a:gd name="T8" fmla="*/ 67 w 243"/>
                <a:gd name="T9" fmla="*/ 218 h 232"/>
                <a:gd name="T10" fmla="*/ 122 w 243"/>
                <a:gd name="T11" fmla="*/ 232 h 232"/>
                <a:gd name="T12" fmla="*/ 243 w 243"/>
                <a:gd name="T13" fmla="*/ 110 h 232"/>
                <a:gd name="T14" fmla="*/ 122 w 243"/>
                <a:gd name="T15" fmla="*/ 11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3" h="232">
                  <a:moveTo>
                    <a:pt x="122" y="110"/>
                  </a:moveTo>
                  <a:cubicBezTo>
                    <a:pt x="70" y="0"/>
                    <a:pt x="70" y="0"/>
                    <a:pt x="70" y="0"/>
                  </a:cubicBezTo>
                  <a:cubicBezTo>
                    <a:pt x="29" y="20"/>
                    <a:pt x="0" y="62"/>
                    <a:pt x="0" y="110"/>
                  </a:cubicBezTo>
                  <a:cubicBezTo>
                    <a:pt x="0" y="143"/>
                    <a:pt x="14" y="173"/>
                    <a:pt x="35" y="195"/>
                  </a:cubicBezTo>
                  <a:cubicBezTo>
                    <a:pt x="44" y="205"/>
                    <a:pt x="55" y="212"/>
                    <a:pt x="67" y="218"/>
                  </a:cubicBezTo>
                  <a:cubicBezTo>
                    <a:pt x="83" y="227"/>
                    <a:pt x="102" y="232"/>
                    <a:pt x="122" y="232"/>
                  </a:cubicBezTo>
                  <a:cubicBezTo>
                    <a:pt x="189" y="232"/>
                    <a:pt x="243" y="177"/>
                    <a:pt x="243" y="110"/>
                  </a:cubicBezTo>
                  <a:lnTo>
                    <a:pt x="122" y="110"/>
                  </a:lnTo>
                  <a:close/>
                </a:path>
              </a:pathLst>
            </a:custGeom>
            <a:solidFill>
              <a:srgbClr val="FDB8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4740" tIns="42370" rIns="84740" bIns="42370" numCol="1" anchor="t" anchorCtr="0" compatLnSpc="1">
              <a:prstTxWarp prst="textNoShape">
                <a:avLst/>
              </a:prstTxWarp>
            </a:bodyPr>
            <a:lstStyle/>
            <a:p>
              <a:pPr defTabSz="847219">
                <a:defRPr/>
              </a:pPr>
              <a:endParaRPr lang="en-US" sz="1700" kern="0" dirty="0">
                <a:solidFill>
                  <a:srgbClr val="000000"/>
                </a:solidFill>
                <a:latin typeface="Segoe UI Light" panose="020B0502040204020203" pitchFamily="34" charset="0"/>
              </a:endParaRPr>
            </a:p>
          </p:txBody>
        </p:sp>
        <p:sp>
          <p:nvSpPr>
            <p:cNvPr id="49" name="Freeform 26"/>
            <p:cNvSpPr>
              <a:spLocks/>
            </p:cNvSpPr>
            <p:nvPr/>
          </p:nvSpPr>
          <p:spPr bwMode="auto">
            <a:xfrm>
              <a:off x="9081264" y="3646252"/>
              <a:ext cx="427022" cy="311566"/>
            </a:xfrm>
            <a:custGeom>
              <a:avLst/>
              <a:gdLst>
                <a:gd name="T0" fmla="*/ 218 w 236"/>
                <a:gd name="T1" fmla="*/ 85 h 174"/>
                <a:gd name="T2" fmla="*/ 158 w 236"/>
                <a:gd name="T3" fmla="*/ 0 h 174"/>
                <a:gd name="T4" fmla="*/ 0 w 236"/>
                <a:gd name="T5" fmla="*/ 174 h 174"/>
                <a:gd name="T6" fmla="*/ 236 w 236"/>
                <a:gd name="T7" fmla="*/ 174 h 174"/>
                <a:gd name="T8" fmla="*/ 218 w 236"/>
                <a:gd name="T9" fmla="*/ 85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6" h="174">
                  <a:moveTo>
                    <a:pt x="218" y="85"/>
                  </a:moveTo>
                  <a:cubicBezTo>
                    <a:pt x="205" y="52"/>
                    <a:pt x="184" y="23"/>
                    <a:pt x="158" y="0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236" y="174"/>
                    <a:pt x="236" y="174"/>
                    <a:pt x="236" y="174"/>
                  </a:cubicBezTo>
                  <a:cubicBezTo>
                    <a:pt x="236" y="143"/>
                    <a:pt x="229" y="112"/>
                    <a:pt x="218" y="85"/>
                  </a:cubicBezTo>
                  <a:close/>
                </a:path>
              </a:pathLst>
            </a:custGeom>
            <a:solidFill>
              <a:srgbClr val="E741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4740" tIns="42370" rIns="84740" bIns="42370" numCol="1" anchor="t" anchorCtr="0" compatLnSpc="1">
              <a:prstTxWarp prst="textNoShape">
                <a:avLst/>
              </a:prstTxWarp>
            </a:bodyPr>
            <a:lstStyle/>
            <a:p>
              <a:pPr defTabSz="847219">
                <a:defRPr/>
              </a:pPr>
              <a:endParaRPr lang="en-US" sz="1700" kern="0" dirty="0">
                <a:solidFill>
                  <a:srgbClr val="000000"/>
                </a:solidFill>
                <a:latin typeface="Segoe UI Light" panose="020B0502040204020203" pitchFamily="34" charset="0"/>
              </a:endParaRPr>
            </a:p>
          </p:txBody>
        </p:sp>
        <p:sp>
          <p:nvSpPr>
            <p:cNvPr id="50" name="Freeform 27"/>
            <p:cNvSpPr>
              <a:spLocks/>
            </p:cNvSpPr>
            <p:nvPr/>
          </p:nvSpPr>
          <p:spPr bwMode="auto">
            <a:xfrm>
              <a:off x="8668266" y="3538562"/>
              <a:ext cx="700519" cy="794022"/>
            </a:xfrm>
            <a:custGeom>
              <a:avLst/>
              <a:gdLst>
                <a:gd name="T0" fmla="*/ 235 w 393"/>
                <a:gd name="T1" fmla="*/ 0 h 445"/>
                <a:gd name="T2" fmla="*/ 135 w 393"/>
                <a:gd name="T3" fmla="*/ 22 h 445"/>
                <a:gd name="T4" fmla="*/ 0 w 393"/>
                <a:gd name="T5" fmla="*/ 235 h 445"/>
                <a:gd name="T6" fmla="*/ 68 w 393"/>
                <a:gd name="T7" fmla="*/ 400 h 445"/>
                <a:gd name="T8" fmla="*/ 129 w 393"/>
                <a:gd name="T9" fmla="*/ 445 h 445"/>
                <a:gd name="T10" fmla="*/ 235 w 393"/>
                <a:gd name="T11" fmla="*/ 235 h 445"/>
                <a:gd name="T12" fmla="*/ 393 w 393"/>
                <a:gd name="T13" fmla="*/ 61 h 445"/>
                <a:gd name="T14" fmla="*/ 235 w 393"/>
                <a:gd name="T15" fmla="*/ 0 h 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3" h="445">
                  <a:moveTo>
                    <a:pt x="235" y="0"/>
                  </a:moveTo>
                  <a:cubicBezTo>
                    <a:pt x="200" y="0"/>
                    <a:pt x="166" y="8"/>
                    <a:pt x="135" y="22"/>
                  </a:cubicBezTo>
                  <a:cubicBezTo>
                    <a:pt x="56" y="60"/>
                    <a:pt x="0" y="141"/>
                    <a:pt x="0" y="235"/>
                  </a:cubicBezTo>
                  <a:cubicBezTo>
                    <a:pt x="0" y="299"/>
                    <a:pt x="26" y="358"/>
                    <a:pt x="68" y="400"/>
                  </a:cubicBezTo>
                  <a:cubicBezTo>
                    <a:pt x="86" y="418"/>
                    <a:pt x="106" y="433"/>
                    <a:pt x="129" y="445"/>
                  </a:cubicBezTo>
                  <a:cubicBezTo>
                    <a:pt x="235" y="235"/>
                    <a:pt x="235" y="235"/>
                    <a:pt x="235" y="235"/>
                  </a:cubicBezTo>
                  <a:cubicBezTo>
                    <a:pt x="393" y="61"/>
                    <a:pt x="393" y="61"/>
                    <a:pt x="393" y="61"/>
                  </a:cubicBezTo>
                  <a:cubicBezTo>
                    <a:pt x="351" y="23"/>
                    <a:pt x="296" y="0"/>
                    <a:pt x="235" y="0"/>
                  </a:cubicBezTo>
                  <a:close/>
                </a:path>
              </a:pathLst>
            </a:custGeom>
            <a:solidFill>
              <a:srgbClr val="2186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4740" tIns="42370" rIns="84740" bIns="42370" numCol="1" anchor="t" anchorCtr="0" compatLnSpc="1">
              <a:prstTxWarp prst="textNoShape">
                <a:avLst/>
              </a:prstTxWarp>
            </a:bodyPr>
            <a:lstStyle/>
            <a:p>
              <a:pPr defTabSz="847219">
                <a:defRPr/>
              </a:pPr>
              <a:endParaRPr lang="en-US" sz="1700" kern="0" dirty="0">
                <a:solidFill>
                  <a:srgbClr val="000000"/>
                </a:solidFill>
                <a:latin typeface="Segoe UI Light" panose="020B0502040204020203" pitchFamily="34" charset="0"/>
              </a:endParaRPr>
            </a:p>
          </p:txBody>
        </p:sp>
        <p:sp>
          <p:nvSpPr>
            <p:cNvPr id="51" name="Freeform 28"/>
            <p:cNvSpPr>
              <a:spLocks/>
            </p:cNvSpPr>
            <p:nvPr/>
          </p:nvSpPr>
          <p:spPr bwMode="auto">
            <a:xfrm>
              <a:off x="8898252" y="3957817"/>
              <a:ext cx="610033" cy="419256"/>
            </a:xfrm>
            <a:custGeom>
              <a:avLst/>
              <a:gdLst>
                <a:gd name="T0" fmla="*/ 0 w 342"/>
                <a:gd name="T1" fmla="*/ 210 h 235"/>
                <a:gd name="T2" fmla="*/ 106 w 342"/>
                <a:gd name="T3" fmla="*/ 235 h 235"/>
                <a:gd name="T4" fmla="*/ 342 w 342"/>
                <a:gd name="T5" fmla="*/ 0 h 235"/>
                <a:gd name="T6" fmla="*/ 106 w 342"/>
                <a:gd name="T7" fmla="*/ 0 h 235"/>
                <a:gd name="T8" fmla="*/ 0 w 342"/>
                <a:gd name="T9" fmla="*/ 210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2" h="235">
                  <a:moveTo>
                    <a:pt x="0" y="210"/>
                  </a:moveTo>
                  <a:cubicBezTo>
                    <a:pt x="32" y="226"/>
                    <a:pt x="68" y="235"/>
                    <a:pt x="106" y="235"/>
                  </a:cubicBezTo>
                  <a:cubicBezTo>
                    <a:pt x="236" y="235"/>
                    <a:pt x="342" y="130"/>
                    <a:pt x="342" y="0"/>
                  </a:cubicBezTo>
                  <a:cubicBezTo>
                    <a:pt x="106" y="0"/>
                    <a:pt x="106" y="0"/>
                    <a:pt x="106" y="0"/>
                  </a:cubicBezTo>
                  <a:lnTo>
                    <a:pt x="0" y="210"/>
                  </a:lnTo>
                  <a:close/>
                </a:path>
              </a:pathLst>
            </a:custGeom>
            <a:solidFill>
              <a:srgbClr val="FDB813"/>
            </a:solidFill>
            <a:ln>
              <a:noFill/>
            </a:ln>
            <a:extLst/>
          </p:spPr>
          <p:txBody>
            <a:bodyPr vert="horz" wrap="square" lIns="84740" tIns="42370" rIns="84740" bIns="42370" numCol="1" anchor="t" anchorCtr="0" compatLnSpc="1">
              <a:prstTxWarp prst="textNoShape">
                <a:avLst/>
              </a:prstTxWarp>
            </a:bodyPr>
            <a:lstStyle/>
            <a:p>
              <a:pPr defTabSz="847219">
                <a:defRPr/>
              </a:pPr>
              <a:endParaRPr lang="en-US" sz="1700" kern="0" dirty="0">
                <a:solidFill>
                  <a:srgbClr val="000000"/>
                </a:solidFill>
                <a:latin typeface="Segoe UI Light" panose="020B0502040204020203" pitchFamily="34" charset="0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5313040" y="2588723"/>
            <a:ext cx="3372828" cy="1017389"/>
            <a:chOff x="5238313" y="1390433"/>
            <a:chExt cx="3372828" cy="1017389"/>
          </a:xfrm>
        </p:grpSpPr>
        <p:grpSp>
          <p:nvGrpSpPr>
            <p:cNvPr id="5" name="组合 4"/>
            <p:cNvGrpSpPr/>
            <p:nvPr/>
          </p:nvGrpSpPr>
          <p:grpSpPr>
            <a:xfrm>
              <a:off x="5245710" y="1966497"/>
              <a:ext cx="3365431" cy="441325"/>
              <a:chOff x="5245710" y="1966497"/>
              <a:chExt cx="3365431" cy="441325"/>
            </a:xfrm>
          </p:grpSpPr>
          <p:sp>
            <p:nvSpPr>
              <p:cNvPr id="7" name="Rectangle 3"/>
              <p:cNvSpPr>
                <a:spLocks noChangeArrowheads="1"/>
              </p:cNvSpPr>
              <p:nvPr/>
            </p:nvSpPr>
            <p:spPr bwMode="auto">
              <a:xfrm>
                <a:off x="5809931" y="1966497"/>
                <a:ext cx="2801210" cy="441325"/>
              </a:xfrm>
              <a:prstGeom prst="rect">
                <a:avLst/>
              </a:prstGeom>
              <a:noFill/>
              <a:ln w="9525" algn="ctr">
                <a:solidFill>
                  <a:srgbClr val="C8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230188" indent="-230188" eaLnBrk="0" hangingPunct="0"/>
                <a:r>
                  <a:rPr lang="zh-CN" altLang="en-US" sz="1800" dirty="0">
                    <a:solidFill>
                      <a:srgbClr val="D34511"/>
                    </a:solidFill>
                    <a:latin typeface="微软雅黑" pitchFamily="34" charset="-122"/>
                    <a:ea typeface="微软雅黑" pitchFamily="34" charset="-122"/>
                  </a:rPr>
                  <a:t>送货单取消与</a:t>
                </a:r>
                <a:r>
                  <a:rPr lang="zh-CN" altLang="en-US" sz="1800" dirty="0" smtClean="0">
                    <a:solidFill>
                      <a:srgbClr val="D34511"/>
                    </a:solidFill>
                    <a:latin typeface="微软雅黑" pitchFamily="34" charset="-122"/>
                    <a:ea typeface="微软雅黑" pitchFamily="34" charset="-122"/>
                  </a:rPr>
                  <a:t>打印</a:t>
                </a:r>
              </a:p>
            </p:txBody>
          </p:sp>
          <p:sp>
            <p:nvSpPr>
              <p:cNvPr id="8" name="Rectangle 6"/>
              <p:cNvSpPr>
                <a:spLocks noChangeArrowheads="1"/>
              </p:cNvSpPr>
              <p:nvPr/>
            </p:nvSpPr>
            <p:spPr bwMode="auto">
              <a:xfrm>
                <a:off x="5245710" y="1966497"/>
                <a:ext cx="561502" cy="441325"/>
              </a:xfrm>
              <a:prstGeom prst="rect">
                <a:avLst/>
              </a:prstGeom>
              <a:solidFill>
                <a:srgbClr val="D34511"/>
              </a:solidFill>
              <a:ln w="9525">
                <a:solidFill>
                  <a:srgbClr val="C8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spcBef>
                    <a:spcPct val="20000"/>
                  </a:spcBef>
                </a:pPr>
                <a:r>
                  <a:rPr lang="en-US" altLang="zh-CN" sz="1800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3</a:t>
                </a:r>
                <a:endParaRPr lang="en-US" altLang="zh-CN" sz="18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52" name="Rectangle 3"/>
            <p:cNvSpPr>
              <a:spLocks noChangeArrowheads="1"/>
            </p:cNvSpPr>
            <p:nvPr/>
          </p:nvSpPr>
          <p:spPr bwMode="auto">
            <a:xfrm>
              <a:off x="5802534" y="1390433"/>
              <a:ext cx="2801210" cy="441325"/>
            </a:xfrm>
            <a:prstGeom prst="rect">
              <a:avLst/>
            </a:prstGeom>
            <a:noFill/>
            <a:ln w="9525" algn="ctr">
              <a:solidFill>
                <a:srgbClr val="C8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230188" indent="-230188" eaLnBrk="0" hangingPunct="0"/>
              <a:r>
                <a:rPr lang="zh-CN" altLang="en-US" sz="1800" dirty="0">
                  <a:solidFill>
                    <a:srgbClr val="D34511"/>
                  </a:solidFill>
                  <a:latin typeface="微软雅黑" pitchFamily="34" charset="-122"/>
                  <a:ea typeface="微软雅黑" pitchFamily="34" charset="-122"/>
                </a:rPr>
                <a:t>送货单创建</a:t>
              </a:r>
            </a:p>
          </p:txBody>
        </p:sp>
        <p:sp>
          <p:nvSpPr>
            <p:cNvPr id="53" name="Rectangle 6"/>
            <p:cNvSpPr>
              <a:spLocks noChangeArrowheads="1"/>
            </p:cNvSpPr>
            <p:nvPr/>
          </p:nvSpPr>
          <p:spPr bwMode="auto">
            <a:xfrm>
              <a:off x="5238313" y="1390433"/>
              <a:ext cx="561502" cy="441325"/>
            </a:xfrm>
            <a:prstGeom prst="rect">
              <a:avLst/>
            </a:prstGeom>
            <a:solidFill>
              <a:srgbClr val="D34511"/>
            </a:solidFill>
            <a:ln w="9525">
              <a:solidFill>
                <a:srgbClr val="C8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spcBef>
                  <a:spcPct val="20000"/>
                </a:spcBef>
              </a:pPr>
              <a:r>
                <a:rPr lang="en-US" altLang="zh-CN" sz="18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endParaRPr lang="en-US" altLang="zh-CN" sz="1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41" name="Rectangle 3"/>
          <p:cNvSpPr>
            <a:spLocks noChangeArrowheads="1"/>
          </p:cNvSpPr>
          <p:nvPr/>
        </p:nvSpPr>
        <p:spPr bwMode="auto">
          <a:xfrm>
            <a:off x="5884658" y="3765527"/>
            <a:ext cx="2801210" cy="441325"/>
          </a:xfrm>
          <a:prstGeom prst="rect">
            <a:avLst/>
          </a:prstGeom>
          <a:noFill/>
          <a:ln w="9525" algn="ctr">
            <a:solidFill>
              <a:srgbClr val="C8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230188" indent="-230188" eaLnBrk="0" hangingPunct="0"/>
            <a:r>
              <a:rPr lang="zh-CN" altLang="en-US" sz="1800" dirty="0">
                <a:solidFill>
                  <a:srgbClr val="D34511"/>
                </a:solidFill>
                <a:latin typeface="微软雅黑" pitchFamily="34" charset="-122"/>
                <a:ea typeface="微软雅黑" pitchFamily="34" charset="-122"/>
              </a:rPr>
              <a:t>送货单查询</a:t>
            </a:r>
          </a:p>
        </p:txBody>
      </p:sp>
      <p:sp>
        <p:nvSpPr>
          <p:cNvPr id="42" name="Rectangle 6"/>
          <p:cNvSpPr>
            <a:spLocks noChangeArrowheads="1"/>
          </p:cNvSpPr>
          <p:nvPr/>
        </p:nvSpPr>
        <p:spPr bwMode="auto">
          <a:xfrm>
            <a:off x="5320437" y="3765527"/>
            <a:ext cx="561502" cy="441325"/>
          </a:xfrm>
          <a:prstGeom prst="rect">
            <a:avLst/>
          </a:prstGeom>
          <a:solidFill>
            <a:srgbClr val="D34511"/>
          </a:solidFill>
          <a:ln w="9525">
            <a:solidFill>
              <a:srgbClr val="C8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</a:pPr>
            <a:r>
              <a:rPr lang="en-US" altLang="zh-CN" sz="1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endParaRPr lang="en-US" altLang="zh-CN" sz="1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" name="Rectangle 3"/>
          <p:cNvSpPr>
            <a:spLocks noChangeArrowheads="1"/>
          </p:cNvSpPr>
          <p:nvPr/>
        </p:nvSpPr>
        <p:spPr bwMode="auto">
          <a:xfrm>
            <a:off x="5874542" y="4366267"/>
            <a:ext cx="2801210" cy="441325"/>
          </a:xfrm>
          <a:prstGeom prst="rect">
            <a:avLst/>
          </a:prstGeom>
          <a:noFill/>
          <a:ln w="9525" algn="ctr">
            <a:solidFill>
              <a:srgbClr val="C8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230188" indent="-230188" eaLnBrk="0" hangingPunct="0"/>
            <a:r>
              <a:rPr lang="zh-CN" altLang="en-US" sz="1800" dirty="0">
                <a:solidFill>
                  <a:srgbClr val="D34511"/>
                </a:solidFill>
                <a:latin typeface="微软雅黑" pitchFamily="34" charset="-122"/>
                <a:ea typeface="微软雅黑" pitchFamily="34" charset="-122"/>
              </a:rPr>
              <a:t>查询客户收货记录</a:t>
            </a:r>
          </a:p>
        </p:txBody>
      </p:sp>
      <p:sp>
        <p:nvSpPr>
          <p:cNvPr id="44" name="Rectangle 6"/>
          <p:cNvSpPr>
            <a:spLocks noChangeArrowheads="1"/>
          </p:cNvSpPr>
          <p:nvPr/>
        </p:nvSpPr>
        <p:spPr bwMode="auto">
          <a:xfrm>
            <a:off x="5310321" y="4366267"/>
            <a:ext cx="561502" cy="441325"/>
          </a:xfrm>
          <a:prstGeom prst="rect">
            <a:avLst/>
          </a:prstGeom>
          <a:solidFill>
            <a:srgbClr val="D34511"/>
          </a:solidFill>
          <a:ln w="9525">
            <a:solidFill>
              <a:srgbClr val="C8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</a:pPr>
            <a:r>
              <a:rPr lang="en-US" altLang="zh-CN" sz="1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endParaRPr lang="en-US" altLang="zh-CN" sz="1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5" name="Rectangle 3"/>
          <p:cNvSpPr>
            <a:spLocks noChangeArrowheads="1"/>
          </p:cNvSpPr>
          <p:nvPr/>
        </p:nvSpPr>
        <p:spPr bwMode="auto">
          <a:xfrm>
            <a:off x="5877261" y="1988840"/>
            <a:ext cx="2801210" cy="441325"/>
          </a:xfrm>
          <a:prstGeom prst="rect">
            <a:avLst/>
          </a:prstGeom>
          <a:noFill/>
          <a:ln w="9525" algn="ctr">
            <a:solidFill>
              <a:srgbClr val="C8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230188" indent="-230188" eaLnBrk="0" hangingPunct="0"/>
            <a:r>
              <a:rPr lang="zh-CN" altLang="en-US" sz="1800" dirty="0" smtClean="0">
                <a:solidFill>
                  <a:srgbClr val="D34511"/>
                </a:solidFill>
                <a:latin typeface="微软雅黑" pitchFamily="34" charset="-122"/>
                <a:ea typeface="微软雅黑" pitchFamily="34" charset="-122"/>
              </a:rPr>
              <a:t>到货通知单查询</a:t>
            </a:r>
            <a:endParaRPr lang="zh-CN" altLang="en-US" sz="1800" dirty="0">
              <a:solidFill>
                <a:srgbClr val="D3451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Rectangle 6"/>
          <p:cNvSpPr>
            <a:spLocks noChangeArrowheads="1"/>
          </p:cNvSpPr>
          <p:nvPr/>
        </p:nvSpPr>
        <p:spPr bwMode="auto">
          <a:xfrm>
            <a:off x="5313040" y="1988840"/>
            <a:ext cx="561502" cy="441325"/>
          </a:xfrm>
          <a:prstGeom prst="rect">
            <a:avLst/>
          </a:prstGeom>
          <a:solidFill>
            <a:srgbClr val="D34511"/>
          </a:solidFill>
          <a:ln w="9525">
            <a:solidFill>
              <a:srgbClr val="C8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</a:pPr>
            <a:r>
              <a:rPr lang="en-US" altLang="zh-CN" sz="1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en-US" altLang="zh-CN" sz="1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802184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3-</a:t>
            </a:r>
            <a:r>
              <a:rPr lang="zh-CN" altLang="en-US" dirty="0"/>
              <a:t>送货管理流程图</a:t>
            </a:r>
          </a:p>
        </p:txBody>
      </p:sp>
      <p:sp>
        <p:nvSpPr>
          <p:cNvPr id="4" name="圆角矩形 3"/>
          <p:cNvSpPr/>
          <p:nvPr/>
        </p:nvSpPr>
        <p:spPr bwMode="auto">
          <a:xfrm>
            <a:off x="2695922" y="2420888"/>
            <a:ext cx="1656184" cy="504056"/>
          </a:xfrm>
          <a:prstGeom prst="roundRect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创建送货单</a:t>
            </a:r>
          </a:p>
        </p:txBody>
      </p:sp>
      <p:sp>
        <p:nvSpPr>
          <p:cNvPr id="5" name="圆角矩形 4"/>
          <p:cNvSpPr/>
          <p:nvPr/>
        </p:nvSpPr>
        <p:spPr bwMode="auto">
          <a:xfrm>
            <a:off x="4921638" y="2426059"/>
            <a:ext cx="1831562" cy="504056"/>
          </a:xfrm>
          <a:prstGeom prst="roundRect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打印送货单</a:t>
            </a:r>
          </a:p>
        </p:txBody>
      </p:sp>
      <p:sp>
        <p:nvSpPr>
          <p:cNvPr id="6" name="流程图: 终止 5"/>
          <p:cNvSpPr/>
          <p:nvPr/>
        </p:nvSpPr>
        <p:spPr>
          <a:xfrm>
            <a:off x="3394915" y="2808471"/>
            <a:ext cx="1019580" cy="339177"/>
          </a:xfrm>
          <a:prstGeom prst="flowChartTerminator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02378" tIns="202378" rIns="202378" bIns="202378" numCol="1" spcCol="1270" anchor="ctr" anchorCtr="0">
            <a:noAutofit/>
          </a:bodyPr>
          <a:lstStyle/>
          <a:p>
            <a:pPr marL="0" lvl="1" algn="ctr" defTabSz="10223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SRM</a:t>
            </a:r>
            <a:endParaRPr lang="zh-CN" altLang="en-US" sz="1600" kern="12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直接箭头连接符 6"/>
          <p:cNvCxnSpPr>
            <a:stCxn id="4" idx="3"/>
            <a:endCxn id="5" idx="1"/>
          </p:cNvCxnSpPr>
          <p:nvPr/>
        </p:nvCxnSpPr>
        <p:spPr bwMode="auto">
          <a:xfrm>
            <a:off x="4352106" y="2672916"/>
            <a:ext cx="569532" cy="5171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" name="直接箭头连接符 7"/>
          <p:cNvCxnSpPr>
            <a:stCxn id="5" idx="3"/>
          </p:cNvCxnSpPr>
          <p:nvPr/>
        </p:nvCxnSpPr>
        <p:spPr bwMode="auto">
          <a:xfrm>
            <a:off x="6753200" y="2678087"/>
            <a:ext cx="689611" cy="0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" name="流程图: 终止 8"/>
          <p:cNvSpPr/>
          <p:nvPr/>
        </p:nvSpPr>
        <p:spPr>
          <a:xfrm>
            <a:off x="6033120" y="2846100"/>
            <a:ext cx="1019580" cy="339177"/>
          </a:xfrm>
          <a:prstGeom prst="flowChartTerminator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02378" tIns="202378" rIns="202378" bIns="202378" numCol="1" spcCol="1270" anchor="ctr" anchorCtr="0">
            <a:noAutofit/>
          </a:bodyPr>
          <a:lstStyle/>
          <a:p>
            <a:pPr marL="0" lvl="1" algn="ctr" defTabSz="10223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SRM</a:t>
            </a:r>
            <a:endParaRPr lang="zh-CN" altLang="en-US" sz="1600" kern="12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同侧圆角矩形 10"/>
          <p:cNvSpPr/>
          <p:nvPr/>
        </p:nvSpPr>
        <p:spPr bwMode="auto">
          <a:xfrm>
            <a:off x="2863401" y="2186386"/>
            <a:ext cx="1296144" cy="324810"/>
          </a:xfrm>
          <a:prstGeom prst="round2Same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02378" tIns="202378" rIns="202378" bIns="202378" numCol="1" spcCol="1270" anchor="ctr" anchorCtr="0">
            <a:noAutofit/>
          </a:bodyPr>
          <a:lstStyle/>
          <a:p>
            <a:pPr algn="ctr"/>
            <a:r>
              <a:rPr lang="zh-CN" altLang="en-US" b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供应商</a:t>
            </a:r>
          </a:p>
        </p:txBody>
      </p:sp>
      <p:sp>
        <p:nvSpPr>
          <p:cNvPr id="12" name="同侧圆角矩形 11"/>
          <p:cNvSpPr/>
          <p:nvPr/>
        </p:nvSpPr>
        <p:spPr bwMode="auto">
          <a:xfrm>
            <a:off x="5241032" y="2182222"/>
            <a:ext cx="1296144" cy="324810"/>
          </a:xfrm>
          <a:prstGeom prst="round2Same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02378" tIns="202378" rIns="202378" bIns="202378" numCol="1" spcCol="1270" anchor="ctr" anchorCtr="0">
            <a:noAutofit/>
          </a:bodyPr>
          <a:lstStyle/>
          <a:p>
            <a:pPr algn="ctr"/>
            <a:r>
              <a:rPr lang="zh-CN" altLang="en-US" b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供应商</a:t>
            </a:r>
          </a:p>
        </p:txBody>
      </p:sp>
      <p:sp>
        <p:nvSpPr>
          <p:cNvPr id="13" name="矩形 12"/>
          <p:cNvSpPr/>
          <p:nvPr/>
        </p:nvSpPr>
        <p:spPr>
          <a:xfrm>
            <a:off x="4880992" y="1700808"/>
            <a:ext cx="2126006" cy="36933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200" b="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统一</a:t>
            </a:r>
            <a:r>
              <a:rPr lang="zh-CN" altLang="en-US" sz="1200" b="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的送货单样式</a:t>
            </a:r>
          </a:p>
        </p:txBody>
      </p:sp>
      <p:sp>
        <p:nvSpPr>
          <p:cNvPr id="14" name="圆角矩形 13"/>
          <p:cNvSpPr/>
          <p:nvPr/>
        </p:nvSpPr>
        <p:spPr bwMode="auto">
          <a:xfrm>
            <a:off x="7401272" y="2385861"/>
            <a:ext cx="1872208" cy="504056"/>
          </a:xfrm>
          <a:prstGeom prst="roundRect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送货单查询</a:t>
            </a:r>
            <a:endParaRPr lang="zh-CN" altLang="en-US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流程图: 终止 14"/>
          <p:cNvSpPr/>
          <p:nvPr/>
        </p:nvSpPr>
        <p:spPr>
          <a:xfrm>
            <a:off x="8541932" y="2796734"/>
            <a:ext cx="1019580" cy="339177"/>
          </a:xfrm>
          <a:prstGeom prst="flowChartTerminator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02378" tIns="202378" rIns="202378" bIns="202378" numCol="1" spcCol="1270" anchor="ctr" anchorCtr="0">
            <a:noAutofit/>
          </a:bodyPr>
          <a:lstStyle/>
          <a:p>
            <a:pPr marL="0" lvl="1" algn="ctr" defTabSz="10223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SRM</a:t>
            </a:r>
            <a:endParaRPr lang="zh-CN" altLang="en-US" sz="1600" kern="12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同侧圆角矩形 15"/>
          <p:cNvSpPr/>
          <p:nvPr/>
        </p:nvSpPr>
        <p:spPr bwMode="auto">
          <a:xfrm>
            <a:off x="7549056" y="2132856"/>
            <a:ext cx="1584176" cy="324810"/>
          </a:xfrm>
          <a:prstGeom prst="round2Same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02378" tIns="202378" rIns="202378" bIns="202378" numCol="1" spcCol="1270" anchor="ctr" anchorCtr="0">
            <a:noAutofit/>
          </a:bodyPr>
          <a:lstStyle/>
          <a:p>
            <a:pPr algn="ctr"/>
            <a:r>
              <a:rPr lang="zh-CN" altLang="en-US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采购方</a:t>
            </a:r>
            <a:r>
              <a:rPr lang="en-US" altLang="zh-CN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供应</a:t>
            </a:r>
            <a:r>
              <a:rPr lang="zh-CN" altLang="en-US" b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</a:t>
            </a:r>
          </a:p>
        </p:txBody>
      </p:sp>
      <p:cxnSp>
        <p:nvCxnSpPr>
          <p:cNvPr id="23" name="直接箭头连接符 22"/>
          <p:cNvCxnSpPr/>
          <p:nvPr/>
        </p:nvCxnSpPr>
        <p:spPr bwMode="auto">
          <a:xfrm flipH="1">
            <a:off x="8402306" y="2833341"/>
            <a:ext cx="1" cy="1403569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8337376" y="3573016"/>
            <a:ext cx="997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收货</a:t>
            </a:r>
          </a:p>
        </p:txBody>
      </p:sp>
      <p:sp>
        <p:nvSpPr>
          <p:cNvPr id="27" name="圆角矩形 26"/>
          <p:cNvSpPr/>
          <p:nvPr/>
        </p:nvSpPr>
        <p:spPr bwMode="auto">
          <a:xfrm>
            <a:off x="7491405" y="4531945"/>
            <a:ext cx="1821802" cy="504056"/>
          </a:xfrm>
          <a:prstGeom prst="roundRect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送货接收查询</a:t>
            </a:r>
          </a:p>
        </p:txBody>
      </p:sp>
      <p:sp>
        <p:nvSpPr>
          <p:cNvPr id="29" name="流程图: 终止 28"/>
          <p:cNvSpPr/>
          <p:nvPr/>
        </p:nvSpPr>
        <p:spPr>
          <a:xfrm>
            <a:off x="8255117" y="4933636"/>
            <a:ext cx="1018363" cy="339177"/>
          </a:xfrm>
          <a:prstGeom prst="flowChartTerminator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02378" tIns="202378" rIns="202378" bIns="202378" numCol="1" spcCol="1270" anchor="ctr" anchorCtr="0">
            <a:noAutofit/>
          </a:bodyPr>
          <a:lstStyle/>
          <a:p>
            <a:pPr marL="0" lvl="1" algn="ctr" defTabSz="1022350">
              <a:lnSpc>
                <a:spcPct val="90000"/>
              </a:lnSpc>
              <a:spcAft>
                <a:spcPct val="15000"/>
              </a:spcAft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SRM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同侧圆角矩形 29"/>
          <p:cNvSpPr/>
          <p:nvPr/>
        </p:nvSpPr>
        <p:spPr bwMode="auto">
          <a:xfrm>
            <a:off x="7606599" y="4293096"/>
            <a:ext cx="1620000" cy="324810"/>
          </a:xfrm>
          <a:prstGeom prst="round2Same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02378" tIns="202378" rIns="202378" bIns="202378" numCol="1" spcCol="1270" anchor="ctr" anchorCtr="0">
            <a:noAutofit/>
          </a:bodyPr>
          <a:lstStyle/>
          <a:p>
            <a:pPr algn="ctr"/>
            <a:r>
              <a:rPr lang="zh-CN" altLang="en-US" b="0" dirty="0" smtClean="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采购员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供应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</a:t>
            </a:r>
            <a:endParaRPr lang="zh-CN" altLang="en-US" b="0" dirty="0">
              <a:solidFill>
                <a:schemeClr val="dk1">
                  <a:hueOff val="0"/>
                  <a:satOff val="0"/>
                  <a:lumOff val="0"/>
                  <a:alphaOff val="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圆角矩形 32"/>
          <p:cNvSpPr/>
          <p:nvPr/>
        </p:nvSpPr>
        <p:spPr bwMode="auto">
          <a:xfrm>
            <a:off x="498123" y="2414208"/>
            <a:ext cx="1656184" cy="504056"/>
          </a:xfrm>
          <a:prstGeom prst="roundRect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到货通知查询</a:t>
            </a:r>
            <a:endParaRPr lang="zh-CN" altLang="en-US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流程图: 终止 33"/>
          <p:cNvSpPr/>
          <p:nvPr/>
        </p:nvSpPr>
        <p:spPr>
          <a:xfrm>
            <a:off x="1197116" y="2801791"/>
            <a:ext cx="1019580" cy="339177"/>
          </a:xfrm>
          <a:prstGeom prst="flowChartTerminator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02378" tIns="202378" rIns="202378" bIns="202378" numCol="1" spcCol="1270" anchor="ctr" anchorCtr="0">
            <a:noAutofit/>
          </a:bodyPr>
          <a:lstStyle/>
          <a:p>
            <a:pPr marL="0" lvl="1" algn="ctr" defTabSz="10223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SRM</a:t>
            </a:r>
            <a:endParaRPr lang="zh-CN" altLang="en-US" sz="1600" kern="12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同侧圆角矩形 34"/>
          <p:cNvSpPr/>
          <p:nvPr/>
        </p:nvSpPr>
        <p:spPr bwMode="auto">
          <a:xfrm>
            <a:off x="665602" y="2179706"/>
            <a:ext cx="1296144" cy="324810"/>
          </a:xfrm>
          <a:prstGeom prst="round2Same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02378" tIns="202378" rIns="202378" bIns="202378" numCol="1" spcCol="1270" anchor="ctr" anchorCtr="0">
            <a:noAutofit/>
          </a:bodyPr>
          <a:lstStyle/>
          <a:p>
            <a:pPr algn="ctr"/>
            <a:r>
              <a:rPr lang="zh-CN" altLang="en-US" b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供应商</a:t>
            </a:r>
          </a:p>
        </p:txBody>
      </p:sp>
      <p:cxnSp>
        <p:nvCxnSpPr>
          <p:cNvPr id="36" name="直接箭头连接符 35"/>
          <p:cNvCxnSpPr/>
          <p:nvPr/>
        </p:nvCxnSpPr>
        <p:spPr bwMode="auto">
          <a:xfrm>
            <a:off x="2151220" y="2703749"/>
            <a:ext cx="569532" cy="5171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091735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3-01</a:t>
            </a:r>
            <a:r>
              <a:rPr lang="zh-CN" altLang="en-US" smtClean="0"/>
              <a:t>到货通知查询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47809" y="548680"/>
            <a:ext cx="9629727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路径：销售</a:t>
            </a:r>
            <a:r>
              <a:rPr lang="en-US" altLang="zh-CN" sz="1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1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发货</a:t>
            </a:r>
            <a:r>
              <a:rPr lang="en-US" altLang="zh-CN" sz="1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1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到货通知单</a:t>
            </a:r>
            <a:endParaRPr lang="en-US" altLang="zh-CN" sz="18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zh-CN" sz="18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供应商会收到短信和邮件的提醒</a:t>
            </a:r>
            <a:r>
              <a:rPr lang="zh-CN" altLang="zh-CN" sz="1800" b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1800" b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zh-CN" altLang="en-US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到货通知查询</a:t>
            </a:r>
            <a:r>
              <a:rPr lang="zh-CN" altLang="en-US" sz="1800" b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界面查询到所有状态的订单行，</a:t>
            </a:r>
            <a:r>
              <a:rPr lang="zh-CN" altLang="zh-CN" sz="1800" b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根据到货计划</a:t>
            </a:r>
            <a:r>
              <a:rPr lang="zh-CN" altLang="en-US" sz="1800" b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按需及时</a:t>
            </a:r>
            <a:r>
              <a:rPr lang="zh-CN" altLang="zh-CN" sz="1800" b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安排</a:t>
            </a:r>
            <a:r>
              <a:rPr lang="zh-CN" altLang="zh-CN" sz="18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送货</a:t>
            </a:r>
            <a:r>
              <a:rPr lang="zh-CN" altLang="zh-CN" sz="1800" b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1800" b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供应商送货前需要创建相应的送货单并打印，送货单跟随货物一同送往丹姿</a:t>
            </a:r>
            <a:r>
              <a:rPr lang="zh-CN" altLang="en-US" sz="18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800" b="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92896"/>
            <a:ext cx="9906000" cy="4305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091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3-02 </a:t>
            </a:r>
            <a:r>
              <a:rPr lang="zh-CN" altLang="en-US" dirty="0"/>
              <a:t>创建送货单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7874"/>
            <a:ext cx="9906000" cy="4218089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780928"/>
            <a:ext cx="9906000" cy="2614412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258731" y="5427221"/>
            <a:ext cx="92170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提示：</a:t>
            </a:r>
            <a:endParaRPr lang="en-US" altLang="zh-CN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b="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zh-CN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状态为“已发货“的计划行不可以再次创建送货单，取消原送货单之后才能重新创建送货单</a:t>
            </a:r>
            <a:r>
              <a:rPr lang="zh-CN" altLang="en-US" b="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b="0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b="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zh-CN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此处支持同一收货组织、同一交货日期的多张订单合并创建生成一张送货</a:t>
            </a:r>
            <a:r>
              <a:rPr lang="zh-CN" altLang="zh-CN" b="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</a:t>
            </a:r>
            <a:r>
              <a:rPr lang="zh-CN" altLang="en-US" b="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b="0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b="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zh-CN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若交货计划发生变化，供应商收到短信和邮件后，需要</a:t>
            </a:r>
            <a:r>
              <a:rPr lang="zh-CN" altLang="zh-CN" b="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及时</a:t>
            </a:r>
            <a:r>
              <a:rPr lang="zh-CN" altLang="en-US" b="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zh-CN" altLang="en-US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到货通知查询</a:t>
            </a:r>
            <a:r>
              <a:rPr lang="zh-CN" altLang="en-US" b="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界面查询</a:t>
            </a:r>
            <a:r>
              <a:rPr lang="zh-CN" altLang="zh-CN" b="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，重新</a:t>
            </a:r>
            <a:r>
              <a:rPr lang="zh-CN" altLang="zh-CN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创建送货单。</a:t>
            </a:r>
            <a:endParaRPr lang="en-US" altLang="zh-CN" b="0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85121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微软雅黑" pitchFamily="34" charset="-122"/>
              </a:rPr>
              <a:t>SRM</a:t>
            </a:r>
            <a:r>
              <a:rPr lang="zh-CN" altLang="en-US" smtClean="0">
                <a:latin typeface="微软雅黑" pitchFamily="34" charset="-122"/>
              </a:rPr>
              <a:t>云平台：全面提升供应商协同效率</a:t>
            </a:r>
            <a:endParaRPr lang="zh-CN" altLang="en-US" dirty="0"/>
          </a:p>
        </p:txBody>
      </p:sp>
      <p:grpSp>
        <p:nvGrpSpPr>
          <p:cNvPr id="14" name="Group 5"/>
          <p:cNvGrpSpPr/>
          <p:nvPr/>
        </p:nvGrpSpPr>
        <p:grpSpPr>
          <a:xfrm>
            <a:off x="6537176" y="3407074"/>
            <a:ext cx="2748523" cy="2542206"/>
            <a:chOff x="9149973" y="1668462"/>
            <a:chExt cx="2965830" cy="2743201"/>
          </a:xfrm>
        </p:grpSpPr>
        <p:sp>
          <p:nvSpPr>
            <p:cNvPr id="15" name="Rectangle 19"/>
            <p:cNvSpPr/>
            <p:nvPr/>
          </p:nvSpPr>
          <p:spPr bwMode="auto">
            <a:xfrm>
              <a:off x="9155114" y="1668462"/>
              <a:ext cx="2960689" cy="2743200"/>
            </a:xfrm>
            <a:prstGeom prst="rect">
              <a:avLst/>
            </a:prstGeom>
            <a:solidFill>
              <a:srgbClr val="0072C6"/>
            </a:solidFill>
            <a:ln w="1079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lIns="135586" tIns="84737" rIns="135586" bIns="84737"/>
            <a:lstStyle/>
            <a:p>
              <a:pPr defTabSz="635684">
                <a:defRPr/>
              </a:pPr>
              <a:r>
                <a:rPr lang="zh-CN" altLang="en-US" sz="3707" kern="0" dirty="0" smtClean="0">
                  <a:gradFill>
                    <a:gsLst>
                      <a:gs pos="2917">
                        <a:prstClr val="white"/>
                      </a:gs>
                      <a:gs pos="97000">
                        <a:prstClr val="white"/>
                      </a:gs>
                    </a:gsLst>
                    <a:lin ang="5400000" scaled="0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财务结算</a:t>
              </a:r>
              <a:endParaRPr lang="en-US" sz="3707" kern="0" dirty="0">
                <a:gradFill>
                  <a:gsLst>
                    <a:gs pos="2917">
                      <a:prstClr val="white"/>
                    </a:gs>
                    <a:gs pos="97000">
                      <a:prstClr val="white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Rectangle 22"/>
            <p:cNvSpPr/>
            <p:nvPr/>
          </p:nvSpPr>
          <p:spPr bwMode="auto">
            <a:xfrm>
              <a:off x="9149973" y="2735263"/>
              <a:ext cx="2958974" cy="1676400"/>
            </a:xfrm>
            <a:prstGeom prst="rect">
              <a:avLst/>
            </a:prstGeom>
            <a:noFill/>
            <a:ln w="1079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lIns="135586" tIns="84740" rIns="135586" bIns="84737"/>
            <a:lstStyle/>
            <a:p>
              <a:pPr defTabSz="635684">
                <a:lnSpc>
                  <a:spcPct val="150000"/>
                </a:lnSpc>
                <a:defRPr/>
              </a:pPr>
              <a:r>
                <a:rPr lang="zh-CN" altLang="en-US" sz="1600" kern="0" dirty="0">
                  <a:gradFill>
                    <a:gsLst>
                      <a:gs pos="2917">
                        <a:prstClr val="white"/>
                      </a:gs>
                      <a:gs pos="97000">
                        <a:prstClr val="white"/>
                      </a:gs>
                    </a:gsLst>
                    <a:lin ang="5400000" scaled="0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对</a:t>
              </a:r>
              <a:r>
                <a:rPr lang="zh-CN" altLang="en-US" sz="1600" kern="0" dirty="0" smtClean="0">
                  <a:gradFill>
                    <a:gsLst>
                      <a:gs pos="2917">
                        <a:prstClr val="white"/>
                      </a:gs>
                      <a:gs pos="97000">
                        <a:prstClr val="white"/>
                      </a:gs>
                    </a:gsLst>
                    <a:lin ang="5400000" scaled="0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账数据自动生成</a:t>
              </a:r>
              <a:endParaRPr lang="en-US" altLang="zh-CN" sz="1600" kern="0" dirty="0" smtClean="0">
                <a:gradFill>
                  <a:gsLst>
                    <a:gs pos="2917">
                      <a:prstClr val="white"/>
                    </a:gs>
                    <a:gs pos="97000">
                      <a:prstClr val="white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defTabSz="635684">
                <a:lnSpc>
                  <a:spcPct val="150000"/>
                </a:lnSpc>
                <a:defRPr/>
              </a:pPr>
              <a:r>
                <a:rPr lang="zh-CN" altLang="en-US" sz="1600" kern="0" dirty="0">
                  <a:gradFill>
                    <a:gsLst>
                      <a:gs pos="2917">
                        <a:prstClr val="white"/>
                      </a:gs>
                      <a:gs pos="97000">
                        <a:prstClr val="white"/>
                      </a:gs>
                    </a:gsLst>
                    <a:lin ang="5400000" scaled="0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勾</a:t>
              </a:r>
              <a:r>
                <a:rPr lang="zh-CN" altLang="en-US" sz="1600" kern="0" dirty="0" smtClean="0">
                  <a:gradFill>
                    <a:gsLst>
                      <a:gs pos="2917">
                        <a:prstClr val="white"/>
                      </a:gs>
                      <a:gs pos="97000">
                        <a:prstClr val="white"/>
                      </a:gs>
                    </a:gsLst>
                    <a:lin ang="5400000" scaled="0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选式生成网上发票</a:t>
              </a:r>
              <a:endParaRPr lang="en-US" altLang="zh-CN" sz="1600" kern="0" dirty="0" smtClean="0">
                <a:gradFill>
                  <a:gsLst>
                    <a:gs pos="2917">
                      <a:prstClr val="white"/>
                    </a:gs>
                    <a:gs pos="97000">
                      <a:prstClr val="white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defTabSz="635684">
                <a:lnSpc>
                  <a:spcPct val="150000"/>
                </a:lnSpc>
                <a:defRPr/>
              </a:pPr>
              <a:r>
                <a:rPr lang="zh-CN" altLang="en-US" sz="1600" kern="0" dirty="0" smtClean="0">
                  <a:gradFill>
                    <a:gsLst>
                      <a:gs pos="2917">
                        <a:prstClr val="white"/>
                      </a:gs>
                      <a:gs pos="97000">
                        <a:prstClr val="white"/>
                      </a:gs>
                    </a:gsLst>
                    <a:lin ang="5400000" scaled="0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发票审核智能提醒</a:t>
              </a:r>
              <a:endParaRPr lang="en-US" altLang="zh-CN" sz="1600" kern="0" dirty="0">
                <a:gradFill>
                  <a:gsLst>
                    <a:gs pos="2917">
                      <a:prstClr val="white"/>
                    </a:gs>
                    <a:gs pos="97000">
                      <a:prstClr val="white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7" name="Group 4"/>
          <p:cNvGrpSpPr/>
          <p:nvPr/>
        </p:nvGrpSpPr>
        <p:grpSpPr>
          <a:xfrm>
            <a:off x="3584848" y="2348880"/>
            <a:ext cx="2745346" cy="2542206"/>
            <a:chOff x="6194425" y="1668462"/>
            <a:chExt cx="2962402" cy="2743201"/>
          </a:xfrm>
        </p:grpSpPr>
        <p:sp>
          <p:nvSpPr>
            <p:cNvPr id="18" name="Rectangle 15"/>
            <p:cNvSpPr/>
            <p:nvPr/>
          </p:nvSpPr>
          <p:spPr bwMode="auto">
            <a:xfrm>
              <a:off x="6197852" y="1668462"/>
              <a:ext cx="2958975" cy="2743200"/>
            </a:xfrm>
            <a:prstGeom prst="rect">
              <a:avLst/>
            </a:prstGeom>
            <a:solidFill>
              <a:srgbClr val="DC3C00"/>
            </a:solidFill>
            <a:ln w="1079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lIns="135586" tIns="84737" rIns="135586" bIns="84737"/>
            <a:lstStyle/>
            <a:p>
              <a:pPr defTabSz="635684">
                <a:defRPr/>
              </a:pPr>
              <a:r>
                <a:rPr lang="zh-CN" altLang="en-US" sz="3707" kern="0" dirty="0" smtClean="0">
                  <a:gradFill>
                    <a:gsLst>
                      <a:gs pos="2917">
                        <a:prstClr val="white"/>
                      </a:gs>
                      <a:gs pos="97000">
                        <a:prstClr val="white"/>
                      </a:gs>
                    </a:gsLst>
                    <a:lin ang="5400000" scaled="0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送货协同</a:t>
              </a:r>
              <a:endParaRPr lang="en-US" sz="3707" kern="0" dirty="0">
                <a:gradFill>
                  <a:gsLst>
                    <a:gs pos="2917">
                      <a:prstClr val="white"/>
                    </a:gs>
                    <a:gs pos="97000">
                      <a:prstClr val="white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Rectangle 16"/>
            <p:cNvSpPr/>
            <p:nvPr/>
          </p:nvSpPr>
          <p:spPr bwMode="auto">
            <a:xfrm>
              <a:off x="6194425" y="2735263"/>
              <a:ext cx="2958975" cy="1676400"/>
            </a:xfrm>
            <a:prstGeom prst="rect">
              <a:avLst/>
            </a:prstGeom>
            <a:noFill/>
            <a:ln w="1079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lIns="84740" tIns="84740" rIns="0" bIns="84737"/>
            <a:lstStyle/>
            <a:p>
              <a:pPr defTabSz="635684">
                <a:lnSpc>
                  <a:spcPct val="150000"/>
                </a:lnSpc>
                <a:defRPr/>
              </a:pPr>
              <a:r>
                <a:rPr lang="zh-CN" altLang="en-US" sz="1600" kern="0" dirty="0" smtClean="0">
                  <a:gradFill>
                    <a:gsLst>
                      <a:gs pos="2917">
                        <a:prstClr val="white"/>
                      </a:gs>
                      <a:gs pos="97000">
                        <a:prstClr val="white"/>
                      </a:gs>
                    </a:gsLst>
                    <a:lin ang="5400000" scaled="0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送货管控</a:t>
              </a:r>
              <a:endParaRPr lang="en-US" altLang="zh-CN" sz="1600" kern="0" dirty="0" smtClean="0">
                <a:gradFill>
                  <a:gsLst>
                    <a:gs pos="2917">
                      <a:prstClr val="white"/>
                    </a:gs>
                    <a:gs pos="97000">
                      <a:prstClr val="white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defTabSz="635684">
                <a:lnSpc>
                  <a:spcPct val="150000"/>
                </a:lnSpc>
                <a:defRPr/>
              </a:pPr>
              <a:r>
                <a:rPr lang="zh-CN" altLang="en-US" sz="1600" kern="0" dirty="0" smtClean="0">
                  <a:gradFill>
                    <a:gsLst>
                      <a:gs pos="2917">
                        <a:prstClr val="white"/>
                      </a:gs>
                      <a:gs pos="97000">
                        <a:prstClr val="white"/>
                      </a:gs>
                    </a:gsLst>
                    <a:lin ang="5400000" scaled="0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到货跟踪</a:t>
              </a:r>
              <a:endParaRPr lang="en-US" altLang="zh-CN" sz="1600" kern="0" dirty="0">
                <a:gradFill>
                  <a:gsLst>
                    <a:gs pos="2917">
                      <a:prstClr val="white"/>
                    </a:gs>
                    <a:gs pos="97000">
                      <a:prstClr val="white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defTabSz="635684">
                <a:lnSpc>
                  <a:spcPct val="150000"/>
                </a:lnSpc>
                <a:defRPr/>
              </a:pPr>
              <a:r>
                <a:rPr lang="zh-CN" altLang="en-US" sz="1600" kern="0" dirty="0" smtClean="0">
                  <a:gradFill>
                    <a:gsLst>
                      <a:gs pos="2917">
                        <a:prstClr val="white"/>
                      </a:gs>
                      <a:gs pos="97000">
                        <a:prstClr val="white"/>
                      </a:gs>
                    </a:gsLst>
                    <a:lin ang="5400000" scaled="0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统一送货单格式</a:t>
              </a:r>
              <a:endParaRPr lang="en-US" altLang="zh-CN" sz="1600" kern="0" dirty="0">
                <a:gradFill>
                  <a:gsLst>
                    <a:gs pos="2917">
                      <a:prstClr val="white"/>
                    </a:gs>
                    <a:gs pos="97000">
                      <a:prstClr val="white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0" name="Group 3"/>
          <p:cNvGrpSpPr/>
          <p:nvPr/>
        </p:nvGrpSpPr>
        <p:grpSpPr>
          <a:xfrm>
            <a:off x="615055" y="1340768"/>
            <a:ext cx="2758047" cy="2542206"/>
            <a:chOff x="3223457" y="1668462"/>
            <a:chExt cx="2976108" cy="2743201"/>
          </a:xfrm>
        </p:grpSpPr>
        <p:sp>
          <p:nvSpPr>
            <p:cNvPr id="31" name="Rectangle 18"/>
            <p:cNvSpPr/>
            <p:nvPr/>
          </p:nvSpPr>
          <p:spPr bwMode="auto">
            <a:xfrm>
              <a:off x="3223457" y="1668462"/>
              <a:ext cx="2976108" cy="2743200"/>
            </a:xfrm>
            <a:prstGeom prst="rect">
              <a:avLst/>
            </a:prstGeom>
            <a:solidFill>
              <a:srgbClr val="68217A"/>
            </a:solidFill>
            <a:ln w="1079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lIns="135586" tIns="84737" rIns="135586" bIns="84737"/>
            <a:lstStyle/>
            <a:p>
              <a:pPr defTabSz="635684">
                <a:defRPr/>
              </a:pPr>
              <a:r>
                <a:rPr lang="zh-CN" altLang="en-US" sz="3707" kern="0" dirty="0" smtClean="0">
                  <a:gradFill>
                    <a:gsLst>
                      <a:gs pos="2917">
                        <a:prstClr val="white"/>
                      </a:gs>
                      <a:gs pos="97000">
                        <a:prstClr val="white"/>
                      </a:gs>
                    </a:gsLst>
                    <a:lin ang="5400000" scaled="0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线上交易</a:t>
              </a:r>
              <a:endParaRPr lang="en-US" sz="3707" kern="0" dirty="0">
                <a:gradFill>
                  <a:gsLst>
                    <a:gs pos="2917">
                      <a:prstClr val="white"/>
                    </a:gs>
                    <a:gs pos="97000">
                      <a:prstClr val="white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Rectangle 21"/>
            <p:cNvSpPr/>
            <p:nvPr/>
          </p:nvSpPr>
          <p:spPr bwMode="auto">
            <a:xfrm>
              <a:off x="3232025" y="2735263"/>
              <a:ext cx="2957261" cy="1676400"/>
            </a:xfrm>
            <a:prstGeom prst="rect">
              <a:avLst/>
            </a:prstGeom>
            <a:noFill/>
            <a:ln w="1079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lIns="135586" tIns="84740" rIns="135586" bIns="84737"/>
            <a:lstStyle/>
            <a:p>
              <a:pPr defTabSz="635684">
                <a:lnSpc>
                  <a:spcPct val="150000"/>
                </a:lnSpc>
                <a:defRPr/>
              </a:pPr>
              <a:r>
                <a:rPr lang="zh-CN" altLang="en-US" sz="1600" kern="0" dirty="0" smtClean="0">
                  <a:gradFill>
                    <a:gsLst>
                      <a:gs pos="2917">
                        <a:prstClr val="white"/>
                      </a:gs>
                      <a:gs pos="97000">
                        <a:prstClr val="white"/>
                      </a:gs>
                    </a:gsLst>
                    <a:lin ang="5400000" scaled="0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订单自动发布</a:t>
              </a:r>
              <a:endParaRPr lang="en-US" altLang="zh-CN" sz="1600" kern="0" dirty="0" smtClean="0">
                <a:gradFill>
                  <a:gsLst>
                    <a:gs pos="2917">
                      <a:prstClr val="white"/>
                    </a:gs>
                    <a:gs pos="97000">
                      <a:prstClr val="white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defTabSz="635684">
                <a:lnSpc>
                  <a:spcPct val="150000"/>
                </a:lnSpc>
                <a:defRPr/>
              </a:pPr>
              <a:r>
                <a:rPr lang="zh-CN" altLang="en-US" sz="1600" kern="0" dirty="0" smtClean="0">
                  <a:gradFill>
                    <a:gsLst>
                      <a:gs pos="2917">
                        <a:prstClr val="white"/>
                      </a:gs>
                      <a:gs pos="97000">
                        <a:prstClr val="white"/>
                      </a:gs>
                    </a:gsLst>
                    <a:lin ang="5400000" scaled="0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订单加急</a:t>
              </a:r>
              <a:endParaRPr lang="en-US" altLang="zh-CN" sz="1600" kern="0" dirty="0">
                <a:gradFill>
                  <a:gsLst>
                    <a:gs pos="2917">
                      <a:prstClr val="white"/>
                    </a:gs>
                    <a:gs pos="97000">
                      <a:prstClr val="white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defTabSz="635684">
                <a:lnSpc>
                  <a:spcPct val="150000"/>
                </a:lnSpc>
                <a:defRPr/>
              </a:pPr>
              <a:r>
                <a:rPr lang="zh-CN" altLang="en-US" sz="1600" kern="0" dirty="0">
                  <a:gradFill>
                    <a:gsLst>
                      <a:gs pos="2917">
                        <a:prstClr val="white"/>
                      </a:gs>
                      <a:gs pos="97000">
                        <a:prstClr val="white"/>
                      </a:gs>
                    </a:gsLst>
                    <a:lin ang="5400000" scaled="0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总</a:t>
              </a:r>
              <a:r>
                <a:rPr lang="zh-CN" altLang="en-US" sz="1600" kern="0" dirty="0" smtClean="0">
                  <a:gradFill>
                    <a:gsLst>
                      <a:gs pos="2917">
                        <a:prstClr val="white"/>
                      </a:gs>
                      <a:gs pos="97000">
                        <a:prstClr val="white"/>
                      </a:gs>
                    </a:gsLst>
                    <a:lin ang="5400000" scaled="0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览订单全生命周期</a:t>
              </a:r>
              <a:endParaRPr lang="en-US" altLang="zh-CN" sz="1600" kern="0" dirty="0">
                <a:gradFill>
                  <a:gsLst>
                    <a:gs pos="2917">
                      <a:prstClr val="white"/>
                    </a:gs>
                    <a:gs pos="97000">
                      <a:prstClr val="white"/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15303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3-03 </a:t>
            </a:r>
            <a:r>
              <a:rPr lang="zh-CN" altLang="en-US" dirty="0" smtClean="0"/>
              <a:t>送货单取消与打印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28464" y="581251"/>
            <a:ext cx="9361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路径：销售</a:t>
            </a:r>
            <a:r>
              <a:rPr lang="en-US" altLang="zh-CN" sz="1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1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发货</a:t>
            </a:r>
            <a:r>
              <a:rPr lang="en-US" altLang="zh-CN" sz="1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1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到货通知单</a:t>
            </a:r>
            <a:endParaRPr lang="en-US" altLang="zh-CN" sz="1800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173" y="981166"/>
            <a:ext cx="9906000" cy="298095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29215"/>
            <a:ext cx="9906000" cy="292380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826176"/>
            <a:ext cx="9906000" cy="2619048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28464" y="5448126"/>
            <a:ext cx="92170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提示：</a:t>
            </a:r>
            <a:endParaRPr lang="en-US" altLang="zh-CN" sz="1600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b="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600" b="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在送货单维护界面和送货单明细界面均可以“取消”送货单，供应商可以重新进行创建；</a:t>
            </a:r>
            <a:endParaRPr lang="en-US" altLang="zh-CN" sz="1600" b="0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b="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zh-CN" sz="16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若未出现打印界面，请检查浏览器拦截框，选择“允许弹出”或</a:t>
            </a:r>
            <a:r>
              <a:rPr lang="zh-CN" altLang="zh-CN" sz="1600" b="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“不再拦截”</a:t>
            </a:r>
            <a:r>
              <a:rPr lang="zh-CN" altLang="en-US" sz="1600" b="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en-US" sz="16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浏览器地址栏最右边是否有红色的拦截，如果有拦截，点击</a:t>
            </a:r>
            <a:r>
              <a:rPr lang="zh-CN" altLang="en-US" sz="1600" b="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允许。</a:t>
            </a:r>
            <a:endParaRPr lang="en-US" altLang="zh-CN" sz="1600" b="0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4347" y="3765557"/>
            <a:ext cx="9908173" cy="1607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410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3-04 </a:t>
            </a:r>
            <a:r>
              <a:rPr lang="zh-CN" altLang="en-US" dirty="0"/>
              <a:t>送货单的</a:t>
            </a:r>
            <a:r>
              <a:rPr lang="zh-CN" altLang="en-US" dirty="0" smtClean="0"/>
              <a:t>查询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272480" y="692696"/>
            <a:ext cx="92170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路径：销售</a:t>
            </a:r>
            <a:r>
              <a:rPr lang="en-US" altLang="zh-CN" sz="1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1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发货</a:t>
            </a:r>
            <a:r>
              <a:rPr lang="en-US" altLang="zh-CN" sz="1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1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到货送货单</a:t>
            </a:r>
            <a:endParaRPr lang="en-US" altLang="zh-CN" sz="1800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8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zh-CN" sz="18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zh-CN" altLang="zh-CN" sz="1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到货通知单</a:t>
            </a:r>
            <a:r>
              <a:rPr lang="zh-CN" altLang="zh-CN" sz="18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界面的</a:t>
            </a:r>
            <a:r>
              <a:rPr lang="zh-CN" altLang="zh-CN" sz="1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送货</a:t>
            </a:r>
            <a:r>
              <a:rPr lang="zh-CN" altLang="zh-CN" sz="1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</a:t>
            </a:r>
            <a:r>
              <a:rPr lang="zh-CN" altLang="en-US" sz="1800" b="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</a:t>
            </a:r>
            <a:r>
              <a:rPr lang="zh-CN" altLang="zh-CN" sz="1800" b="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页，可以</a:t>
            </a:r>
            <a:r>
              <a:rPr lang="zh-CN" altLang="zh-CN" sz="18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查询到所有状态的送货单，</a:t>
            </a:r>
            <a:r>
              <a:rPr lang="zh-CN" altLang="zh-CN" sz="1800" b="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系统默认</a:t>
            </a:r>
            <a:r>
              <a:rPr lang="zh-CN" altLang="en-US" sz="1800" b="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的是 </a:t>
            </a:r>
            <a:r>
              <a:rPr lang="zh-CN" altLang="zh-CN" sz="1800" b="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“已提交”状态</a:t>
            </a:r>
            <a:r>
              <a:rPr lang="zh-CN" altLang="en-US" sz="1800" b="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的送货单作为查询条件</a:t>
            </a:r>
            <a:r>
              <a:rPr lang="zh-CN" altLang="zh-CN" sz="1800" b="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zh-CN" sz="18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如需查询”新建”或”已取消”状态的送货单，需要清空查询</a:t>
            </a:r>
            <a:r>
              <a:rPr lang="zh-CN" altLang="zh-CN" sz="1800" b="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条件</a:t>
            </a:r>
            <a:r>
              <a:rPr lang="zh-CN" altLang="en-US" sz="1800" b="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再点击“查询”。</a:t>
            </a:r>
            <a:endParaRPr lang="en-US" altLang="zh-CN" sz="1800" b="0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98085"/>
            <a:ext cx="9906000" cy="4327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124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3-05 </a:t>
            </a:r>
            <a:r>
              <a:rPr lang="zh-CN" altLang="en-US" dirty="0"/>
              <a:t>查询客户收货记录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272480" y="692696"/>
            <a:ext cx="92170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路径：销售</a:t>
            </a:r>
            <a:r>
              <a:rPr lang="en-US" altLang="zh-CN" sz="1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1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发货</a:t>
            </a:r>
            <a:r>
              <a:rPr lang="en-US" altLang="zh-CN" sz="1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1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客户收货记录</a:t>
            </a:r>
            <a:endParaRPr lang="en-US" altLang="zh-CN" sz="1800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800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800" b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供应商在送货后，可以在云平台上查询客户的收货记录；</a:t>
            </a:r>
            <a:endParaRPr lang="en-US" altLang="zh-CN" sz="1800" b="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44824"/>
            <a:ext cx="9906000" cy="4124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295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 </a:t>
            </a:r>
            <a:r>
              <a:rPr lang="zh-CN" altLang="en-US" dirty="0"/>
              <a:t>财务管理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1083102" y="1234108"/>
            <a:ext cx="2372724" cy="2372724"/>
            <a:chOff x="56456" y="984268"/>
            <a:chExt cx="2372724" cy="2372724"/>
          </a:xfrm>
        </p:grpSpPr>
        <p:sp>
          <p:nvSpPr>
            <p:cNvPr id="39" name="Oval 15"/>
            <p:cNvSpPr/>
            <p:nvPr/>
          </p:nvSpPr>
          <p:spPr bwMode="auto">
            <a:xfrm>
              <a:off x="56456" y="984268"/>
              <a:ext cx="2372724" cy="2372724"/>
            </a:xfrm>
            <a:prstGeom prst="ellipse">
              <a:avLst/>
            </a:prstGeom>
            <a:solidFill>
              <a:srgbClr val="D13B04">
                <a:alpha val="95000"/>
              </a:srgbClr>
            </a:solidFill>
            <a:ln>
              <a:solidFill>
                <a:srgbClr val="C73C0A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16948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6412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965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  <a:ea typeface="Segoe UI" pitchFamily="34" charset="0"/>
                <a:cs typeface="Segoe UI" pitchFamily="34" charset="0"/>
              </a:endParaRPr>
            </a:p>
            <a:p>
              <a:pPr algn="ctr" defTabSz="86412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965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  <a:ea typeface="Segoe UI" pitchFamily="34" charset="0"/>
                <a:cs typeface="Segoe UI" pitchFamily="34" charset="0"/>
              </a:endParaRPr>
            </a:p>
            <a:p>
              <a:pPr algn="ctr" defTabSz="86412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965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Light"/>
                  <a:ea typeface="Segoe UI" pitchFamily="34" charset="0"/>
                  <a:cs typeface="Segoe UI" pitchFamily="34" charset="0"/>
                </a:rPr>
                <a:t>财务管理</a:t>
              </a:r>
              <a:endParaRPr lang="en-US" sz="3336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0" name="Freeform 18"/>
            <p:cNvSpPr>
              <a:spLocks noChangeAspect="1"/>
            </p:cNvSpPr>
            <p:nvPr/>
          </p:nvSpPr>
          <p:spPr bwMode="auto">
            <a:xfrm>
              <a:off x="891796" y="1462189"/>
              <a:ext cx="702044" cy="765884"/>
            </a:xfrm>
            <a:custGeom>
              <a:avLst/>
              <a:gdLst>
                <a:gd name="connsiteX0" fmla="*/ 542864 w 656249"/>
                <a:gd name="connsiteY0" fmla="*/ 0 h 723236"/>
                <a:gd name="connsiteX1" fmla="*/ 656247 w 656249"/>
                <a:gd name="connsiteY1" fmla="*/ 113383 h 723236"/>
                <a:gd name="connsiteX2" fmla="*/ 542864 w 656249"/>
                <a:gd name="connsiteY2" fmla="*/ 226766 h 723236"/>
                <a:gd name="connsiteX3" fmla="*/ 462690 w 656249"/>
                <a:gd name="connsiteY3" fmla="*/ 193557 h 723236"/>
                <a:gd name="connsiteX4" fmla="*/ 459211 w 656249"/>
                <a:gd name="connsiteY4" fmla="*/ 188397 h 723236"/>
                <a:gd name="connsiteX5" fmla="*/ 229530 w 656249"/>
                <a:gd name="connsiteY5" fmla="*/ 323314 h 723236"/>
                <a:gd name="connsiteX6" fmla="*/ 237744 w 656249"/>
                <a:gd name="connsiteY6" fmla="*/ 363999 h 723236"/>
                <a:gd name="connsiteX7" fmla="*/ 228403 w 656249"/>
                <a:gd name="connsiteY7" fmla="*/ 410269 h 723236"/>
                <a:gd name="connsiteX8" fmla="*/ 228153 w 656249"/>
                <a:gd name="connsiteY8" fmla="*/ 410640 h 723236"/>
                <a:gd name="connsiteX9" fmla="*/ 453645 w 656249"/>
                <a:gd name="connsiteY9" fmla="*/ 543097 h 723236"/>
                <a:gd name="connsiteX10" fmla="*/ 462692 w 656249"/>
                <a:gd name="connsiteY10" fmla="*/ 529679 h 723236"/>
                <a:gd name="connsiteX11" fmla="*/ 542866 w 656249"/>
                <a:gd name="connsiteY11" fmla="*/ 496470 h 723236"/>
                <a:gd name="connsiteX12" fmla="*/ 656249 w 656249"/>
                <a:gd name="connsiteY12" fmla="*/ 609853 h 723236"/>
                <a:gd name="connsiteX13" fmla="*/ 542866 w 656249"/>
                <a:gd name="connsiteY13" fmla="*/ 723236 h 723236"/>
                <a:gd name="connsiteX14" fmla="*/ 429483 w 656249"/>
                <a:gd name="connsiteY14" fmla="*/ 609853 h 723236"/>
                <a:gd name="connsiteX15" fmla="*/ 434523 w 656249"/>
                <a:gd name="connsiteY15" fmla="*/ 584888 h 723236"/>
                <a:gd name="connsiteX16" fmla="*/ 202299 w 656249"/>
                <a:gd name="connsiteY16" fmla="*/ 448478 h 723236"/>
                <a:gd name="connsiteX17" fmla="*/ 165142 w 656249"/>
                <a:gd name="connsiteY17" fmla="*/ 473529 h 723236"/>
                <a:gd name="connsiteX18" fmla="*/ 118872 w 656249"/>
                <a:gd name="connsiteY18" fmla="*/ 482871 h 723236"/>
                <a:gd name="connsiteX19" fmla="*/ 0 w 656249"/>
                <a:gd name="connsiteY19" fmla="*/ 363999 h 723236"/>
                <a:gd name="connsiteX20" fmla="*/ 118872 w 656249"/>
                <a:gd name="connsiteY20" fmla="*/ 245127 h 723236"/>
                <a:gd name="connsiteX21" fmla="*/ 202927 w 656249"/>
                <a:gd name="connsiteY21" fmla="*/ 279944 h 723236"/>
                <a:gd name="connsiteX22" fmla="*/ 205812 w 656249"/>
                <a:gd name="connsiteY22" fmla="*/ 284223 h 723236"/>
                <a:gd name="connsiteX23" fmla="*/ 436602 w 656249"/>
                <a:gd name="connsiteY23" fmla="*/ 148654 h 723236"/>
                <a:gd name="connsiteX24" fmla="*/ 429481 w 656249"/>
                <a:gd name="connsiteY24" fmla="*/ 113383 h 723236"/>
                <a:gd name="connsiteX25" fmla="*/ 542864 w 656249"/>
                <a:gd name="connsiteY25" fmla="*/ 0 h 723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656249" h="723236">
                  <a:moveTo>
                    <a:pt x="542864" y="0"/>
                  </a:moveTo>
                  <a:cubicBezTo>
                    <a:pt x="605484" y="0"/>
                    <a:pt x="656247" y="50763"/>
                    <a:pt x="656247" y="113383"/>
                  </a:cubicBezTo>
                  <a:cubicBezTo>
                    <a:pt x="656247" y="176003"/>
                    <a:pt x="605484" y="226766"/>
                    <a:pt x="542864" y="226766"/>
                  </a:cubicBezTo>
                  <a:cubicBezTo>
                    <a:pt x="511554" y="226766"/>
                    <a:pt x="483208" y="214075"/>
                    <a:pt x="462690" y="193557"/>
                  </a:cubicBezTo>
                  <a:lnTo>
                    <a:pt x="459211" y="188397"/>
                  </a:lnTo>
                  <a:lnTo>
                    <a:pt x="229530" y="323314"/>
                  </a:lnTo>
                  <a:lnTo>
                    <a:pt x="237744" y="363999"/>
                  </a:lnTo>
                  <a:cubicBezTo>
                    <a:pt x="237744" y="380412"/>
                    <a:pt x="234418" y="396048"/>
                    <a:pt x="228403" y="410269"/>
                  </a:cubicBezTo>
                  <a:lnTo>
                    <a:pt x="228153" y="410640"/>
                  </a:lnTo>
                  <a:lnTo>
                    <a:pt x="453645" y="543097"/>
                  </a:lnTo>
                  <a:lnTo>
                    <a:pt x="462692" y="529679"/>
                  </a:lnTo>
                  <a:cubicBezTo>
                    <a:pt x="483210" y="509161"/>
                    <a:pt x="511556" y="496470"/>
                    <a:pt x="542866" y="496470"/>
                  </a:cubicBezTo>
                  <a:cubicBezTo>
                    <a:pt x="605486" y="496470"/>
                    <a:pt x="656249" y="547233"/>
                    <a:pt x="656249" y="609853"/>
                  </a:cubicBezTo>
                  <a:cubicBezTo>
                    <a:pt x="656249" y="672473"/>
                    <a:pt x="605486" y="723236"/>
                    <a:pt x="542866" y="723236"/>
                  </a:cubicBezTo>
                  <a:cubicBezTo>
                    <a:pt x="480246" y="723236"/>
                    <a:pt x="429483" y="672473"/>
                    <a:pt x="429483" y="609853"/>
                  </a:cubicBezTo>
                  <a:lnTo>
                    <a:pt x="434523" y="584888"/>
                  </a:lnTo>
                  <a:lnTo>
                    <a:pt x="202299" y="448478"/>
                  </a:lnTo>
                  <a:lnTo>
                    <a:pt x="165142" y="473529"/>
                  </a:lnTo>
                  <a:cubicBezTo>
                    <a:pt x="150921" y="479545"/>
                    <a:pt x="135285" y="482871"/>
                    <a:pt x="118872" y="482871"/>
                  </a:cubicBezTo>
                  <a:cubicBezTo>
                    <a:pt x="53221" y="482871"/>
                    <a:pt x="0" y="429650"/>
                    <a:pt x="0" y="363999"/>
                  </a:cubicBezTo>
                  <a:cubicBezTo>
                    <a:pt x="0" y="298348"/>
                    <a:pt x="53221" y="245127"/>
                    <a:pt x="118872" y="245127"/>
                  </a:cubicBezTo>
                  <a:cubicBezTo>
                    <a:pt x="151698" y="245127"/>
                    <a:pt x="181416" y="258432"/>
                    <a:pt x="202927" y="279944"/>
                  </a:cubicBezTo>
                  <a:lnTo>
                    <a:pt x="205812" y="284223"/>
                  </a:lnTo>
                  <a:lnTo>
                    <a:pt x="436602" y="148654"/>
                  </a:lnTo>
                  <a:lnTo>
                    <a:pt x="429481" y="113383"/>
                  </a:lnTo>
                  <a:cubicBezTo>
                    <a:pt x="429481" y="50763"/>
                    <a:pt x="480244" y="0"/>
                    <a:pt x="54286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4740" tIns="42370" rIns="42370" bIns="8474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47096" fontAlgn="base">
                <a:spcBef>
                  <a:spcPct val="0"/>
                </a:spcBef>
                <a:spcAft>
                  <a:spcPct val="0"/>
                </a:spcAft>
              </a:pPr>
              <a:endParaRPr lang="en-US" sz="1668" spc="-46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390968" y="4000425"/>
            <a:ext cx="3756992" cy="2095163"/>
            <a:chOff x="5594696" y="3095029"/>
            <a:chExt cx="5784553" cy="3112552"/>
          </a:xfrm>
        </p:grpSpPr>
        <p:sp>
          <p:nvSpPr>
            <p:cNvPr id="21" name="Freeform 5"/>
            <p:cNvSpPr>
              <a:spLocks/>
            </p:cNvSpPr>
            <p:nvPr/>
          </p:nvSpPr>
          <p:spPr bwMode="auto">
            <a:xfrm>
              <a:off x="5594696" y="5973288"/>
              <a:ext cx="5784553" cy="234293"/>
            </a:xfrm>
            <a:custGeom>
              <a:avLst/>
              <a:gdLst>
                <a:gd name="T0" fmla="*/ 0 w 3666"/>
                <a:gd name="T1" fmla="*/ 0 h 148"/>
                <a:gd name="T2" fmla="*/ 0 w 3666"/>
                <a:gd name="T3" fmla="*/ 71 h 148"/>
                <a:gd name="T4" fmla="*/ 0 w 3666"/>
                <a:gd name="T5" fmla="*/ 74 h 148"/>
                <a:gd name="T6" fmla="*/ 0 w 3666"/>
                <a:gd name="T7" fmla="*/ 77 h 148"/>
                <a:gd name="T8" fmla="*/ 0 w 3666"/>
                <a:gd name="T9" fmla="*/ 83 h 148"/>
                <a:gd name="T10" fmla="*/ 0 w 3666"/>
                <a:gd name="T11" fmla="*/ 85 h 148"/>
                <a:gd name="T12" fmla="*/ 75 w 3666"/>
                <a:gd name="T13" fmla="*/ 148 h 148"/>
                <a:gd name="T14" fmla="*/ 3592 w 3666"/>
                <a:gd name="T15" fmla="*/ 148 h 148"/>
                <a:gd name="T16" fmla="*/ 3666 w 3666"/>
                <a:gd name="T17" fmla="*/ 94 h 148"/>
                <a:gd name="T18" fmla="*/ 3666 w 3666"/>
                <a:gd name="T19" fmla="*/ 91 h 148"/>
                <a:gd name="T20" fmla="*/ 3666 w 3666"/>
                <a:gd name="T21" fmla="*/ 0 h 148"/>
                <a:gd name="T22" fmla="*/ 0 w 3666"/>
                <a:gd name="T23" fmla="*/ 0 h 148"/>
                <a:gd name="T24" fmla="*/ 0 w 3666"/>
                <a:gd name="T25" fmla="*/ 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66" h="148">
                  <a:moveTo>
                    <a:pt x="0" y="0"/>
                  </a:moveTo>
                  <a:cubicBezTo>
                    <a:pt x="0" y="71"/>
                    <a:pt x="0" y="71"/>
                    <a:pt x="0" y="71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74"/>
                    <a:pt x="0" y="74"/>
                    <a:pt x="0" y="77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3" y="120"/>
                    <a:pt x="37" y="148"/>
                    <a:pt x="75" y="148"/>
                  </a:cubicBezTo>
                  <a:cubicBezTo>
                    <a:pt x="3592" y="148"/>
                    <a:pt x="3592" y="148"/>
                    <a:pt x="3592" y="148"/>
                  </a:cubicBezTo>
                  <a:cubicBezTo>
                    <a:pt x="3626" y="148"/>
                    <a:pt x="3655" y="125"/>
                    <a:pt x="3666" y="94"/>
                  </a:cubicBezTo>
                  <a:cubicBezTo>
                    <a:pt x="3666" y="91"/>
                    <a:pt x="3666" y="91"/>
                    <a:pt x="3666" y="91"/>
                  </a:cubicBezTo>
                  <a:cubicBezTo>
                    <a:pt x="3666" y="0"/>
                    <a:pt x="3666" y="0"/>
                    <a:pt x="366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/>
          </p:spPr>
          <p:txBody>
            <a:bodyPr vert="horz" wrap="square" lIns="84740" tIns="42370" rIns="84740" bIns="42370" numCol="1" anchor="t" anchorCtr="0" compatLnSpc="1">
              <a:prstTxWarp prst="textNoShape">
                <a:avLst/>
              </a:prstTxWarp>
            </a:bodyPr>
            <a:lstStyle/>
            <a:p>
              <a:pPr defTabSz="847219">
                <a:defRPr/>
              </a:pPr>
              <a:endParaRPr lang="en-US" sz="1700" kern="0" dirty="0">
                <a:solidFill>
                  <a:srgbClr val="000000"/>
                </a:solidFill>
                <a:latin typeface="Segoe UI Light" panose="020B0502040204020203" pitchFamily="34" charset="0"/>
              </a:endParaRPr>
            </a:p>
          </p:txBody>
        </p:sp>
        <p:sp>
          <p:nvSpPr>
            <p:cNvPr id="22" name="Freeform 6"/>
            <p:cNvSpPr>
              <a:spLocks/>
            </p:cNvSpPr>
            <p:nvPr/>
          </p:nvSpPr>
          <p:spPr bwMode="auto">
            <a:xfrm>
              <a:off x="5594696" y="5872496"/>
              <a:ext cx="5784553" cy="100793"/>
            </a:xfrm>
            <a:custGeom>
              <a:avLst/>
              <a:gdLst>
                <a:gd name="T0" fmla="*/ 0 w 8666"/>
                <a:gd name="T1" fmla="*/ 0 h 151"/>
                <a:gd name="T2" fmla="*/ 8666 w 8666"/>
                <a:gd name="T3" fmla="*/ 0 h 151"/>
                <a:gd name="T4" fmla="*/ 8666 w 8666"/>
                <a:gd name="T5" fmla="*/ 151 h 151"/>
                <a:gd name="T6" fmla="*/ 0 w 8666"/>
                <a:gd name="T7" fmla="*/ 151 h 151"/>
                <a:gd name="T8" fmla="*/ 0 w 8666"/>
                <a:gd name="T9" fmla="*/ 0 h 151"/>
                <a:gd name="T10" fmla="*/ 0 w 8666"/>
                <a:gd name="T11" fmla="*/ 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66" h="151">
                  <a:moveTo>
                    <a:pt x="0" y="0"/>
                  </a:moveTo>
                  <a:lnTo>
                    <a:pt x="8666" y="0"/>
                  </a:lnTo>
                  <a:lnTo>
                    <a:pt x="8666" y="151"/>
                  </a:lnTo>
                  <a:lnTo>
                    <a:pt x="0" y="15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lumMod val="50000"/>
                <a:lumOff val="50000"/>
              </a:srgbClr>
            </a:solidFill>
            <a:ln>
              <a:noFill/>
            </a:ln>
            <a:extLst/>
          </p:spPr>
          <p:txBody>
            <a:bodyPr vert="horz" wrap="square" lIns="84740" tIns="42370" rIns="84740" bIns="42370" numCol="1" anchor="t" anchorCtr="0" compatLnSpc="1">
              <a:prstTxWarp prst="textNoShape">
                <a:avLst/>
              </a:prstTxWarp>
            </a:bodyPr>
            <a:lstStyle/>
            <a:p>
              <a:pPr defTabSz="847219">
                <a:defRPr/>
              </a:pPr>
              <a:endParaRPr lang="en-US" sz="1700" kern="0" dirty="0">
                <a:solidFill>
                  <a:srgbClr val="000000"/>
                </a:solidFill>
                <a:latin typeface="Segoe UI Light" panose="020B0502040204020203" pitchFamily="34" charset="0"/>
              </a:endParaRPr>
            </a:p>
          </p:txBody>
        </p:sp>
        <p:sp>
          <p:nvSpPr>
            <p:cNvPr id="23" name="Freeform 7"/>
            <p:cNvSpPr>
              <a:spLocks/>
            </p:cNvSpPr>
            <p:nvPr/>
          </p:nvSpPr>
          <p:spPr bwMode="auto">
            <a:xfrm>
              <a:off x="6450787" y="3257232"/>
              <a:ext cx="4042811" cy="2438378"/>
            </a:xfrm>
            <a:custGeom>
              <a:avLst/>
              <a:gdLst>
                <a:gd name="T0" fmla="*/ 0 w 5919"/>
                <a:gd name="T1" fmla="*/ 0 h 3653"/>
                <a:gd name="T2" fmla="*/ 5919 w 5919"/>
                <a:gd name="T3" fmla="*/ 0 h 3653"/>
                <a:gd name="T4" fmla="*/ 5919 w 5919"/>
                <a:gd name="T5" fmla="*/ 3653 h 3653"/>
                <a:gd name="T6" fmla="*/ 0 w 5919"/>
                <a:gd name="T7" fmla="*/ 3653 h 3653"/>
                <a:gd name="T8" fmla="*/ 0 w 5919"/>
                <a:gd name="T9" fmla="*/ 0 h 3653"/>
                <a:gd name="T10" fmla="*/ 0 w 5919"/>
                <a:gd name="T11" fmla="*/ 0 h 3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919" h="3653">
                  <a:moveTo>
                    <a:pt x="0" y="0"/>
                  </a:moveTo>
                  <a:lnTo>
                    <a:pt x="5919" y="0"/>
                  </a:lnTo>
                  <a:lnTo>
                    <a:pt x="5919" y="3653"/>
                  </a:lnTo>
                  <a:lnTo>
                    <a:pt x="0" y="365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4740" tIns="42370" rIns="84740" bIns="42370" numCol="1" anchor="t" anchorCtr="0" compatLnSpc="1">
              <a:prstTxWarp prst="textNoShape">
                <a:avLst/>
              </a:prstTxWarp>
            </a:bodyPr>
            <a:lstStyle/>
            <a:p>
              <a:pPr defTabSz="847219">
                <a:defRPr/>
              </a:pPr>
              <a:endParaRPr lang="en-US" sz="1700" kern="0" dirty="0">
                <a:solidFill>
                  <a:srgbClr val="000000"/>
                </a:solidFill>
                <a:latin typeface="Segoe UI Light" panose="020B0502040204020203" pitchFamily="34" charset="0"/>
              </a:endParaRPr>
            </a:p>
          </p:txBody>
        </p:sp>
        <p:sp>
          <p:nvSpPr>
            <p:cNvPr id="24" name="Freeform 8"/>
            <p:cNvSpPr>
              <a:spLocks noEditPoints="1"/>
            </p:cNvSpPr>
            <p:nvPr/>
          </p:nvSpPr>
          <p:spPr bwMode="auto">
            <a:xfrm>
              <a:off x="6333618" y="3095029"/>
              <a:ext cx="4320058" cy="2777467"/>
            </a:xfrm>
            <a:custGeom>
              <a:avLst/>
              <a:gdLst>
                <a:gd name="T0" fmla="*/ 91 w 2738"/>
                <a:gd name="T1" fmla="*/ 1759 h 1759"/>
                <a:gd name="T2" fmla="*/ 2649 w 2738"/>
                <a:gd name="T3" fmla="*/ 1759 h 1759"/>
                <a:gd name="T4" fmla="*/ 2738 w 2738"/>
                <a:gd name="T5" fmla="*/ 1667 h 1759"/>
                <a:gd name="T6" fmla="*/ 2738 w 2738"/>
                <a:gd name="T7" fmla="*/ 95 h 1759"/>
                <a:gd name="T8" fmla="*/ 2649 w 2738"/>
                <a:gd name="T9" fmla="*/ 0 h 1759"/>
                <a:gd name="T10" fmla="*/ 91 w 2738"/>
                <a:gd name="T11" fmla="*/ 0 h 1759"/>
                <a:gd name="T12" fmla="*/ 0 w 2738"/>
                <a:gd name="T13" fmla="*/ 95 h 1759"/>
                <a:gd name="T14" fmla="*/ 0 w 2738"/>
                <a:gd name="T15" fmla="*/ 1667 h 1759"/>
                <a:gd name="T16" fmla="*/ 91 w 2738"/>
                <a:gd name="T17" fmla="*/ 1759 h 1759"/>
                <a:gd name="T18" fmla="*/ 117 w 2738"/>
                <a:gd name="T19" fmla="*/ 103 h 1759"/>
                <a:gd name="T20" fmla="*/ 2621 w 2738"/>
                <a:gd name="T21" fmla="*/ 103 h 1759"/>
                <a:gd name="T22" fmla="*/ 2621 w 2738"/>
                <a:gd name="T23" fmla="*/ 1647 h 1759"/>
                <a:gd name="T24" fmla="*/ 117 w 2738"/>
                <a:gd name="T25" fmla="*/ 1647 h 1759"/>
                <a:gd name="T26" fmla="*/ 117 w 2738"/>
                <a:gd name="T27" fmla="*/ 103 h 1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738" h="1759">
                  <a:moveTo>
                    <a:pt x="91" y="1759"/>
                  </a:moveTo>
                  <a:cubicBezTo>
                    <a:pt x="2649" y="1759"/>
                    <a:pt x="2649" y="1759"/>
                    <a:pt x="2649" y="1759"/>
                  </a:cubicBezTo>
                  <a:cubicBezTo>
                    <a:pt x="2704" y="1759"/>
                    <a:pt x="2738" y="1722"/>
                    <a:pt x="2738" y="1667"/>
                  </a:cubicBezTo>
                  <a:cubicBezTo>
                    <a:pt x="2738" y="95"/>
                    <a:pt x="2738" y="95"/>
                    <a:pt x="2738" y="95"/>
                  </a:cubicBezTo>
                  <a:cubicBezTo>
                    <a:pt x="2738" y="38"/>
                    <a:pt x="2704" y="0"/>
                    <a:pt x="2649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45" y="0"/>
                    <a:pt x="0" y="38"/>
                    <a:pt x="0" y="95"/>
                  </a:cubicBezTo>
                  <a:cubicBezTo>
                    <a:pt x="0" y="1667"/>
                    <a:pt x="0" y="1667"/>
                    <a:pt x="0" y="1667"/>
                  </a:cubicBezTo>
                  <a:cubicBezTo>
                    <a:pt x="0" y="1722"/>
                    <a:pt x="45" y="1759"/>
                    <a:pt x="91" y="1759"/>
                  </a:cubicBezTo>
                  <a:close/>
                  <a:moveTo>
                    <a:pt x="117" y="103"/>
                  </a:moveTo>
                  <a:cubicBezTo>
                    <a:pt x="2621" y="103"/>
                    <a:pt x="2621" y="103"/>
                    <a:pt x="2621" y="103"/>
                  </a:cubicBezTo>
                  <a:cubicBezTo>
                    <a:pt x="2621" y="1647"/>
                    <a:pt x="2621" y="1647"/>
                    <a:pt x="2621" y="1647"/>
                  </a:cubicBezTo>
                  <a:cubicBezTo>
                    <a:pt x="117" y="1647"/>
                    <a:pt x="117" y="1647"/>
                    <a:pt x="117" y="1647"/>
                  </a:cubicBezTo>
                  <a:cubicBezTo>
                    <a:pt x="117" y="103"/>
                    <a:pt x="117" y="103"/>
                    <a:pt x="117" y="103"/>
                  </a:cubicBezTo>
                  <a:close/>
                </a:path>
              </a:pathLst>
            </a:custGeom>
            <a:solidFill>
              <a:srgbClr val="FFFFFF">
                <a:lumMod val="65000"/>
              </a:srgbClr>
            </a:solidFill>
            <a:ln>
              <a:noFill/>
            </a:ln>
            <a:extLst/>
          </p:spPr>
          <p:txBody>
            <a:bodyPr vert="horz" wrap="square" lIns="84740" tIns="42370" rIns="84740" bIns="42370" numCol="1" anchor="t" anchorCtr="0" compatLnSpc="1">
              <a:prstTxWarp prst="textNoShape">
                <a:avLst/>
              </a:prstTxWarp>
            </a:bodyPr>
            <a:lstStyle/>
            <a:p>
              <a:pPr defTabSz="847219">
                <a:defRPr/>
              </a:pPr>
              <a:endParaRPr lang="en-US" sz="1700" kern="0" dirty="0">
                <a:solidFill>
                  <a:srgbClr val="000000"/>
                </a:solidFill>
                <a:latin typeface="Segoe UI Light" panose="020B0502040204020203" pitchFamily="34" charset="0"/>
              </a:endParaRPr>
            </a:p>
          </p:txBody>
        </p:sp>
        <p:sp>
          <p:nvSpPr>
            <p:cNvPr id="25" name="Rectangle 9"/>
            <p:cNvSpPr>
              <a:spLocks noChangeArrowheads="1"/>
            </p:cNvSpPr>
            <p:nvPr/>
          </p:nvSpPr>
          <p:spPr bwMode="auto">
            <a:xfrm>
              <a:off x="8092920" y="4956943"/>
              <a:ext cx="235266" cy="594197"/>
            </a:xfrm>
            <a:prstGeom prst="rect">
              <a:avLst/>
            </a:prstGeom>
            <a:solidFill>
              <a:srgbClr val="FDB8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4740" tIns="42370" rIns="84740" bIns="42370" numCol="1" anchor="t" anchorCtr="0" compatLnSpc="1">
              <a:prstTxWarp prst="textNoShape">
                <a:avLst/>
              </a:prstTxWarp>
            </a:bodyPr>
            <a:lstStyle/>
            <a:p>
              <a:pPr defTabSz="847219">
                <a:defRPr/>
              </a:pPr>
              <a:endParaRPr lang="en-US" sz="1700" kern="0" dirty="0">
                <a:solidFill>
                  <a:srgbClr val="000000"/>
                </a:solidFill>
                <a:latin typeface="Segoe UI Light" panose="020B0502040204020203" pitchFamily="34" charset="0"/>
              </a:endParaRPr>
            </a:p>
          </p:txBody>
        </p:sp>
        <p:sp>
          <p:nvSpPr>
            <p:cNvPr id="26" name="Freeform 10"/>
            <p:cNvSpPr>
              <a:spLocks/>
            </p:cNvSpPr>
            <p:nvPr/>
          </p:nvSpPr>
          <p:spPr bwMode="auto">
            <a:xfrm>
              <a:off x="7240835" y="5053463"/>
              <a:ext cx="235266" cy="497678"/>
            </a:xfrm>
            <a:custGeom>
              <a:avLst/>
              <a:gdLst>
                <a:gd name="T0" fmla="*/ 0 w 312"/>
                <a:gd name="T1" fmla="*/ 0 h 660"/>
                <a:gd name="T2" fmla="*/ 0 w 312"/>
                <a:gd name="T3" fmla="*/ 132 h 660"/>
                <a:gd name="T4" fmla="*/ 0 w 312"/>
                <a:gd name="T5" fmla="*/ 660 h 660"/>
                <a:gd name="T6" fmla="*/ 312 w 312"/>
                <a:gd name="T7" fmla="*/ 660 h 660"/>
                <a:gd name="T8" fmla="*/ 312 w 312"/>
                <a:gd name="T9" fmla="*/ 28 h 660"/>
                <a:gd name="T10" fmla="*/ 312 w 312"/>
                <a:gd name="T11" fmla="*/ 0 h 660"/>
                <a:gd name="T12" fmla="*/ 0 w 312"/>
                <a:gd name="T13" fmla="*/ 0 h 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2" h="660">
                  <a:moveTo>
                    <a:pt x="0" y="0"/>
                  </a:moveTo>
                  <a:lnTo>
                    <a:pt x="0" y="132"/>
                  </a:lnTo>
                  <a:lnTo>
                    <a:pt x="0" y="660"/>
                  </a:lnTo>
                  <a:lnTo>
                    <a:pt x="312" y="660"/>
                  </a:lnTo>
                  <a:lnTo>
                    <a:pt x="312" y="28"/>
                  </a:lnTo>
                  <a:lnTo>
                    <a:pt x="3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741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4740" tIns="42370" rIns="84740" bIns="42370" numCol="1" anchor="t" anchorCtr="0" compatLnSpc="1">
              <a:prstTxWarp prst="textNoShape">
                <a:avLst/>
              </a:prstTxWarp>
            </a:bodyPr>
            <a:lstStyle/>
            <a:p>
              <a:pPr defTabSz="847219">
                <a:defRPr/>
              </a:pPr>
              <a:endParaRPr lang="en-US" sz="1700" kern="0" dirty="0">
                <a:solidFill>
                  <a:srgbClr val="000000"/>
                </a:solidFill>
                <a:latin typeface="Segoe UI Light" panose="020B0502040204020203" pitchFamily="34" charset="0"/>
              </a:endParaRPr>
            </a:p>
          </p:txBody>
        </p:sp>
        <p:sp>
          <p:nvSpPr>
            <p:cNvPr id="27" name="Freeform 11"/>
            <p:cNvSpPr>
              <a:spLocks/>
            </p:cNvSpPr>
            <p:nvPr/>
          </p:nvSpPr>
          <p:spPr bwMode="auto">
            <a:xfrm>
              <a:off x="7524361" y="4576898"/>
              <a:ext cx="236774" cy="974242"/>
            </a:xfrm>
            <a:custGeom>
              <a:avLst/>
              <a:gdLst>
                <a:gd name="T0" fmla="*/ 0 w 314"/>
                <a:gd name="T1" fmla="*/ 0 h 1292"/>
                <a:gd name="T2" fmla="*/ 0 w 314"/>
                <a:gd name="T3" fmla="*/ 641 h 1292"/>
                <a:gd name="T4" fmla="*/ 0 w 314"/>
                <a:gd name="T5" fmla="*/ 1292 h 1292"/>
                <a:gd name="T6" fmla="*/ 314 w 314"/>
                <a:gd name="T7" fmla="*/ 1292 h 1292"/>
                <a:gd name="T8" fmla="*/ 314 w 314"/>
                <a:gd name="T9" fmla="*/ 537 h 1292"/>
                <a:gd name="T10" fmla="*/ 314 w 314"/>
                <a:gd name="T11" fmla="*/ 0 h 1292"/>
                <a:gd name="T12" fmla="*/ 0 w 314"/>
                <a:gd name="T13" fmla="*/ 0 h 1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4" h="1292">
                  <a:moveTo>
                    <a:pt x="0" y="0"/>
                  </a:moveTo>
                  <a:lnTo>
                    <a:pt x="0" y="641"/>
                  </a:lnTo>
                  <a:lnTo>
                    <a:pt x="0" y="1292"/>
                  </a:lnTo>
                  <a:lnTo>
                    <a:pt x="314" y="1292"/>
                  </a:lnTo>
                  <a:lnTo>
                    <a:pt x="314" y="537"/>
                  </a:lnTo>
                  <a:lnTo>
                    <a:pt x="31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B8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4740" tIns="42370" rIns="84740" bIns="42370" numCol="1" anchor="t" anchorCtr="0" compatLnSpc="1">
              <a:prstTxWarp prst="textNoShape">
                <a:avLst/>
              </a:prstTxWarp>
            </a:bodyPr>
            <a:lstStyle/>
            <a:p>
              <a:pPr defTabSz="847219">
                <a:defRPr/>
              </a:pPr>
              <a:endParaRPr lang="en-US" sz="1700" kern="0" dirty="0">
                <a:solidFill>
                  <a:srgbClr val="000000"/>
                </a:solidFill>
                <a:latin typeface="Segoe UI Light" panose="020B0502040204020203" pitchFamily="34" charset="0"/>
              </a:endParaRPr>
            </a:p>
          </p:txBody>
        </p:sp>
        <p:sp>
          <p:nvSpPr>
            <p:cNvPr id="28" name="Freeform 12"/>
            <p:cNvSpPr>
              <a:spLocks/>
            </p:cNvSpPr>
            <p:nvPr/>
          </p:nvSpPr>
          <p:spPr bwMode="auto">
            <a:xfrm>
              <a:off x="7807886" y="4141807"/>
              <a:ext cx="236774" cy="1409333"/>
            </a:xfrm>
            <a:custGeom>
              <a:avLst/>
              <a:gdLst>
                <a:gd name="T0" fmla="*/ 0 w 314"/>
                <a:gd name="T1" fmla="*/ 0 h 1869"/>
                <a:gd name="T2" fmla="*/ 0 w 314"/>
                <a:gd name="T3" fmla="*/ 1093 h 1869"/>
                <a:gd name="T4" fmla="*/ 0 w 314"/>
                <a:gd name="T5" fmla="*/ 1869 h 1869"/>
                <a:gd name="T6" fmla="*/ 314 w 314"/>
                <a:gd name="T7" fmla="*/ 1869 h 1869"/>
                <a:gd name="T8" fmla="*/ 314 w 314"/>
                <a:gd name="T9" fmla="*/ 991 h 1869"/>
                <a:gd name="T10" fmla="*/ 314 w 314"/>
                <a:gd name="T11" fmla="*/ 0 h 1869"/>
                <a:gd name="T12" fmla="*/ 0 w 314"/>
                <a:gd name="T13" fmla="*/ 0 h 1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4" h="1869">
                  <a:moveTo>
                    <a:pt x="0" y="0"/>
                  </a:moveTo>
                  <a:lnTo>
                    <a:pt x="0" y="1093"/>
                  </a:lnTo>
                  <a:lnTo>
                    <a:pt x="0" y="1869"/>
                  </a:lnTo>
                  <a:lnTo>
                    <a:pt x="314" y="1869"/>
                  </a:lnTo>
                  <a:lnTo>
                    <a:pt x="314" y="991"/>
                  </a:lnTo>
                  <a:lnTo>
                    <a:pt x="31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186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4740" tIns="42370" rIns="84740" bIns="42370" numCol="1" anchor="t" anchorCtr="0" compatLnSpc="1">
              <a:prstTxWarp prst="textNoShape">
                <a:avLst/>
              </a:prstTxWarp>
            </a:bodyPr>
            <a:lstStyle/>
            <a:p>
              <a:pPr defTabSz="847219">
                <a:defRPr/>
              </a:pPr>
              <a:endParaRPr lang="en-US" sz="1700" kern="0" dirty="0">
                <a:solidFill>
                  <a:srgbClr val="000000"/>
                </a:solidFill>
                <a:latin typeface="Segoe UI Light" panose="020B0502040204020203" pitchFamily="34" charset="0"/>
              </a:endParaRPr>
            </a:p>
          </p:txBody>
        </p:sp>
        <p:sp>
          <p:nvSpPr>
            <p:cNvPr id="29" name="Freeform 13"/>
            <p:cNvSpPr>
              <a:spLocks/>
            </p:cNvSpPr>
            <p:nvPr/>
          </p:nvSpPr>
          <p:spPr bwMode="auto">
            <a:xfrm>
              <a:off x="8376445" y="4591226"/>
              <a:ext cx="236774" cy="959915"/>
            </a:xfrm>
            <a:custGeom>
              <a:avLst/>
              <a:gdLst>
                <a:gd name="T0" fmla="*/ 0 w 314"/>
                <a:gd name="T1" fmla="*/ 0 h 1273"/>
                <a:gd name="T2" fmla="*/ 0 w 314"/>
                <a:gd name="T3" fmla="*/ 251 h 1273"/>
                <a:gd name="T4" fmla="*/ 0 w 314"/>
                <a:gd name="T5" fmla="*/ 1273 h 1273"/>
                <a:gd name="T6" fmla="*/ 314 w 314"/>
                <a:gd name="T7" fmla="*/ 1273 h 1273"/>
                <a:gd name="T8" fmla="*/ 314 w 314"/>
                <a:gd name="T9" fmla="*/ 149 h 1273"/>
                <a:gd name="T10" fmla="*/ 314 w 314"/>
                <a:gd name="T11" fmla="*/ 0 h 1273"/>
                <a:gd name="T12" fmla="*/ 0 w 314"/>
                <a:gd name="T13" fmla="*/ 0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4" h="1273">
                  <a:moveTo>
                    <a:pt x="0" y="0"/>
                  </a:moveTo>
                  <a:lnTo>
                    <a:pt x="0" y="251"/>
                  </a:lnTo>
                  <a:lnTo>
                    <a:pt x="0" y="1273"/>
                  </a:lnTo>
                  <a:lnTo>
                    <a:pt x="314" y="1273"/>
                  </a:lnTo>
                  <a:lnTo>
                    <a:pt x="314" y="149"/>
                  </a:lnTo>
                  <a:lnTo>
                    <a:pt x="31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186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4740" tIns="42370" rIns="84740" bIns="42370" numCol="1" anchor="t" anchorCtr="0" compatLnSpc="1">
              <a:prstTxWarp prst="textNoShape">
                <a:avLst/>
              </a:prstTxWarp>
            </a:bodyPr>
            <a:lstStyle/>
            <a:p>
              <a:pPr defTabSz="847219">
                <a:defRPr/>
              </a:pPr>
              <a:endParaRPr lang="en-US" sz="1700" kern="0" dirty="0">
                <a:solidFill>
                  <a:srgbClr val="000000"/>
                </a:solidFill>
                <a:latin typeface="Segoe UI Light" panose="020B0502040204020203" pitchFamily="34" charset="0"/>
              </a:endParaRPr>
            </a:p>
          </p:txBody>
        </p:sp>
        <p:sp>
          <p:nvSpPr>
            <p:cNvPr id="30" name="Freeform 14"/>
            <p:cNvSpPr>
              <a:spLocks/>
            </p:cNvSpPr>
            <p:nvPr/>
          </p:nvSpPr>
          <p:spPr bwMode="auto">
            <a:xfrm>
              <a:off x="6672276" y="5073068"/>
              <a:ext cx="235266" cy="478072"/>
            </a:xfrm>
            <a:custGeom>
              <a:avLst/>
              <a:gdLst>
                <a:gd name="T0" fmla="*/ 0 w 312"/>
                <a:gd name="T1" fmla="*/ 0 h 634"/>
                <a:gd name="T2" fmla="*/ 0 w 312"/>
                <a:gd name="T3" fmla="*/ 353 h 634"/>
                <a:gd name="T4" fmla="*/ 0 w 312"/>
                <a:gd name="T5" fmla="*/ 634 h 634"/>
                <a:gd name="T6" fmla="*/ 312 w 312"/>
                <a:gd name="T7" fmla="*/ 634 h 634"/>
                <a:gd name="T8" fmla="*/ 312 w 312"/>
                <a:gd name="T9" fmla="*/ 251 h 634"/>
                <a:gd name="T10" fmla="*/ 312 w 312"/>
                <a:gd name="T11" fmla="*/ 0 h 634"/>
                <a:gd name="T12" fmla="*/ 0 w 312"/>
                <a:gd name="T13" fmla="*/ 0 h 6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2" h="634">
                  <a:moveTo>
                    <a:pt x="0" y="0"/>
                  </a:moveTo>
                  <a:lnTo>
                    <a:pt x="0" y="353"/>
                  </a:lnTo>
                  <a:lnTo>
                    <a:pt x="0" y="634"/>
                  </a:lnTo>
                  <a:lnTo>
                    <a:pt x="312" y="634"/>
                  </a:lnTo>
                  <a:lnTo>
                    <a:pt x="312" y="251"/>
                  </a:lnTo>
                  <a:lnTo>
                    <a:pt x="3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B8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4740" tIns="42370" rIns="84740" bIns="42370" numCol="1" anchor="t" anchorCtr="0" compatLnSpc="1">
              <a:prstTxWarp prst="textNoShape">
                <a:avLst/>
              </a:prstTxWarp>
            </a:bodyPr>
            <a:lstStyle/>
            <a:p>
              <a:pPr defTabSz="847219">
                <a:defRPr/>
              </a:pPr>
              <a:endParaRPr lang="en-US" sz="1700" kern="0" dirty="0">
                <a:solidFill>
                  <a:srgbClr val="000000"/>
                </a:solidFill>
                <a:latin typeface="Segoe UI Light" panose="020B0502040204020203" pitchFamily="34" charset="0"/>
              </a:endParaRPr>
            </a:p>
          </p:txBody>
        </p:sp>
        <p:sp>
          <p:nvSpPr>
            <p:cNvPr id="31" name="Freeform 15"/>
            <p:cNvSpPr>
              <a:spLocks/>
            </p:cNvSpPr>
            <p:nvPr/>
          </p:nvSpPr>
          <p:spPr bwMode="auto">
            <a:xfrm>
              <a:off x="6955802" y="4516574"/>
              <a:ext cx="236774" cy="1034567"/>
            </a:xfrm>
            <a:custGeom>
              <a:avLst/>
              <a:gdLst>
                <a:gd name="T0" fmla="*/ 0 w 314"/>
                <a:gd name="T1" fmla="*/ 0 h 1372"/>
                <a:gd name="T2" fmla="*/ 0 w 314"/>
                <a:gd name="T3" fmla="*/ 1038 h 1372"/>
                <a:gd name="T4" fmla="*/ 0 w 314"/>
                <a:gd name="T5" fmla="*/ 1372 h 1372"/>
                <a:gd name="T6" fmla="*/ 314 w 314"/>
                <a:gd name="T7" fmla="*/ 1372 h 1372"/>
                <a:gd name="T8" fmla="*/ 314 w 314"/>
                <a:gd name="T9" fmla="*/ 956 h 1372"/>
                <a:gd name="T10" fmla="*/ 314 w 314"/>
                <a:gd name="T11" fmla="*/ 0 h 1372"/>
                <a:gd name="T12" fmla="*/ 0 w 314"/>
                <a:gd name="T13" fmla="*/ 0 h 1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4" h="1372">
                  <a:moveTo>
                    <a:pt x="0" y="0"/>
                  </a:moveTo>
                  <a:lnTo>
                    <a:pt x="0" y="1038"/>
                  </a:lnTo>
                  <a:lnTo>
                    <a:pt x="0" y="1372"/>
                  </a:lnTo>
                  <a:lnTo>
                    <a:pt x="314" y="1372"/>
                  </a:lnTo>
                  <a:lnTo>
                    <a:pt x="314" y="956"/>
                  </a:lnTo>
                  <a:lnTo>
                    <a:pt x="31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186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4740" tIns="42370" rIns="84740" bIns="42370" numCol="1" anchor="t" anchorCtr="0" compatLnSpc="1">
              <a:prstTxWarp prst="textNoShape">
                <a:avLst/>
              </a:prstTxWarp>
            </a:bodyPr>
            <a:lstStyle/>
            <a:p>
              <a:pPr defTabSz="847219">
                <a:defRPr/>
              </a:pPr>
              <a:endParaRPr lang="en-US" sz="1700" kern="0" dirty="0">
                <a:solidFill>
                  <a:srgbClr val="000000"/>
                </a:solidFill>
                <a:latin typeface="Segoe UI Light" panose="020B0502040204020203" pitchFamily="34" charset="0"/>
              </a:endParaRPr>
            </a:p>
          </p:txBody>
        </p:sp>
        <p:sp>
          <p:nvSpPr>
            <p:cNvPr id="32" name="Rectangle 16"/>
            <p:cNvSpPr>
              <a:spLocks noChangeArrowheads="1"/>
            </p:cNvSpPr>
            <p:nvPr/>
          </p:nvSpPr>
          <p:spPr bwMode="auto">
            <a:xfrm>
              <a:off x="8875632" y="4576898"/>
              <a:ext cx="208120" cy="974242"/>
            </a:xfrm>
            <a:prstGeom prst="rect">
              <a:avLst/>
            </a:pr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4740" tIns="42370" rIns="84740" bIns="42370" numCol="1" anchor="t" anchorCtr="0" compatLnSpc="1">
              <a:prstTxWarp prst="textNoShape">
                <a:avLst/>
              </a:prstTxWarp>
            </a:bodyPr>
            <a:lstStyle/>
            <a:p>
              <a:pPr defTabSz="847219">
                <a:defRPr/>
              </a:pPr>
              <a:endParaRPr lang="en-US" sz="1700" kern="0" dirty="0">
                <a:solidFill>
                  <a:srgbClr val="000000"/>
                </a:solidFill>
                <a:latin typeface="Segoe UI Light" panose="020B0502040204020203" pitchFamily="34" charset="0"/>
              </a:endParaRPr>
            </a:p>
          </p:txBody>
        </p:sp>
        <p:sp>
          <p:nvSpPr>
            <p:cNvPr id="33" name="Rectangle 17"/>
            <p:cNvSpPr>
              <a:spLocks noChangeArrowheads="1"/>
            </p:cNvSpPr>
            <p:nvPr/>
          </p:nvSpPr>
          <p:spPr bwMode="auto">
            <a:xfrm>
              <a:off x="9287347" y="4576898"/>
              <a:ext cx="206612" cy="974242"/>
            </a:xfrm>
            <a:prstGeom prst="rect">
              <a:avLst/>
            </a:pr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4740" tIns="42370" rIns="84740" bIns="42370" numCol="1" anchor="t" anchorCtr="0" compatLnSpc="1">
              <a:prstTxWarp prst="textNoShape">
                <a:avLst/>
              </a:prstTxWarp>
            </a:bodyPr>
            <a:lstStyle/>
            <a:p>
              <a:pPr defTabSz="847219">
                <a:defRPr/>
              </a:pPr>
              <a:endParaRPr lang="en-US" sz="1700" kern="0" dirty="0">
                <a:solidFill>
                  <a:srgbClr val="000000"/>
                </a:solidFill>
                <a:latin typeface="Segoe UI Light" panose="020B0502040204020203" pitchFamily="34" charset="0"/>
              </a:endParaRPr>
            </a:p>
          </p:txBody>
        </p:sp>
        <p:sp>
          <p:nvSpPr>
            <p:cNvPr id="34" name="Rectangle 18"/>
            <p:cNvSpPr>
              <a:spLocks noChangeArrowheads="1"/>
            </p:cNvSpPr>
            <p:nvPr/>
          </p:nvSpPr>
          <p:spPr bwMode="auto">
            <a:xfrm>
              <a:off x="9700569" y="4576898"/>
              <a:ext cx="208874" cy="974242"/>
            </a:xfrm>
            <a:prstGeom prst="rect">
              <a:avLst/>
            </a:pr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4740" tIns="42370" rIns="84740" bIns="42370" numCol="1" anchor="t" anchorCtr="0" compatLnSpc="1">
              <a:prstTxWarp prst="textNoShape">
                <a:avLst/>
              </a:prstTxWarp>
            </a:bodyPr>
            <a:lstStyle/>
            <a:p>
              <a:pPr defTabSz="847219">
                <a:defRPr/>
              </a:pPr>
              <a:endParaRPr lang="en-US" sz="1700" kern="0" dirty="0">
                <a:solidFill>
                  <a:srgbClr val="000000"/>
                </a:solidFill>
                <a:latin typeface="Segoe UI Light" panose="020B0502040204020203" pitchFamily="34" charset="0"/>
              </a:endParaRPr>
            </a:p>
          </p:txBody>
        </p:sp>
        <p:sp>
          <p:nvSpPr>
            <p:cNvPr id="35" name="Rectangle 19"/>
            <p:cNvSpPr>
              <a:spLocks noChangeArrowheads="1"/>
            </p:cNvSpPr>
            <p:nvPr/>
          </p:nvSpPr>
          <p:spPr bwMode="auto">
            <a:xfrm>
              <a:off x="10112285" y="4576898"/>
              <a:ext cx="206612" cy="974242"/>
            </a:xfrm>
            <a:prstGeom prst="rect">
              <a:avLst/>
            </a:pr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4740" tIns="42370" rIns="84740" bIns="42370" numCol="1" anchor="t" anchorCtr="0" compatLnSpc="1">
              <a:prstTxWarp prst="textNoShape">
                <a:avLst/>
              </a:prstTxWarp>
            </a:bodyPr>
            <a:lstStyle/>
            <a:p>
              <a:pPr defTabSz="847219">
                <a:defRPr/>
              </a:pPr>
              <a:endParaRPr lang="en-US" sz="1700" kern="0" dirty="0">
                <a:solidFill>
                  <a:srgbClr val="000000"/>
                </a:solidFill>
                <a:latin typeface="Segoe UI Light" panose="020B0502040204020203" pitchFamily="34" charset="0"/>
              </a:endParaRPr>
            </a:p>
          </p:txBody>
        </p:sp>
        <p:sp>
          <p:nvSpPr>
            <p:cNvPr id="36" name="Freeform 20"/>
            <p:cNvSpPr>
              <a:spLocks/>
            </p:cNvSpPr>
            <p:nvPr/>
          </p:nvSpPr>
          <p:spPr bwMode="auto">
            <a:xfrm>
              <a:off x="8875632" y="5014252"/>
              <a:ext cx="1382941" cy="453188"/>
            </a:xfrm>
            <a:custGeom>
              <a:avLst/>
              <a:gdLst>
                <a:gd name="T0" fmla="*/ 11 w 1834"/>
                <a:gd name="T1" fmla="*/ 601 h 601"/>
                <a:gd name="T2" fmla="*/ 0 w 1834"/>
                <a:gd name="T3" fmla="*/ 561 h 601"/>
                <a:gd name="T4" fmla="*/ 534 w 1834"/>
                <a:gd name="T5" fmla="*/ 438 h 601"/>
                <a:gd name="T6" fmla="*/ 969 w 1834"/>
                <a:gd name="T7" fmla="*/ 182 h 601"/>
                <a:gd name="T8" fmla="*/ 1505 w 1834"/>
                <a:gd name="T9" fmla="*/ 163 h 601"/>
                <a:gd name="T10" fmla="*/ 1834 w 1834"/>
                <a:gd name="T11" fmla="*/ 0 h 601"/>
                <a:gd name="T12" fmla="*/ 1834 w 1834"/>
                <a:gd name="T13" fmla="*/ 0 h 601"/>
                <a:gd name="T14" fmla="*/ 1834 w 1834"/>
                <a:gd name="T15" fmla="*/ 43 h 601"/>
                <a:gd name="T16" fmla="*/ 1834 w 1834"/>
                <a:gd name="T17" fmla="*/ 45 h 601"/>
                <a:gd name="T18" fmla="*/ 1520 w 1834"/>
                <a:gd name="T19" fmla="*/ 203 h 601"/>
                <a:gd name="T20" fmla="*/ 983 w 1834"/>
                <a:gd name="T21" fmla="*/ 222 h 601"/>
                <a:gd name="T22" fmla="*/ 550 w 1834"/>
                <a:gd name="T23" fmla="*/ 478 h 601"/>
                <a:gd name="T24" fmla="*/ 11 w 1834"/>
                <a:gd name="T25" fmla="*/ 601 h 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34" h="601">
                  <a:moveTo>
                    <a:pt x="11" y="601"/>
                  </a:moveTo>
                  <a:lnTo>
                    <a:pt x="0" y="561"/>
                  </a:lnTo>
                  <a:lnTo>
                    <a:pt x="534" y="438"/>
                  </a:lnTo>
                  <a:lnTo>
                    <a:pt x="969" y="182"/>
                  </a:lnTo>
                  <a:lnTo>
                    <a:pt x="1505" y="163"/>
                  </a:lnTo>
                  <a:lnTo>
                    <a:pt x="1834" y="0"/>
                  </a:lnTo>
                  <a:lnTo>
                    <a:pt x="1834" y="0"/>
                  </a:lnTo>
                  <a:lnTo>
                    <a:pt x="1834" y="43"/>
                  </a:lnTo>
                  <a:lnTo>
                    <a:pt x="1834" y="45"/>
                  </a:lnTo>
                  <a:lnTo>
                    <a:pt x="1520" y="203"/>
                  </a:lnTo>
                  <a:lnTo>
                    <a:pt x="983" y="222"/>
                  </a:lnTo>
                  <a:lnTo>
                    <a:pt x="550" y="478"/>
                  </a:lnTo>
                  <a:lnTo>
                    <a:pt x="11" y="601"/>
                  </a:lnTo>
                  <a:close/>
                </a:path>
              </a:pathLst>
            </a:custGeom>
            <a:solidFill>
              <a:srgbClr val="FDB8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4740" tIns="42370" rIns="84740" bIns="42370" numCol="1" anchor="t" anchorCtr="0" compatLnSpc="1">
              <a:prstTxWarp prst="textNoShape">
                <a:avLst/>
              </a:prstTxWarp>
            </a:bodyPr>
            <a:lstStyle/>
            <a:p>
              <a:pPr defTabSz="847219">
                <a:defRPr/>
              </a:pPr>
              <a:endParaRPr lang="en-US" sz="1700" kern="0" dirty="0">
                <a:solidFill>
                  <a:srgbClr val="000000"/>
                </a:solidFill>
                <a:latin typeface="Segoe UI Light" panose="020B0502040204020203" pitchFamily="34" charset="0"/>
              </a:endParaRPr>
            </a:p>
          </p:txBody>
        </p:sp>
        <p:sp>
          <p:nvSpPr>
            <p:cNvPr id="37" name="Freeform 21"/>
            <p:cNvSpPr>
              <a:spLocks/>
            </p:cNvSpPr>
            <p:nvPr/>
          </p:nvSpPr>
          <p:spPr bwMode="auto">
            <a:xfrm>
              <a:off x="8878647" y="4668139"/>
              <a:ext cx="1399530" cy="747270"/>
            </a:xfrm>
            <a:custGeom>
              <a:avLst/>
              <a:gdLst>
                <a:gd name="T0" fmla="*/ 19 w 1856"/>
                <a:gd name="T1" fmla="*/ 991 h 991"/>
                <a:gd name="T2" fmla="*/ 0 w 1856"/>
                <a:gd name="T3" fmla="*/ 953 h 991"/>
                <a:gd name="T4" fmla="*/ 433 w 1856"/>
                <a:gd name="T5" fmla="*/ 764 h 991"/>
                <a:gd name="T6" fmla="*/ 700 w 1856"/>
                <a:gd name="T7" fmla="*/ 468 h 991"/>
                <a:gd name="T8" fmla="*/ 1137 w 1856"/>
                <a:gd name="T9" fmla="*/ 383 h 991"/>
                <a:gd name="T10" fmla="*/ 1402 w 1856"/>
                <a:gd name="T11" fmla="*/ 90 h 991"/>
                <a:gd name="T12" fmla="*/ 1856 w 1856"/>
                <a:gd name="T13" fmla="*/ 0 h 991"/>
                <a:gd name="T14" fmla="*/ 1856 w 1856"/>
                <a:gd name="T15" fmla="*/ 40 h 991"/>
                <a:gd name="T16" fmla="*/ 1426 w 1856"/>
                <a:gd name="T17" fmla="*/ 128 h 991"/>
                <a:gd name="T18" fmla="*/ 1161 w 1856"/>
                <a:gd name="T19" fmla="*/ 421 h 991"/>
                <a:gd name="T20" fmla="*/ 724 w 1856"/>
                <a:gd name="T21" fmla="*/ 509 h 991"/>
                <a:gd name="T22" fmla="*/ 461 w 1856"/>
                <a:gd name="T23" fmla="*/ 800 h 991"/>
                <a:gd name="T24" fmla="*/ 19 w 1856"/>
                <a:gd name="T25" fmla="*/ 991 h 9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56" h="991">
                  <a:moveTo>
                    <a:pt x="19" y="991"/>
                  </a:moveTo>
                  <a:lnTo>
                    <a:pt x="0" y="953"/>
                  </a:lnTo>
                  <a:lnTo>
                    <a:pt x="433" y="764"/>
                  </a:lnTo>
                  <a:lnTo>
                    <a:pt x="700" y="468"/>
                  </a:lnTo>
                  <a:lnTo>
                    <a:pt x="1137" y="383"/>
                  </a:lnTo>
                  <a:lnTo>
                    <a:pt x="1402" y="90"/>
                  </a:lnTo>
                  <a:lnTo>
                    <a:pt x="1856" y="0"/>
                  </a:lnTo>
                  <a:lnTo>
                    <a:pt x="1856" y="40"/>
                  </a:lnTo>
                  <a:lnTo>
                    <a:pt x="1426" y="128"/>
                  </a:lnTo>
                  <a:lnTo>
                    <a:pt x="1161" y="421"/>
                  </a:lnTo>
                  <a:lnTo>
                    <a:pt x="724" y="509"/>
                  </a:lnTo>
                  <a:lnTo>
                    <a:pt x="461" y="800"/>
                  </a:lnTo>
                  <a:lnTo>
                    <a:pt x="19" y="991"/>
                  </a:lnTo>
                  <a:close/>
                </a:path>
              </a:pathLst>
            </a:custGeom>
            <a:solidFill>
              <a:srgbClr val="2186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4740" tIns="42370" rIns="84740" bIns="42370" numCol="1" anchor="t" anchorCtr="0" compatLnSpc="1">
              <a:prstTxWarp prst="textNoShape">
                <a:avLst/>
              </a:prstTxWarp>
            </a:bodyPr>
            <a:lstStyle/>
            <a:p>
              <a:pPr defTabSz="847219">
                <a:defRPr/>
              </a:pPr>
              <a:endParaRPr lang="en-US" sz="1700" kern="0" dirty="0">
                <a:solidFill>
                  <a:srgbClr val="000000"/>
                </a:solidFill>
                <a:latin typeface="Segoe UI Light" panose="020B0502040204020203" pitchFamily="34" charset="0"/>
              </a:endParaRPr>
            </a:p>
          </p:txBody>
        </p:sp>
        <p:sp>
          <p:nvSpPr>
            <p:cNvPr id="38" name="Freeform 22"/>
            <p:cNvSpPr>
              <a:spLocks/>
            </p:cNvSpPr>
            <p:nvPr/>
          </p:nvSpPr>
          <p:spPr bwMode="auto">
            <a:xfrm>
              <a:off x="8882418" y="5172604"/>
              <a:ext cx="1376154" cy="353653"/>
            </a:xfrm>
            <a:custGeom>
              <a:avLst/>
              <a:gdLst>
                <a:gd name="T0" fmla="*/ 7 w 1825"/>
                <a:gd name="T1" fmla="*/ 469 h 469"/>
                <a:gd name="T2" fmla="*/ 0 w 1825"/>
                <a:gd name="T3" fmla="*/ 426 h 469"/>
                <a:gd name="T4" fmla="*/ 423 w 1825"/>
                <a:gd name="T5" fmla="*/ 365 h 469"/>
                <a:gd name="T6" fmla="*/ 775 w 1825"/>
                <a:gd name="T7" fmla="*/ 161 h 469"/>
                <a:gd name="T8" fmla="*/ 1203 w 1825"/>
                <a:gd name="T9" fmla="*/ 202 h 469"/>
                <a:gd name="T10" fmla="*/ 1553 w 1825"/>
                <a:gd name="T11" fmla="*/ 0 h 469"/>
                <a:gd name="T12" fmla="*/ 1825 w 1825"/>
                <a:gd name="T13" fmla="*/ 31 h 469"/>
                <a:gd name="T14" fmla="*/ 1825 w 1825"/>
                <a:gd name="T15" fmla="*/ 74 h 469"/>
                <a:gd name="T16" fmla="*/ 1563 w 1825"/>
                <a:gd name="T17" fmla="*/ 43 h 469"/>
                <a:gd name="T18" fmla="*/ 1213 w 1825"/>
                <a:gd name="T19" fmla="*/ 244 h 469"/>
                <a:gd name="T20" fmla="*/ 785 w 1825"/>
                <a:gd name="T21" fmla="*/ 204 h 469"/>
                <a:gd name="T22" fmla="*/ 437 w 1825"/>
                <a:gd name="T23" fmla="*/ 405 h 469"/>
                <a:gd name="T24" fmla="*/ 7 w 1825"/>
                <a:gd name="T25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25" h="469">
                  <a:moveTo>
                    <a:pt x="7" y="469"/>
                  </a:moveTo>
                  <a:lnTo>
                    <a:pt x="0" y="426"/>
                  </a:lnTo>
                  <a:lnTo>
                    <a:pt x="423" y="365"/>
                  </a:lnTo>
                  <a:lnTo>
                    <a:pt x="775" y="161"/>
                  </a:lnTo>
                  <a:lnTo>
                    <a:pt x="1203" y="202"/>
                  </a:lnTo>
                  <a:lnTo>
                    <a:pt x="1553" y="0"/>
                  </a:lnTo>
                  <a:lnTo>
                    <a:pt x="1825" y="31"/>
                  </a:lnTo>
                  <a:lnTo>
                    <a:pt x="1825" y="74"/>
                  </a:lnTo>
                  <a:lnTo>
                    <a:pt x="1563" y="43"/>
                  </a:lnTo>
                  <a:lnTo>
                    <a:pt x="1213" y="244"/>
                  </a:lnTo>
                  <a:lnTo>
                    <a:pt x="785" y="204"/>
                  </a:lnTo>
                  <a:lnTo>
                    <a:pt x="437" y="405"/>
                  </a:lnTo>
                  <a:lnTo>
                    <a:pt x="7" y="469"/>
                  </a:lnTo>
                  <a:close/>
                </a:path>
              </a:pathLst>
            </a:custGeom>
            <a:solidFill>
              <a:srgbClr val="E741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4740" tIns="42370" rIns="84740" bIns="42370" numCol="1" anchor="t" anchorCtr="0" compatLnSpc="1">
              <a:prstTxWarp prst="textNoShape">
                <a:avLst/>
              </a:prstTxWarp>
            </a:bodyPr>
            <a:lstStyle/>
            <a:p>
              <a:pPr defTabSz="847219">
                <a:defRPr/>
              </a:pPr>
              <a:endParaRPr lang="en-US" sz="1700" kern="0" dirty="0">
                <a:solidFill>
                  <a:srgbClr val="000000"/>
                </a:solidFill>
                <a:latin typeface="Segoe UI Light" panose="020B0502040204020203" pitchFamily="34" charset="0"/>
              </a:endParaRPr>
            </a:p>
          </p:txBody>
        </p:sp>
        <p:sp>
          <p:nvSpPr>
            <p:cNvPr id="46" name="Freeform 23"/>
            <p:cNvSpPr>
              <a:spLocks/>
            </p:cNvSpPr>
            <p:nvPr/>
          </p:nvSpPr>
          <p:spPr bwMode="auto">
            <a:xfrm>
              <a:off x="9834038" y="3546102"/>
              <a:ext cx="237528" cy="215661"/>
            </a:xfrm>
            <a:custGeom>
              <a:avLst/>
              <a:gdLst>
                <a:gd name="T0" fmla="*/ 133 w 133"/>
                <a:gd name="T1" fmla="*/ 31 h 121"/>
                <a:gd name="T2" fmla="*/ 52 w 133"/>
                <a:gd name="T3" fmla="*/ 0 h 121"/>
                <a:gd name="T4" fmla="*/ 0 w 133"/>
                <a:gd name="T5" fmla="*/ 11 h 121"/>
                <a:gd name="T6" fmla="*/ 52 w 133"/>
                <a:gd name="T7" fmla="*/ 121 h 121"/>
                <a:gd name="T8" fmla="*/ 133 w 133"/>
                <a:gd name="T9" fmla="*/ 3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" h="121">
                  <a:moveTo>
                    <a:pt x="133" y="31"/>
                  </a:moveTo>
                  <a:cubicBezTo>
                    <a:pt x="112" y="12"/>
                    <a:pt x="83" y="0"/>
                    <a:pt x="52" y="0"/>
                  </a:cubicBezTo>
                  <a:cubicBezTo>
                    <a:pt x="33" y="0"/>
                    <a:pt x="16" y="4"/>
                    <a:pt x="0" y="11"/>
                  </a:cubicBezTo>
                  <a:cubicBezTo>
                    <a:pt x="52" y="121"/>
                    <a:pt x="52" y="121"/>
                    <a:pt x="52" y="121"/>
                  </a:cubicBezTo>
                  <a:lnTo>
                    <a:pt x="133" y="31"/>
                  </a:lnTo>
                  <a:close/>
                </a:path>
              </a:pathLst>
            </a:custGeom>
            <a:solidFill>
              <a:srgbClr val="2186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4740" tIns="42370" rIns="84740" bIns="42370" numCol="1" anchor="t" anchorCtr="0" compatLnSpc="1">
              <a:prstTxWarp prst="textNoShape">
                <a:avLst/>
              </a:prstTxWarp>
            </a:bodyPr>
            <a:lstStyle/>
            <a:p>
              <a:pPr defTabSz="847219">
                <a:defRPr/>
              </a:pPr>
              <a:endParaRPr lang="en-US" sz="1700" kern="0" dirty="0">
                <a:solidFill>
                  <a:srgbClr val="000000"/>
                </a:solidFill>
                <a:latin typeface="Segoe UI Light" panose="020B0502040204020203" pitchFamily="34" charset="0"/>
              </a:endParaRPr>
            </a:p>
          </p:txBody>
        </p:sp>
        <p:sp>
          <p:nvSpPr>
            <p:cNvPr id="47" name="Freeform 24"/>
            <p:cNvSpPr>
              <a:spLocks/>
            </p:cNvSpPr>
            <p:nvPr/>
          </p:nvSpPr>
          <p:spPr bwMode="auto">
            <a:xfrm>
              <a:off x="9922044" y="3599910"/>
              <a:ext cx="220405" cy="165508"/>
            </a:xfrm>
            <a:custGeom>
              <a:avLst/>
              <a:gdLst>
                <a:gd name="T0" fmla="*/ 112 w 121"/>
                <a:gd name="T1" fmla="*/ 44 h 90"/>
                <a:gd name="T2" fmla="*/ 81 w 121"/>
                <a:gd name="T3" fmla="*/ 0 h 90"/>
                <a:gd name="T4" fmla="*/ 0 w 121"/>
                <a:gd name="T5" fmla="*/ 90 h 90"/>
                <a:gd name="T6" fmla="*/ 121 w 121"/>
                <a:gd name="T7" fmla="*/ 90 h 90"/>
                <a:gd name="T8" fmla="*/ 112 w 121"/>
                <a:gd name="T9" fmla="*/ 44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90">
                  <a:moveTo>
                    <a:pt x="112" y="44"/>
                  </a:moveTo>
                  <a:cubicBezTo>
                    <a:pt x="105" y="27"/>
                    <a:pt x="95" y="12"/>
                    <a:pt x="81" y="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121" y="90"/>
                    <a:pt x="121" y="90"/>
                    <a:pt x="121" y="90"/>
                  </a:cubicBezTo>
                  <a:cubicBezTo>
                    <a:pt x="121" y="74"/>
                    <a:pt x="118" y="58"/>
                    <a:pt x="112" y="44"/>
                  </a:cubicBezTo>
                  <a:close/>
                </a:path>
              </a:pathLst>
            </a:custGeom>
            <a:solidFill>
              <a:srgbClr val="E741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4740" tIns="42370" rIns="84740" bIns="42370" numCol="1" anchor="t" anchorCtr="0" compatLnSpc="1">
              <a:prstTxWarp prst="textNoShape">
                <a:avLst/>
              </a:prstTxWarp>
            </a:bodyPr>
            <a:lstStyle/>
            <a:p>
              <a:pPr defTabSz="847219">
                <a:defRPr/>
              </a:pPr>
              <a:endParaRPr lang="en-US" sz="1700" kern="0" dirty="0">
                <a:solidFill>
                  <a:srgbClr val="000000"/>
                </a:solidFill>
                <a:latin typeface="Segoe UI Light" panose="020B0502040204020203" pitchFamily="34" charset="0"/>
              </a:endParaRPr>
            </a:p>
          </p:txBody>
        </p:sp>
        <p:sp>
          <p:nvSpPr>
            <p:cNvPr id="48" name="Freeform 25"/>
            <p:cNvSpPr>
              <a:spLocks/>
            </p:cNvSpPr>
            <p:nvPr/>
          </p:nvSpPr>
          <p:spPr bwMode="auto">
            <a:xfrm>
              <a:off x="9709619" y="3565707"/>
              <a:ext cx="432829" cy="413978"/>
            </a:xfrm>
            <a:custGeom>
              <a:avLst/>
              <a:gdLst>
                <a:gd name="T0" fmla="*/ 122 w 243"/>
                <a:gd name="T1" fmla="*/ 110 h 232"/>
                <a:gd name="T2" fmla="*/ 70 w 243"/>
                <a:gd name="T3" fmla="*/ 0 h 232"/>
                <a:gd name="T4" fmla="*/ 0 w 243"/>
                <a:gd name="T5" fmla="*/ 110 h 232"/>
                <a:gd name="T6" fmla="*/ 35 w 243"/>
                <a:gd name="T7" fmla="*/ 195 h 232"/>
                <a:gd name="T8" fmla="*/ 67 w 243"/>
                <a:gd name="T9" fmla="*/ 218 h 232"/>
                <a:gd name="T10" fmla="*/ 122 w 243"/>
                <a:gd name="T11" fmla="*/ 232 h 232"/>
                <a:gd name="T12" fmla="*/ 243 w 243"/>
                <a:gd name="T13" fmla="*/ 110 h 232"/>
                <a:gd name="T14" fmla="*/ 122 w 243"/>
                <a:gd name="T15" fmla="*/ 11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3" h="232">
                  <a:moveTo>
                    <a:pt x="122" y="110"/>
                  </a:moveTo>
                  <a:cubicBezTo>
                    <a:pt x="70" y="0"/>
                    <a:pt x="70" y="0"/>
                    <a:pt x="70" y="0"/>
                  </a:cubicBezTo>
                  <a:cubicBezTo>
                    <a:pt x="29" y="20"/>
                    <a:pt x="0" y="62"/>
                    <a:pt x="0" y="110"/>
                  </a:cubicBezTo>
                  <a:cubicBezTo>
                    <a:pt x="0" y="143"/>
                    <a:pt x="14" y="173"/>
                    <a:pt x="35" y="195"/>
                  </a:cubicBezTo>
                  <a:cubicBezTo>
                    <a:pt x="44" y="205"/>
                    <a:pt x="55" y="212"/>
                    <a:pt x="67" y="218"/>
                  </a:cubicBezTo>
                  <a:cubicBezTo>
                    <a:pt x="83" y="227"/>
                    <a:pt x="102" y="232"/>
                    <a:pt x="122" y="232"/>
                  </a:cubicBezTo>
                  <a:cubicBezTo>
                    <a:pt x="189" y="232"/>
                    <a:pt x="243" y="177"/>
                    <a:pt x="243" y="110"/>
                  </a:cubicBezTo>
                  <a:lnTo>
                    <a:pt x="122" y="110"/>
                  </a:lnTo>
                  <a:close/>
                </a:path>
              </a:pathLst>
            </a:custGeom>
            <a:solidFill>
              <a:srgbClr val="FDB8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4740" tIns="42370" rIns="84740" bIns="42370" numCol="1" anchor="t" anchorCtr="0" compatLnSpc="1">
              <a:prstTxWarp prst="textNoShape">
                <a:avLst/>
              </a:prstTxWarp>
            </a:bodyPr>
            <a:lstStyle/>
            <a:p>
              <a:pPr defTabSz="847219">
                <a:defRPr/>
              </a:pPr>
              <a:endParaRPr lang="en-US" sz="1700" kern="0" dirty="0">
                <a:solidFill>
                  <a:srgbClr val="000000"/>
                </a:solidFill>
                <a:latin typeface="Segoe UI Light" panose="020B0502040204020203" pitchFamily="34" charset="0"/>
              </a:endParaRPr>
            </a:p>
          </p:txBody>
        </p:sp>
        <p:sp>
          <p:nvSpPr>
            <p:cNvPr id="49" name="Freeform 26"/>
            <p:cNvSpPr>
              <a:spLocks/>
            </p:cNvSpPr>
            <p:nvPr/>
          </p:nvSpPr>
          <p:spPr bwMode="auto">
            <a:xfrm>
              <a:off x="9081264" y="3646252"/>
              <a:ext cx="427022" cy="311566"/>
            </a:xfrm>
            <a:custGeom>
              <a:avLst/>
              <a:gdLst>
                <a:gd name="T0" fmla="*/ 218 w 236"/>
                <a:gd name="T1" fmla="*/ 85 h 174"/>
                <a:gd name="T2" fmla="*/ 158 w 236"/>
                <a:gd name="T3" fmla="*/ 0 h 174"/>
                <a:gd name="T4" fmla="*/ 0 w 236"/>
                <a:gd name="T5" fmla="*/ 174 h 174"/>
                <a:gd name="T6" fmla="*/ 236 w 236"/>
                <a:gd name="T7" fmla="*/ 174 h 174"/>
                <a:gd name="T8" fmla="*/ 218 w 236"/>
                <a:gd name="T9" fmla="*/ 85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6" h="174">
                  <a:moveTo>
                    <a:pt x="218" y="85"/>
                  </a:moveTo>
                  <a:cubicBezTo>
                    <a:pt x="205" y="52"/>
                    <a:pt x="184" y="23"/>
                    <a:pt x="158" y="0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236" y="174"/>
                    <a:pt x="236" y="174"/>
                    <a:pt x="236" y="174"/>
                  </a:cubicBezTo>
                  <a:cubicBezTo>
                    <a:pt x="236" y="143"/>
                    <a:pt x="229" y="112"/>
                    <a:pt x="218" y="85"/>
                  </a:cubicBezTo>
                  <a:close/>
                </a:path>
              </a:pathLst>
            </a:custGeom>
            <a:solidFill>
              <a:srgbClr val="E741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4740" tIns="42370" rIns="84740" bIns="42370" numCol="1" anchor="t" anchorCtr="0" compatLnSpc="1">
              <a:prstTxWarp prst="textNoShape">
                <a:avLst/>
              </a:prstTxWarp>
            </a:bodyPr>
            <a:lstStyle/>
            <a:p>
              <a:pPr defTabSz="847219">
                <a:defRPr/>
              </a:pPr>
              <a:endParaRPr lang="en-US" sz="1700" kern="0" dirty="0">
                <a:solidFill>
                  <a:srgbClr val="000000"/>
                </a:solidFill>
                <a:latin typeface="Segoe UI Light" panose="020B0502040204020203" pitchFamily="34" charset="0"/>
              </a:endParaRPr>
            </a:p>
          </p:txBody>
        </p:sp>
        <p:sp>
          <p:nvSpPr>
            <p:cNvPr id="50" name="Freeform 27"/>
            <p:cNvSpPr>
              <a:spLocks/>
            </p:cNvSpPr>
            <p:nvPr/>
          </p:nvSpPr>
          <p:spPr bwMode="auto">
            <a:xfrm>
              <a:off x="8668266" y="3538562"/>
              <a:ext cx="700519" cy="794022"/>
            </a:xfrm>
            <a:custGeom>
              <a:avLst/>
              <a:gdLst>
                <a:gd name="T0" fmla="*/ 235 w 393"/>
                <a:gd name="T1" fmla="*/ 0 h 445"/>
                <a:gd name="T2" fmla="*/ 135 w 393"/>
                <a:gd name="T3" fmla="*/ 22 h 445"/>
                <a:gd name="T4" fmla="*/ 0 w 393"/>
                <a:gd name="T5" fmla="*/ 235 h 445"/>
                <a:gd name="T6" fmla="*/ 68 w 393"/>
                <a:gd name="T7" fmla="*/ 400 h 445"/>
                <a:gd name="T8" fmla="*/ 129 w 393"/>
                <a:gd name="T9" fmla="*/ 445 h 445"/>
                <a:gd name="T10" fmla="*/ 235 w 393"/>
                <a:gd name="T11" fmla="*/ 235 h 445"/>
                <a:gd name="T12" fmla="*/ 393 w 393"/>
                <a:gd name="T13" fmla="*/ 61 h 445"/>
                <a:gd name="T14" fmla="*/ 235 w 393"/>
                <a:gd name="T15" fmla="*/ 0 h 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3" h="445">
                  <a:moveTo>
                    <a:pt x="235" y="0"/>
                  </a:moveTo>
                  <a:cubicBezTo>
                    <a:pt x="200" y="0"/>
                    <a:pt x="166" y="8"/>
                    <a:pt x="135" y="22"/>
                  </a:cubicBezTo>
                  <a:cubicBezTo>
                    <a:pt x="56" y="60"/>
                    <a:pt x="0" y="141"/>
                    <a:pt x="0" y="235"/>
                  </a:cubicBezTo>
                  <a:cubicBezTo>
                    <a:pt x="0" y="299"/>
                    <a:pt x="26" y="358"/>
                    <a:pt x="68" y="400"/>
                  </a:cubicBezTo>
                  <a:cubicBezTo>
                    <a:pt x="86" y="418"/>
                    <a:pt x="106" y="433"/>
                    <a:pt x="129" y="445"/>
                  </a:cubicBezTo>
                  <a:cubicBezTo>
                    <a:pt x="235" y="235"/>
                    <a:pt x="235" y="235"/>
                    <a:pt x="235" y="235"/>
                  </a:cubicBezTo>
                  <a:cubicBezTo>
                    <a:pt x="393" y="61"/>
                    <a:pt x="393" y="61"/>
                    <a:pt x="393" y="61"/>
                  </a:cubicBezTo>
                  <a:cubicBezTo>
                    <a:pt x="351" y="23"/>
                    <a:pt x="296" y="0"/>
                    <a:pt x="235" y="0"/>
                  </a:cubicBezTo>
                  <a:close/>
                </a:path>
              </a:pathLst>
            </a:custGeom>
            <a:solidFill>
              <a:srgbClr val="2186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4740" tIns="42370" rIns="84740" bIns="42370" numCol="1" anchor="t" anchorCtr="0" compatLnSpc="1">
              <a:prstTxWarp prst="textNoShape">
                <a:avLst/>
              </a:prstTxWarp>
            </a:bodyPr>
            <a:lstStyle/>
            <a:p>
              <a:pPr defTabSz="847219">
                <a:defRPr/>
              </a:pPr>
              <a:endParaRPr lang="en-US" sz="1700" kern="0" dirty="0">
                <a:solidFill>
                  <a:srgbClr val="000000"/>
                </a:solidFill>
                <a:latin typeface="Segoe UI Light" panose="020B0502040204020203" pitchFamily="34" charset="0"/>
              </a:endParaRPr>
            </a:p>
          </p:txBody>
        </p:sp>
        <p:sp>
          <p:nvSpPr>
            <p:cNvPr id="51" name="Freeform 28"/>
            <p:cNvSpPr>
              <a:spLocks/>
            </p:cNvSpPr>
            <p:nvPr/>
          </p:nvSpPr>
          <p:spPr bwMode="auto">
            <a:xfrm>
              <a:off x="8898252" y="3957817"/>
              <a:ext cx="610033" cy="419256"/>
            </a:xfrm>
            <a:custGeom>
              <a:avLst/>
              <a:gdLst>
                <a:gd name="T0" fmla="*/ 0 w 342"/>
                <a:gd name="T1" fmla="*/ 210 h 235"/>
                <a:gd name="T2" fmla="*/ 106 w 342"/>
                <a:gd name="T3" fmla="*/ 235 h 235"/>
                <a:gd name="T4" fmla="*/ 342 w 342"/>
                <a:gd name="T5" fmla="*/ 0 h 235"/>
                <a:gd name="T6" fmla="*/ 106 w 342"/>
                <a:gd name="T7" fmla="*/ 0 h 235"/>
                <a:gd name="T8" fmla="*/ 0 w 342"/>
                <a:gd name="T9" fmla="*/ 210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2" h="235">
                  <a:moveTo>
                    <a:pt x="0" y="210"/>
                  </a:moveTo>
                  <a:cubicBezTo>
                    <a:pt x="32" y="226"/>
                    <a:pt x="68" y="235"/>
                    <a:pt x="106" y="235"/>
                  </a:cubicBezTo>
                  <a:cubicBezTo>
                    <a:pt x="236" y="235"/>
                    <a:pt x="342" y="130"/>
                    <a:pt x="342" y="0"/>
                  </a:cubicBezTo>
                  <a:cubicBezTo>
                    <a:pt x="106" y="0"/>
                    <a:pt x="106" y="0"/>
                    <a:pt x="106" y="0"/>
                  </a:cubicBezTo>
                  <a:lnTo>
                    <a:pt x="0" y="210"/>
                  </a:lnTo>
                  <a:close/>
                </a:path>
              </a:pathLst>
            </a:custGeom>
            <a:solidFill>
              <a:srgbClr val="FDB813"/>
            </a:solidFill>
            <a:ln>
              <a:noFill/>
            </a:ln>
            <a:extLst/>
          </p:spPr>
          <p:txBody>
            <a:bodyPr vert="horz" wrap="square" lIns="84740" tIns="42370" rIns="84740" bIns="42370" numCol="1" anchor="t" anchorCtr="0" compatLnSpc="1">
              <a:prstTxWarp prst="textNoShape">
                <a:avLst/>
              </a:prstTxWarp>
            </a:bodyPr>
            <a:lstStyle/>
            <a:p>
              <a:pPr defTabSz="847219">
                <a:defRPr/>
              </a:pPr>
              <a:endParaRPr lang="en-US" sz="1700" kern="0" dirty="0">
                <a:solidFill>
                  <a:srgbClr val="000000"/>
                </a:solidFill>
                <a:latin typeface="Segoe UI Light" panose="020B0502040204020203" pitchFamily="34" charset="0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5313040" y="2060848"/>
            <a:ext cx="3372828" cy="1017389"/>
            <a:chOff x="5238313" y="1390433"/>
            <a:chExt cx="3372828" cy="1017389"/>
          </a:xfrm>
        </p:grpSpPr>
        <p:grpSp>
          <p:nvGrpSpPr>
            <p:cNvPr id="5" name="组合 4"/>
            <p:cNvGrpSpPr/>
            <p:nvPr/>
          </p:nvGrpSpPr>
          <p:grpSpPr>
            <a:xfrm>
              <a:off x="5245710" y="1966497"/>
              <a:ext cx="3365431" cy="441325"/>
              <a:chOff x="5245710" y="1966497"/>
              <a:chExt cx="3365431" cy="441325"/>
            </a:xfrm>
          </p:grpSpPr>
          <p:sp>
            <p:nvSpPr>
              <p:cNvPr id="7" name="Rectangle 3"/>
              <p:cNvSpPr>
                <a:spLocks noChangeArrowheads="1"/>
              </p:cNvSpPr>
              <p:nvPr/>
            </p:nvSpPr>
            <p:spPr bwMode="auto">
              <a:xfrm>
                <a:off x="5809931" y="1966497"/>
                <a:ext cx="2801210" cy="441325"/>
              </a:xfrm>
              <a:prstGeom prst="rect">
                <a:avLst/>
              </a:prstGeom>
              <a:noFill/>
              <a:ln w="9525" algn="ctr">
                <a:solidFill>
                  <a:srgbClr val="C8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230188" indent="-230188" eaLnBrk="0" hangingPunct="0"/>
                <a:r>
                  <a:rPr lang="zh-CN" altLang="en-US" sz="1800" dirty="0" smtClean="0">
                    <a:solidFill>
                      <a:srgbClr val="D34511"/>
                    </a:solidFill>
                    <a:latin typeface="微软雅黑" pitchFamily="34" charset="-122"/>
                    <a:ea typeface="微软雅黑" pitchFamily="34" charset="-122"/>
                  </a:rPr>
                  <a:t>确认开票通知</a:t>
                </a:r>
                <a:endParaRPr lang="zh-CN" altLang="en-US" sz="1800" dirty="0">
                  <a:solidFill>
                    <a:srgbClr val="D3451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8" name="Rectangle 6"/>
              <p:cNvSpPr>
                <a:spLocks noChangeArrowheads="1"/>
              </p:cNvSpPr>
              <p:nvPr/>
            </p:nvSpPr>
            <p:spPr bwMode="auto">
              <a:xfrm>
                <a:off x="5245710" y="1966497"/>
                <a:ext cx="561502" cy="441325"/>
              </a:xfrm>
              <a:prstGeom prst="rect">
                <a:avLst/>
              </a:prstGeom>
              <a:solidFill>
                <a:srgbClr val="D34511"/>
              </a:solidFill>
              <a:ln w="9525">
                <a:solidFill>
                  <a:srgbClr val="C8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spcBef>
                    <a:spcPct val="20000"/>
                  </a:spcBef>
                </a:pPr>
                <a:r>
                  <a:rPr lang="en-US" altLang="zh-CN" sz="18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2</a:t>
                </a:r>
              </a:p>
            </p:txBody>
          </p:sp>
        </p:grpSp>
        <p:sp>
          <p:nvSpPr>
            <p:cNvPr id="52" name="Rectangle 3"/>
            <p:cNvSpPr>
              <a:spLocks noChangeArrowheads="1"/>
            </p:cNvSpPr>
            <p:nvPr/>
          </p:nvSpPr>
          <p:spPr bwMode="auto">
            <a:xfrm>
              <a:off x="5802534" y="1390433"/>
              <a:ext cx="2801210" cy="441325"/>
            </a:xfrm>
            <a:prstGeom prst="rect">
              <a:avLst/>
            </a:prstGeom>
            <a:noFill/>
            <a:ln w="9525" algn="ctr">
              <a:solidFill>
                <a:srgbClr val="C8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230188" indent="-230188" eaLnBrk="0" hangingPunct="0"/>
              <a:r>
                <a:rPr lang="zh-CN" altLang="en-US" sz="1800" dirty="0" smtClean="0">
                  <a:solidFill>
                    <a:srgbClr val="D34511"/>
                  </a:solidFill>
                  <a:latin typeface="微软雅黑" pitchFamily="34" charset="-122"/>
                  <a:ea typeface="微软雅黑" pitchFamily="34" charset="-122"/>
                </a:rPr>
                <a:t>创建开票申请</a:t>
              </a:r>
              <a:endParaRPr lang="zh-CN" altLang="en-US" sz="1800" dirty="0">
                <a:solidFill>
                  <a:srgbClr val="D3451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3" name="Rectangle 6"/>
            <p:cNvSpPr>
              <a:spLocks noChangeArrowheads="1"/>
            </p:cNvSpPr>
            <p:nvPr/>
          </p:nvSpPr>
          <p:spPr bwMode="auto">
            <a:xfrm>
              <a:off x="5238313" y="1390433"/>
              <a:ext cx="561502" cy="441325"/>
            </a:xfrm>
            <a:prstGeom prst="rect">
              <a:avLst/>
            </a:prstGeom>
            <a:solidFill>
              <a:srgbClr val="D34511"/>
            </a:solidFill>
            <a:ln w="9525">
              <a:solidFill>
                <a:srgbClr val="C8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spcBef>
                  <a:spcPct val="20000"/>
                </a:spcBef>
              </a:pPr>
              <a:r>
                <a:rPr lang="en-US" altLang="zh-CN" sz="18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5324588" y="3189157"/>
            <a:ext cx="3365431" cy="441325"/>
            <a:chOff x="5238313" y="1390433"/>
            <a:chExt cx="3365431" cy="441325"/>
          </a:xfrm>
        </p:grpSpPr>
        <p:sp>
          <p:nvSpPr>
            <p:cNvPr id="43" name="Rectangle 3"/>
            <p:cNvSpPr>
              <a:spLocks noChangeArrowheads="1"/>
            </p:cNvSpPr>
            <p:nvPr/>
          </p:nvSpPr>
          <p:spPr bwMode="auto">
            <a:xfrm>
              <a:off x="5802534" y="1390433"/>
              <a:ext cx="2801210" cy="441325"/>
            </a:xfrm>
            <a:prstGeom prst="rect">
              <a:avLst/>
            </a:prstGeom>
            <a:noFill/>
            <a:ln w="9525" algn="ctr">
              <a:solidFill>
                <a:srgbClr val="C8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230188" indent="-230188" eaLnBrk="0" hangingPunct="0"/>
              <a:r>
                <a:rPr lang="zh-CN" altLang="en-US" sz="1800" dirty="0" smtClean="0">
                  <a:solidFill>
                    <a:srgbClr val="D34511"/>
                  </a:solidFill>
                  <a:latin typeface="微软雅黑" pitchFamily="34" charset="-122"/>
                  <a:ea typeface="微软雅黑" pitchFamily="34" charset="-122"/>
                </a:rPr>
                <a:t>创建应收发票</a:t>
              </a:r>
              <a:endParaRPr lang="zh-CN" altLang="en-US" sz="1800" dirty="0">
                <a:solidFill>
                  <a:srgbClr val="D3451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4" name="Rectangle 6"/>
            <p:cNvSpPr>
              <a:spLocks noChangeArrowheads="1"/>
            </p:cNvSpPr>
            <p:nvPr/>
          </p:nvSpPr>
          <p:spPr bwMode="auto">
            <a:xfrm>
              <a:off x="5238313" y="1390433"/>
              <a:ext cx="561502" cy="441325"/>
            </a:xfrm>
            <a:prstGeom prst="rect">
              <a:avLst/>
            </a:prstGeom>
            <a:solidFill>
              <a:srgbClr val="D34511"/>
            </a:solidFill>
            <a:ln w="9525">
              <a:solidFill>
                <a:srgbClr val="C8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spcBef>
                  <a:spcPct val="20000"/>
                </a:spcBef>
              </a:pPr>
              <a:r>
                <a:rPr lang="en-US" altLang="zh-CN" sz="18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  <a:endParaRPr lang="en-US" altLang="zh-CN" sz="1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5313040" y="3765221"/>
            <a:ext cx="3365431" cy="441325"/>
            <a:chOff x="5238313" y="1390433"/>
            <a:chExt cx="3365431" cy="441325"/>
          </a:xfrm>
        </p:grpSpPr>
        <p:sp>
          <p:nvSpPr>
            <p:cNvPr id="45" name="Rectangle 3"/>
            <p:cNvSpPr>
              <a:spLocks noChangeArrowheads="1"/>
            </p:cNvSpPr>
            <p:nvPr/>
          </p:nvSpPr>
          <p:spPr bwMode="auto">
            <a:xfrm>
              <a:off x="5802534" y="1390433"/>
              <a:ext cx="2801210" cy="441325"/>
            </a:xfrm>
            <a:prstGeom prst="rect">
              <a:avLst/>
            </a:prstGeom>
            <a:noFill/>
            <a:ln w="9525" algn="ctr">
              <a:solidFill>
                <a:srgbClr val="C8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230188" indent="-230188" eaLnBrk="0" hangingPunct="0"/>
              <a:r>
                <a:rPr lang="zh-CN" altLang="en-US" sz="1800" dirty="0" smtClean="0">
                  <a:solidFill>
                    <a:srgbClr val="D34511"/>
                  </a:solidFill>
                  <a:latin typeface="微软雅黑" pitchFamily="34" charset="-122"/>
                  <a:ea typeface="微软雅黑" pitchFamily="34" charset="-122"/>
                </a:rPr>
                <a:t>查询应收发票</a:t>
              </a:r>
              <a:endParaRPr lang="zh-CN" altLang="en-US" sz="1800" dirty="0">
                <a:solidFill>
                  <a:srgbClr val="D3451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4" name="Rectangle 6"/>
            <p:cNvSpPr>
              <a:spLocks noChangeArrowheads="1"/>
            </p:cNvSpPr>
            <p:nvPr/>
          </p:nvSpPr>
          <p:spPr bwMode="auto">
            <a:xfrm>
              <a:off x="5238313" y="1390433"/>
              <a:ext cx="561502" cy="441325"/>
            </a:xfrm>
            <a:prstGeom prst="rect">
              <a:avLst/>
            </a:prstGeom>
            <a:solidFill>
              <a:srgbClr val="D34511"/>
            </a:solidFill>
            <a:ln w="9525">
              <a:solidFill>
                <a:srgbClr val="C8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spcBef>
                  <a:spcPct val="20000"/>
                </a:spcBef>
              </a:pPr>
              <a:r>
                <a:rPr lang="en-US" altLang="zh-CN" sz="18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  <a:endParaRPr lang="en-US" altLang="zh-CN" sz="1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765174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4-</a:t>
            </a:r>
            <a:r>
              <a:rPr lang="zh-CN" altLang="en-US" dirty="0"/>
              <a:t>财务管理流程图</a:t>
            </a:r>
          </a:p>
        </p:txBody>
      </p:sp>
      <p:cxnSp>
        <p:nvCxnSpPr>
          <p:cNvPr id="3" name="直接箭头连接符 2"/>
          <p:cNvCxnSpPr>
            <a:stCxn id="4" idx="3"/>
            <a:endCxn id="7" idx="1"/>
          </p:cNvCxnSpPr>
          <p:nvPr/>
        </p:nvCxnSpPr>
        <p:spPr bwMode="auto">
          <a:xfrm>
            <a:off x="1784648" y="2734695"/>
            <a:ext cx="792088" cy="3105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" name="圆角矩形 3"/>
          <p:cNvSpPr/>
          <p:nvPr/>
        </p:nvSpPr>
        <p:spPr bwMode="auto">
          <a:xfrm>
            <a:off x="128464" y="2482667"/>
            <a:ext cx="1656184" cy="504056"/>
          </a:xfrm>
          <a:prstGeom prst="roundRect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创建开票申请</a:t>
            </a:r>
            <a:endParaRPr lang="zh-CN" altLang="en-US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流程图: 终止 4"/>
          <p:cNvSpPr/>
          <p:nvPr/>
        </p:nvSpPr>
        <p:spPr>
          <a:xfrm>
            <a:off x="1200114" y="2897094"/>
            <a:ext cx="1008000" cy="339177"/>
          </a:xfrm>
          <a:prstGeom prst="flowChartTerminator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02378" tIns="202378" rIns="202378" bIns="202378" numCol="1" spcCol="1270" anchor="ctr" anchorCtr="0">
            <a:noAutofit/>
          </a:bodyPr>
          <a:lstStyle/>
          <a:p>
            <a:pPr marL="0" lvl="1" algn="ctr" defTabSz="10223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SRM</a:t>
            </a:r>
            <a:endParaRPr lang="zh-CN" altLang="en-US" kern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同侧圆角矩形 5"/>
          <p:cNvSpPr/>
          <p:nvPr/>
        </p:nvSpPr>
        <p:spPr bwMode="auto">
          <a:xfrm>
            <a:off x="370514" y="2233120"/>
            <a:ext cx="1204376" cy="305856"/>
          </a:xfrm>
          <a:prstGeom prst="round2Same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02378" tIns="202378" rIns="202378" bIns="202378" numCol="1" spcCol="1270" anchor="ctr" anchorCtr="0">
            <a:noAutofit/>
          </a:bodyPr>
          <a:lstStyle/>
          <a:p>
            <a:pPr algn="ctr"/>
            <a:r>
              <a:rPr lang="zh-CN" altLang="en-US" b="0" dirty="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供应商</a:t>
            </a:r>
          </a:p>
        </p:txBody>
      </p:sp>
      <p:sp>
        <p:nvSpPr>
          <p:cNvPr id="7" name="圆角矩形 6"/>
          <p:cNvSpPr/>
          <p:nvPr/>
        </p:nvSpPr>
        <p:spPr bwMode="auto">
          <a:xfrm>
            <a:off x="2576736" y="2485772"/>
            <a:ext cx="1656184" cy="504056"/>
          </a:xfrm>
          <a:prstGeom prst="roundRect">
            <a:avLst/>
          </a:prstGeom>
          <a:solidFill>
            <a:srgbClr val="EF6C00"/>
          </a:solidFill>
          <a:ln w="9525" cap="flat" cmpd="sng" algn="ctr">
            <a:solidFill>
              <a:srgbClr val="EF6C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审核开票申请</a:t>
            </a:r>
            <a:endParaRPr lang="zh-CN" altLang="en-US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流程图: 终止 7"/>
          <p:cNvSpPr/>
          <p:nvPr/>
        </p:nvSpPr>
        <p:spPr>
          <a:xfrm>
            <a:off x="3495336" y="2907304"/>
            <a:ext cx="1008000" cy="339177"/>
          </a:xfrm>
          <a:prstGeom prst="flowChartTerminator">
            <a:avLst/>
          </a:prstGeom>
          <a:ln>
            <a:solidFill>
              <a:srgbClr val="EF6C00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02378" tIns="202378" rIns="202378" bIns="202378" numCol="1" spcCol="1270" anchor="ctr" anchorCtr="0">
            <a:noAutofit/>
          </a:bodyPr>
          <a:lstStyle/>
          <a:p>
            <a:pPr marL="0" lvl="1" algn="ctr" defTabSz="10223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SRM</a:t>
            </a:r>
            <a:endParaRPr lang="zh-CN" altLang="en-US" kern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同侧圆角矩形 8"/>
          <p:cNvSpPr/>
          <p:nvPr/>
        </p:nvSpPr>
        <p:spPr bwMode="auto">
          <a:xfrm>
            <a:off x="2836757" y="2269730"/>
            <a:ext cx="1168327" cy="324810"/>
          </a:xfrm>
          <a:prstGeom prst="round2SameRect">
            <a:avLst/>
          </a:prstGeom>
          <a:ln>
            <a:solidFill>
              <a:srgbClr val="EF6C00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02378" tIns="202378" rIns="202378" bIns="202378" numCol="1" spcCol="1270" anchor="ctr" anchorCtr="0">
            <a:noAutofit/>
          </a:bodyPr>
          <a:lstStyle/>
          <a:p>
            <a:pPr algn="ctr"/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采购员</a:t>
            </a:r>
            <a:endParaRPr lang="zh-CN" altLang="en-US" b="0" dirty="0">
              <a:solidFill>
                <a:schemeClr val="dk1">
                  <a:hueOff val="0"/>
                  <a:satOff val="0"/>
                  <a:lumOff val="0"/>
                  <a:alphaOff val="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箭头连接符 9"/>
          <p:cNvCxnSpPr>
            <a:stCxn id="7" idx="2"/>
          </p:cNvCxnSpPr>
          <p:nvPr/>
        </p:nvCxnSpPr>
        <p:spPr bwMode="auto">
          <a:xfrm>
            <a:off x="3404828" y="2989828"/>
            <a:ext cx="0" cy="699988"/>
          </a:xfrm>
          <a:prstGeom prst="straightConnector1">
            <a:avLst/>
          </a:prstGeom>
          <a:ln>
            <a:solidFill>
              <a:srgbClr val="EF6C00"/>
            </a:solidFill>
            <a:prstDash val="sysDot"/>
            <a:headEnd type="none" w="med" len="med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圆角矩形 14"/>
          <p:cNvSpPr/>
          <p:nvPr/>
        </p:nvSpPr>
        <p:spPr bwMode="auto">
          <a:xfrm>
            <a:off x="2576736" y="3920683"/>
            <a:ext cx="1656184" cy="504056"/>
          </a:xfrm>
          <a:prstGeom prst="roundRect">
            <a:avLst/>
          </a:prstGeom>
          <a:solidFill>
            <a:srgbClr val="EF6C00"/>
          </a:solidFill>
          <a:ln w="9525" cap="flat" cmpd="sng" algn="ctr">
            <a:solidFill>
              <a:srgbClr val="EF6C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维护修改单价</a:t>
            </a:r>
            <a:endParaRPr lang="zh-CN" altLang="en-US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流程图: 终止 15"/>
          <p:cNvSpPr/>
          <p:nvPr/>
        </p:nvSpPr>
        <p:spPr>
          <a:xfrm>
            <a:off x="3495336" y="4342215"/>
            <a:ext cx="1008000" cy="339177"/>
          </a:xfrm>
          <a:prstGeom prst="flowChartTerminator">
            <a:avLst/>
          </a:prstGeom>
          <a:ln>
            <a:solidFill>
              <a:srgbClr val="EF6C00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02378" tIns="202378" rIns="202378" bIns="202378" numCol="1" spcCol="1270" anchor="ctr" anchorCtr="0">
            <a:noAutofit/>
          </a:bodyPr>
          <a:lstStyle/>
          <a:p>
            <a:pPr marL="0" lvl="1" algn="ctr" defTabSz="10223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SRM</a:t>
            </a:r>
            <a:endParaRPr lang="zh-CN" altLang="en-US" kern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同侧圆角矩形 16"/>
          <p:cNvSpPr/>
          <p:nvPr/>
        </p:nvSpPr>
        <p:spPr bwMode="auto">
          <a:xfrm>
            <a:off x="2836757" y="3704641"/>
            <a:ext cx="1168327" cy="324810"/>
          </a:xfrm>
          <a:prstGeom prst="round2SameRect">
            <a:avLst/>
          </a:prstGeom>
          <a:ln>
            <a:solidFill>
              <a:srgbClr val="EF6C00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02378" tIns="202378" rIns="202378" bIns="202378" numCol="1" spcCol="1270" anchor="ctr" anchorCtr="0">
            <a:noAutofit/>
          </a:bodyPr>
          <a:lstStyle/>
          <a:p>
            <a:pPr algn="ctr"/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采购员</a:t>
            </a:r>
            <a:endParaRPr lang="zh-CN" altLang="en-US" b="0" dirty="0">
              <a:solidFill>
                <a:schemeClr val="dk1">
                  <a:hueOff val="0"/>
                  <a:satOff val="0"/>
                  <a:lumOff val="0"/>
                  <a:alphaOff val="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8" name="直接箭头连接符 17"/>
          <p:cNvCxnSpPr/>
          <p:nvPr/>
        </p:nvCxnSpPr>
        <p:spPr bwMode="auto">
          <a:xfrm>
            <a:off x="3404828" y="4424739"/>
            <a:ext cx="0" cy="699988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9" name="圆角矩形 18"/>
          <p:cNvSpPr/>
          <p:nvPr/>
        </p:nvSpPr>
        <p:spPr bwMode="auto">
          <a:xfrm>
            <a:off x="2576736" y="5401472"/>
            <a:ext cx="1656184" cy="504056"/>
          </a:xfrm>
          <a:prstGeom prst="roundRect">
            <a:avLst/>
          </a:prstGeom>
          <a:solidFill>
            <a:srgbClr val="0070C0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确认开票通知</a:t>
            </a:r>
            <a:endParaRPr lang="zh-CN" altLang="en-US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流程图: 终止 19"/>
          <p:cNvSpPr/>
          <p:nvPr/>
        </p:nvSpPr>
        <p:spPr>
          <a:xfrm>
            <a:off x="3495336" y="5777126"/>
            <a:ext cx="1008000" cy="339177"/>
          </a:xfrm>
          <a:prstGeom prst="flowChartTerminator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02378" tIns="202378" rIns="202378" bIns="202378" numCol="1" spcCol="1270" anchor="ctr" anchorCtr="0">
            <a:noAutofit/>
          </a:bodyPr>
          <a:lstStyle/>
          <a:p>
            <a:pPr marL="0" lvl="1" algn="ctr" defTabSz="10223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SRM</a:t>
            </a:r>
            <a:endParaRPr lang="zh-CN" altLang="en-US" kern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同侧圆角矩形 20"/>
          <p:cNvSpPr/>
          <p:nvPr/>
        </p:nvSpPr>
        <p:spPr bwMode="auto">
          <a:xfrm>
            <a:off x="2836757" y="5139552"/>
            <a:ext cx="1168327" cy="324810"/>
          </a:xfrm>
          <a:prstGeom prst="round2Same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02378" tIns="202378" rIns="202378" bIns="202378" numCol="1" spcCol="1270" anchor="ctr" anchorCtr="0">
            <a:noAutofit/>
          </a:bodyPr>
          <a:lstStyle/>
          <a:p>
            <a:pPr algn="ctr"/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供应商</a:t>
            </a:r>
            <a:endParaRPr lang="zh-CN" altLang="en-US" b="0" dirty="0">
              <a:solidFill>
                <a:schemeClr val="dk1">
                  <a:hueOff val="0"/>
                  <a:satOff val="0"/>
                  <a:lumOff val="0"/>
                  <a:alphaOff val="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3" name="直接箭头连接符 22"/>
          <p:cNvCxnSpPr>
            <a:stCxn id="24" idx="2"/>
            <a:endCxn id="6" idx="3"/>
          </p:cNvCxnSpPr>
          <p:nvPr/>
        </p:nvCxnSpPr>
        <p:spPr bwMode="auto">
          <a:xfrm flipH="1">
            <a:off x="972702" y="1628800"/>
            <a:ext cx="9877" cy="604320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4" name="圆角矩形 23"/>
          <p:cNvSpPr/>
          <p:nvPr/>
        </p:nvSpPr>
        <p:spPr bwMode="auto">
          <a:xfrm>
            <a:off x="272480" y="1124744"/>
            <a:ext cx="1420198" cy="504056"/>
          </a:xfrm>
          <a:prstGeom prst="roundRect">
            <a:avLst/>
          </a:prstGeom>
          <a:noFill/>
          <a:ln w="9525" cap="flat" cmpd="sng" algn="ctr">
            <a:solidFill>
              <a:srgbClr val="EF6C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可开票收货记录</a:t>
            </a:r>
          </a:p>
        </p:txBody>
      </p:sp>
      <p:cxnSp>
        <p:nvCxnSpPr>
          <p:cNvPr id="26" name="直接箭头连接符 25"/>
          <p:cNvCxnSpPr>
            <a:stCxn id="27" idx="3"/>
            <a:endCxn id="30" idx="1"/>
          </p:cNvCxnSpPr>
          <p:nvPr/>
        </p:nvCxnSpPr>
        <p:spPr bwMode="auto">
          <a:xfrm>
            <a:off x="6969224" y="2734695"/>
            <a:ext cx="1008112" cy="8085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7" name="圆角矩形 26"/>
          <p:cNvSpPr/>
          <p:nvPr/>
        </p:nvSpPr>
        <p:spPr bwMode="auto">
          <a:xfrm>
            <a:off x="5313040" y="2482667"/>
            <a:ext cx="1656184" cy="504056"/>
          </a:xfrm>
          <a:prstGeom prst="roundRect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创建网上发票</a:t>
            </a:r>
          </a:p>
        </p:txBody>
      </p:sp>
      <p:sp>
        <p:nvSpPr>
          <p:cNvPr id="28" name="同侧圆角矩形 27"/>
          <p:cNvSpPr/>
          <p:nvPr/>
        </p:nvSpPr>
        <p:spPr bwMode="auto">
          <a:xfrm>
            <a:off x="5555090" y="2233120"/>
            <a:ext cx="1204376" cy="305856"/>
          </a:xfrm>
          <a:prstGeom prst="round2Same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02378" tIns="202378" rIns="202378" bIns="202378" numCol="1" spcCol="1270" anchor="ctr" anchorCtr="0">
            <a:noAutofit/>
          </a:bodyPr>
          <a:lstStyle/>
          <a:p>
            <a:pPr algn="ctr"/>
            <a:r>
              <a:rPr lang="zh-CN" altLang="en-US" b="0" dirty="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供应商</a:t>
            </a:r>
          </a:p>
        </p:txBody>
      </p:sp>
      <p:cxnSp>
        <p:nvCxnSpPr>
          <p:cNvPr id="29" name="直接箭头连接符 28"/>
          <p:cNvCxnSpPr>
            <a:endCxn id="27" idx="1"/>
          </p:cNvCxnSpPr>
          <p:nvPr/>
        </p:nvCxnSpPr>
        <p:spPr bwMode="auto">
          <a:xfrm>
            <a:off x="4232920" y="2732551"/>
            <a:ext cx="1080120" cy="2144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0" name="圆角矩形 29"/>
          <p:cNvSpPr/>
          <p:nvPr/>
        </p:nvSpPr>
        <p:spPr bwMode="auto">
          <a:xfrm>
            <a:off x="7977336" y="2490752"/>
            <a:ext cx="1656184" cy="504056"/>
          </a:xfrm>
          <a:prstGeom prst="roundRect">
            <a:avLst/>
          </a:prstGeom>
          <a:solidFill>
            <a:srgbClr val="EF6C00"/>
          </a:solidFill>
          <a:ln w="9525" cap="flat" cmpd="sng" algn="ctr">
            <a:solidFill>
              <a:srgbClr val="EF6C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发票审核、导入</a:t>
            </a:r>
            <a:endParaRPr lang="zh-CN" altLang="en-US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同侧圆角矩形 30"/>
          <p:cNvSpPr/>
          <p:nvPr/>
        </p:nvSpPr>
        <p:spPr bwMode="auto">
          <a:xfrm>
            <a:off x="8043998" y="2274710"/>
            <a:ext cx="1555044" cy="324810"/>
          </a:xfrm>
          <a:prstGeom prst="round2SameRect">
            <a:avLst/>
          </a:prstGeom>
          <a:ln>
            <a:solidFill>
              <a:srgbClr val="EF6C00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02378" tIns="202378" rIns="202378" bIns="202378" numCol="1" spcCol="1270" anchor="ctr" anchorCtr="0">
            <a:noAutofit/>
          </a:bodyPr>
          <a:lstStyle/>
          <a:p>
            <a:pPr algn="ctr"/>
            <a:r>
              <a:rPr lang="zh-CN" altLang="en-US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财务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3" name="直接箭头连接符 32"/>
          <p:cNvCxnSpPr>
            <a:endCxn id="35" idx="3"/>
          </p:cNvCxnSpPr>
          <p:nvPr/>
        </p:nvCxnSpPr>
        <p:spPr bwMode="auto">
          <a:xfrm>
            <a:off x="8733420" y="2994808"/>
            <a:ext cx="16146" cy="760709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4" name="圆角矩形 33"/>
          <p:cNvSpPr/>
          <p:nvPr/>
        </p:nvSpPr>
        <p:spPr bwMode="auto">
          <a:xfrm>
            <a:off x="7905328" y="4005064"/>
            <a:ext cx="1656184" cy="504056"/>
          </a:xfrm>
          <a:prstGeom prst="roundRect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查看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发票</a:t>
            </a:r>
            <a:endParaRPr lang="zh-CN" altLang="en-US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同侧圆角矩形 34"/>
          <p:cNvSpPr/>
          <p:nvPr/>
        </p:nvSpPr>
        <p:spPr bwMode="auto">
          <a:xfrm>
            <a:off x="8147378" y="3755517"/>
            <a:ext cx="1204376" cy="305856"/>
          </a:xfrm>
          <a:prstGeom prst="round2Same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02378" tIns="202378" rIns="202378" bIns="202378" numCol="1" spcCol="1270" anchor="ctr" anchorCtr="0">
            <a:noAutofit/>
          </a:bodyPr>
          <a:lstStyle/>
          <a:p>
            <a:pPr algn="ctr"/>
            <a:r>
              <a:rPr lang="zh-CN" altLang="en-US" b="0" dirty="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供应商</a:t>
            </a:r>
          </a:p>
        </p:txBody>
      </p:sp>
      <p:sp>
        <p:nvSpPr>
          <p:cNvPr id="36" name="矩形 35"/>
          <p:cNvSpPr/>
          <p:nvPr/>
        </p:nvSpPr>
        <p:spPr>
          <a:xfrm>
            <a:off x="4219269" y="917963"/>
            <a:ext cx="1137560" cy="147732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b="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供应</a:t>
            </a:r>
            <a:r>
              <a:rPr lang="zh-CN" altLang="en-US" sz="1200" b="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商完成线下开具纸质税务发票后，登录</a:t>
            </a:r>
            <a:r>
              <a:rPr lang="en-US" altLang="zh-CN" sz="1200" b="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SRM</a:t>
            </a:r>
            <a:r>
              <a:rPr lang="zh-CN" altLang="en-US" sz="1200" b="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平台录入网上发票</a:t>
            </a:r>
            <a:endParaRPr lang="zh-CN" altLang="en-US" sz="1200" b="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385048" y="5085184"/>
            <a:ext cx="4015016" cy="838076"/>
          </a:xfrm>
          <a:prstGeom prst="rect">
            <a:avLst/>
          </a:prstGeom>
          <a:solidFill>
            <a:srgbClr val="D9D9D9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9" tIns="143428" rIns="182889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102" fontAlgn="base">
              <a:spcBef>
                <a:spcPct val="0"/>
              </a:spcBef>
              <a:spcAft>
                <a:spcPts val="980"/>
              </a:spcAft>
            </a:pPr>
            <a:r>
              <a:rPr lang="zh-CN" altLang="en-US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itchFamily="34" charset="0"/>
              </a:rPr>
              <a:t>开票申请：供应商提交给采购方审批的对账单</a:t>
            </a:r>
            <a:endParaRPr lang="en-US" altLang="zh-CN" b="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 pitchFamily="34" charset="0"/>
            </a:endParaRPr>
          </a:p>
          <a:p>
            <a:pPr defTabSz="914102" fontAlgn="base">
              <a:spcBef>
                <a:spcPct val="0"/>
              </a:spcBef>
              <a:spcAft>
                <a:spcPts val="980"/>
              </a:spcAft>
            </a:pPr>
            <a:r>
              <a:rPr lang="zh-CN" altLang="en-US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itchFamily="34" charset="0"/>
              </a:rPr>
              <a:t>开票通知：采购方发布给供应商确认的对账单</a:t>
            </a:r>
            <a:endParaRPr lang="en-US" altLang="zh-CN" b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 pitchFamily="34" charset="0"/>
            </a:endParaRPr>
          </a:p>
        </p:txBody>
      </p:sp>
      <p:cxnSp>
        <p:nvCxnSpPr>
          <p:cNvPr id="46" name="肘形连接符 45"/>
          <p:cNvCxnSpPr>
            <a:stCxn id="19" idx="3"/>
          </p:cNvCxnSpPr>
          <p:nvPr/>
        </p:nvCxnSpPr>
        <p:spPr bwMode="auto">
          <a:xfrm flipV="1">
            <a:off x="4232920" y="2765787"/>
            <a:ext cx="600256" cy="2887713"/>
          </a:xfrm>
          <a:prstGeom prst="bentConnector2">
            <a:avLst/>
          </a:prstGeom>
          <a:solidFill>
            <a:srgbClr val="FFFF99"/>
          </a:solidFill>
          <a:ln w="38100" cap="flat" cmpd="sng" algn="ctr">
            <a:solidFill>
              <a:srgbClr val="5B9BD5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1" name="流程图: 终止 50"/>
          <p:cNvSpPr/>
          <p:nvPr/>
        </p:nvSpPr>
        <p:spPr>
          <a:xfrm>
            <a:off x="6321264" y="2873799"/>
            <a:ext cx="1008000" cy="339177"/>
          </a:xfrm>
          <a:prstGeom prst="flowChartTerminator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02378" tIns="202378" rIns="202378" bIns="202378" numCol="1" spcCol="1270" anchor="ctr" anchorCtr="0">
            <a:noAutofit/>
          </a:bodyPr>
          <a:lstStyle/>
          <a:p>
            <a:pPr marL="0" lvl="1" algn="ctr" defTabSz="10223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SRM</a:t>
            </a:r>
            <a:endParaRPr lang="zh-CN" altLang="en-US" kern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流程图: 终止 51"/>
          <p:cNvSpPr/>
          <p:nvPr/>
        </p:nvSpPr>
        <p:spPr>
          <a:xfrm>
            <a:off x="8769536" y="4365104"/>
            <a:ext cx="1008000" cy="339177"/>
          </a:xfrm>
          <a:prstGeom prst="flowChartTerminator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02378" tIns="202378" rIns="202378" bIns="202378" numCol="1" spcCol="1270" anchor="ctr" anchorCtr="0">
            <a:noAutofit/>
          </a:bodyPr>
          <a:lstStyle/>
          <a:p>
            <a:pPr marL="0" lvl="1" algn="ctr" defTabSz="10223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SRM</a:t>
            </a:r>
            <a:endParaRPr lang="zh-CN" altLang="en-US" kern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流程图: 终止 52"/>
          <p:cNvSpPr/>
          <p:nvPr/>
        </p:nvSpPr>
        <p:spPr>
          <a:xfrm>
            <a:off x="8841544" y="2924944"/>
            <a:ext cx="1008000" cy="339177"/>
          </a:xfrm>
          <a:prstGeom prst="flowChartTerminator">
            <a:avLst/>
          </a:prstGeom>
          <a:ln>
            <a:solidFill>
              <a:srgbClr val="EF6C00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02378" tIns="202378" rIns="202378" bIns="202378" numCol="1" spcCol="1270" anchor="ctr" anchorCtr="0">
            <a:noAutofit/>
          </a:bodyPr>
          <a:lstStyle/>
          <a:p>
            <a:pPr marL="0" lvl="1" algn="ctr" defTabSz="10223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SRM</a:t>
            </a:r>
            <a:endParaRPr lang="zh-CN" altLang="en-US" kern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186255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4-01 </a:t>
            </a:r>
            <a:r>
              <a:rPr lang="zh-CN" altLang="en-US" dirty="0"/>
              <a:t>供应商创建开票</a:t>
            </a:r>
            <a:r>
              <a:rPr lang="zh-CN" altLang="en-US" dirty="0" smtClean="0"/>
              <a:t>申请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200472" y="548680"/>
            <a:ext cx="9217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路径：财务</a:t>
            </a:r>
            <a:r>
              <a:rPr lang="en-US" altLang="zh-CN" sz="1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1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销售账单</a:t>
            </a:r>
            <a:r>
              <a:rPr lang="en-US" altLang="zh-CN" sz="1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1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创建开票申请</a:t>
            </a:r>
            <a:endParaRPr lang="en-US" altLang="zh-CN" sz="1800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908720"/>
            <a:ext cx="9906000" cy="271229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7" y="2191558"/>
            <a:ext cx="9906002" cy="3685714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28464" y="6084004"/>
            <a:ext cx="9217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提示：</a:t>
            </a:r>
            <a:r>
              <a:rPr lang="zh-CN" altLang="zh-CN" sz="18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负数项，表示退货数量，可以与正数合并创建对账单。</a:t>
            </a:r>
            <a:endParaRPr lang="en-US" altLang="zh-CN" sz="1800" b="0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83485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4-01 </a:t>
            </a:r>
            <a:r>
              <a:rPr lang="zh-CN" altLang="en-US" dirty="0"/>
              <a:t>供应商创建开票申请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72480" y="4653136"/>
            <a:ext cx="92170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提示：</a:t>
            </a:r>
            <a:endParaRPr lang="en-US" altLang="zh-CN" sz="1800" b="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800" b="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800" b="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zh-CN" sz="18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“行信息”标签页是以物料编码为维度展示合计总数量；“明细信息”显示每次入库</a:t>
            </a:r>
            <a:r>
              <a:rPr lang="en-US" altLang="zh-CN" sz="18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zh-CN" sz="18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退货情况</a:t>
            </a:r>
            <a:r>
              <a:rPr lang="zh-CN" altLang="en-US" sz="1800" b="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1800" b="0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800" b="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800" b="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、若开票申请金额无误，请点击“创建并发布”按钮，若点击创建按钮，则需要再次在第一个入口界面提交。</a:t>
            </a:r>
            <a:endParaRPr lang="en-US" altLang="zh-CN" sz="1800" b="0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0688"/>
            <a:ext cx="9906000" cy="324036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650" y="3467383"/>
            <a:ext cx="9657731" cy="9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043728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4-02 </a:t>
            </a:r>
            <a:r>
              <a:rPr lang="zh-CN" altLang="en-US" dirty="0" smtClean="0"/>
              <a:t>供应商确认开票通知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200472" y="548680"/>
            <a:ext cx="92170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路径：财务</a:t>
            </a:r>
            <a:r>
              <a:rPr lang="en-US" altLang="zh-CN" sz="1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1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销售账单</a:t>
            </a:r>
            <a:r>
              <a:rPr lang="en-US" altLang="zh-CN" sz="1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1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确认开票通知</a:t>
            </a:r>
            <a:endParaRPr lang="en-US" altLang="zh-CN" sz="1800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800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800" b="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本功能适用于</a:t>
            </a:r>
            <a:r>
              <a:rPr lang="zh-CN" altLang="zh-CN" sz="1800" b="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采购员修改</a:t>
            </a:r>
            <a:r>
              <a:rPr lang="zh-CN" altLang="en-US" sz="1800" b="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开票</a:t>
            </a:r>
            <a:r>
              <a:rPr lang="zh-CN" altLang="zh-CN" sz="1800" b="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单价</a:t>
            </a:r>
            <a:r>
              <a:rPr lang="zh-CN" altLang="en-US" sz="1800" b="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的情况</a:t>
            </a:r>
            <a:r>
              <a:rPr lang="zh-CN" altLang="zh-CN" sz="1800" b="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1800" b="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此时</a:t>
            </a:r>
            <a:r>
              <a:rPr lang="zh-CN" altLang="zh-CN" sz="1800" b="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供应</a:t>
            </a:r>
            <a:r>
              <a:rPr lang="zh-CN" altLang="zh-CN" sz="18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商需要再次进行</a:t>
            </a:r>
            <a:r>
              <a:rPr lang="zh-CN" altLang="zh-CN" sz="1800" b="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核对</a:t>
            </a:r>
            <a:r>
              <a:rPr lang="zh-CN" altLang="en-US" sz="1800" b="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对账单明细，执行确认</a:t>
            </a:r>
            <a:endParaRPr lang="en-US" altLang="zh-CN" sz="1800" b="0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50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72816"/>
            <a:ext cx="9906000" cy="2736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460" y="2852936"/>
            <a:ext cx="9912460" cy="3104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40783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4-03 </a:t>
            </a:r>
            <a:r>
              <a:rPr lang="zh-CN" altLang="en-US" dirty="0"/>
              <a:t>开具网上发票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272480" y="764704"/>
            <a:ext cx="9217024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路径：财务</a:t>
            </a:r>
            <a:r>
              <a:rPr lang="en-US" altLang="zh-CN" sz="1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1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供应</a:t>
            </a:r>
            <a:r>
              <a:rPr lang="zh-CN" altLang="en-US" sz="1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商开具发票</a:t>
            </a:r>
            <a:r>
              <a:rPr lang="en-US" altLang="zh-CN" sz="1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1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开具应收发票</a:t>
            </a:r>
            <a:endParaRPr lang="en-US" altLang="zh-CN" sz="18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800" b="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800" b="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、供应商的开票申请审批通过后，线下开具纸质税务发票，根据纸质税务发票上的内容再登录</a:t>
            </a:r>
            <a:r>
              <a:rPr lang="en-US" altLang="zh-CN" sz="1800" b="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SRM</a:t>
            </a:r>
            <a:r>
              <a:rPr lang="zh-CN" altLang="en-US" sz="1800" b="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平台录入网上发票！</a:t>
            </a:r>
            <a:endParaRPr lang="en-US" altLang="zh-CN" sz="1800" b="0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800" b="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800" b="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、创建网上发票时需要点击“创建”按钮，入口界面显示的网上发票为已创建、未提交、已退回的网上发票；</a:t>
            </a:r>
            <a:endParaRPr lang="en-US" altLang="zh-CN" sz="1800" b="0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800" b="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800" b="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、若采购员审批发票时发现问题，可退回网上发票，供应商可点击发票号修改重新提交，或取消重新创建。</a:t>
            </a:r>
            <a:endParaRPr lang="en-US" altLang="zh-CN" sz="1800" b="0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61701"/>
            <a:ext cx="9906000" cy="24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815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4-03 </a:t>
            </a:r>
            <a:r>
              <a:rPr lang="zh-CN" altLang="en-US" dirty="0"/>
              <a:t>开具网上发票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1524"/>
            <a:ext cx="9906000" cy="300952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636912"/>
            <a:ext cx="9906000" cy="36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569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20" name="矩形 19"/>
          <p:cNvSpPr/>
          <p:nvPr/>
        </p:nvSpPr>
        <p:spPr>
          <a:xfrm>
            <a:off x="1688976" y="1434648"/>
            <a:ext cx="6504384" cy="504000"/>
          </a:xfrm>
          <a:prstGeom prst="rect">
            <a:avLst/>
          </a:prstGeom>
          <a:solidFill>
            <a:sysClr val="window" lastClr="FFFFFF">
              <a:alpha val="90000"/>
              <a:hueOff val="0"/>
              <a:satOff val="0"/>
              <a:lumOff val="0"/>
              <a:alphaOff val="0"/>
            </a:sysClr>
          </a:solidFill>
          <a:ln w="25400" cap="flat" cmpd="sng" algn="ctr">
            <a:solidFill>
              <a:srgbClr val="ED7D3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1" name="任意多边形 20"/>
          <p:cNvSpPr/>
          <p:nvPr/>
        </p:nvSpPr>
        <p:spPr>
          <a:xfrm>
            <a:off x="2014195" y="1139448"/>
            <a:ext cx="4553068" cy="590400"/>
          </a:xfrm>
          <a:custGeom>
            <a:avLst/>
            <a:gdLst>
              <a:gd name="connsiteX0" fmla="*/ 0 w 4553068"/>
              <a:gd name="connsiteY0" fmla="*/ 98402 h 590400"/>
              <a:gd name="connsiteX1" fmla="*/ 98402 w 4553068"/>
              <a:gd name="connsiteY1" fmla="*/ 0 h 590400"/>
              <a:gd name="connsiteX2" fmla="*/ 4454666 w 4553068"/>
              <a:gd name="connsiteY2" fmla="*/ 0 h 590400"/>
              <a:gd name="connsiteX3" fmla="*/ 4553068 w 4553068"/>
              <a:gd name="connsiteY3" fmla="*/ 98402 h 590400"/>
              <a:gd name="connsiteX4" fmla="*/ 4553068 w 4553068"/>
              <a:gd name="connsiteY4" fmla="*/ 491998 h 590400"/>
              <a:gd name="connsiteX5" fmla="*/ 4454666 w 4553068"/>
              <a:gd name="connsiteY5" fmla="*/ 590400 h 590400"/>
              <a:gd name="connsiteX6" fmla="*/ 98402 w 4553068"/>
              <a:gd name="connsiteY6" fmla="*/ 590400 h 590400"/>
              <a:gd name="connsiteX7" fmla="*/ 0 w 4553068"/>
              <a:gd name="connsiteY7" fmla="*/ 491998 h 590400"/>
              <a:gd name="connsiteX8" fmla="*/ 0 w 4553068"/>
              <a:gd name="connsiteY8" fmla="*/ 98402 h 59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53068" h="590400">
                <a:moveTo>
                  <a:pt x="0" y="98402"/>
                </a:moveTo>
                <a:cubicBezTo>
                  <a:pt x="0" y="44056"/>
                  <a:pt x="44056" y="0"/>
                  <a:pt x="98402" y="0"/>
                </a:cubicBezTo>
                <a:lnTo>
                  <a:pt x="4454666" y="0"/>
                </a:lnTo>
                <a:cubicBezTo>
                  <a:pt x="4509012" y="0"/>
                  <a:pt x="4553068" y="44056"/>
                  <a:pt x="4553068" y="98402"/>
                </a:cubicBezTo>
                <a:lnTo>
                  <a:pt x="4553068" y="491998"/>
                </a:lnTo>
                <a:cubicBezTo>
                  <a:pt x="4553068" y="546344"/>
                  <a:pt x="4509012" y="590400"/>
                  <a:pt x="4454666" y="590400"/>
                </a:cubicBezTo>
                <a:lnTo>
                  <a:pt x="98402" y="590400"/>
                </a:lnTo>
                <a:cubicBezTo>
                  <a:pt x="44056" y="590400"/>
                  <a:pt x="0" y="546344"/>
                  <a:pt x="0" y="491998"/>
                </a:cubicBezTo>
                <a:lnTo>
                  <a:pt x="0" y="98402"/>
                </a:lnTo>
                <a:close/>
              </a:path>
            </a:pathLst>
          </a:custGeom>
          <a:solidFill>
            <a:srgbClr val="ED7D31"/>
          </a:solidFill>
          <a:ln w="25400" cap="flat" cmpd="sng" algn="ctr">
            <a:solidFill>
              <a:srgbClr val="EF6C00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200916" tIns="28821" rIns="200916" bIns="28821" numCol="1" spcCol="1270" anchor="ctr" anchorCtr="0">
            <a:noAutofit/>
          </a:bodyPr>
          <a:lstStyle/>
          <a:p>
            <a:pPr lvl="0" algn="l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000" kern="1200" dirty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1 </a:t>
            </a:r>
            <a:r>
              <a:rPr lang="zh-CN" altLang="en-US" sz="2000" kern="1200" dirty="0" smtClean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账户</a:t>
            </a:r>
            <a:r>
              <a:rPr lang="zh-CN" altLang="en-US" sz="2000" kern="1200" dirty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管理</a:t>
            </a:r>
          </a:p>
        </p:txBody>
      </p:sp>
      <p:sp>
        <p:nvSpPr>
          <p:cNvPr id="22" name="矩形 21"/>
          <p:cNvSpPr/>
          <p:nvPr/>
        </p:nvSpPr>
        <p:spPr>
          <a:xfrm>
            <a:off x="1688976" y="2341848"/>
            <a:ext cx="6504384" cy="504000"/>
          </a:xfrm>
          <a:prstGeom prst="rect">
            <a:avLst/>
          </a:prstGeom>
          <a:solidFill>
            <a:sysClr val="window" lastClr="FFFFFF">
              <a:alpha val="90000"/>
              <a:hueOff val="0"/>
              <a:satOff val="0"/>
              <a:lumOff val="0"/>
              <a:alphaOff val="0"/>
            </a:sysClr>
          </a:solidFill>
          <a:ln w="25400" cap="flat" cmpd="sng" algn="ctr">
            <a:solidFill>
              <a:srgbClr val="70AD47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3" name="任意多边形 22"/>
          <p:cNvSpPr/>
          <p:nvPr/>
        </p:nvSpPr>
        <p:spPr>
          <a:xfrm>
            <a:off x="2014195" y="2046648"/>
            <a:ext cx="4553068" cy="590400"/>
          </a:xfrm>
          <a:custGeom>
            <a:avLst/>
            <a:gdLst>
              <a:gd name="connsiteX0" fmla="*/ 0 w 4553068"/>
              <a:gd name="connsiteY0" fmla="*/ 98402 h 590400"/>
              <a:gd name="connsiteX1" fmla="*/ 98402 w 4553068"/>
              <a:gd name="connsiteY1" fmla="*/ 0 h 590400"/>
              <a:gd name="connsiteX2" fmla="*/ 4454666 w 4553068"/>
              <a:gd name="connsiteY2" fmla="*/ 0 h 590400"/>
              <a:gd name="connsiteX3" fmla="*/ 4553068 w 4553068"/>
              <a:gd name="connsiteY3" fmla="*/ 98402 h 590400"/>
              <a:gd name="connsiteX4" fmla="*/ 4553068 w 4553068"/>
              <a:gd name="connsiteY4" fmla="*/ 491998 h 590400"/>
              <a:gd name="connsiteX5" fmla="*/ 4454666 w 4553068"/>
              <a:gd name="connsiteY5" fmla="*/ 590400 h 590400"/>
              <a:gd name="connsiteX6" fmla="*/ 98402 w 4553068"/>
              <a:gd name="connsiteY6" fmla="*/ 590400 h 590400"/>
              <a:gd name="connsiteX7" fmla="*/ 0 w 4553068"/>
              <a:gd name="connsiteY7" fmla="*/ 491998 h 590400"/>
              <a:gd name="connsiteX8" fmla="*/ 0 w 4553068"/>
              <a:gd name="connsiteY8" fmla="*/ 98402 h 59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53068" h="590400">
                <a:moveTo>
                  <a:pt x="0" y="98402"/>
                </a:moveTo>
                <a:cubicBezTo>
                  <a:pt x="0" y="44056"/>
                  <a:pt x="44056" y="0"/>
                  <a:pt x="98402" y="0"/>
                </a:cubicBezTo>
                <a:lnTo>
                  <a:pt x="4454666" y="0"/>
                </a:lnTo>
                <a:cubicBezTo>
                  <a:pt x="4509012" y="0"/>
                  <a:pt x="4553068" y="44056"/>
                  <a:pt x="4553068" y="98402"/>
                </a:cubicBezTo>
                <a:lnTo>
                  <a:pt x="4553068" y="491998"/>
                </a:lnTo>
                <a:cubicBezTo>
                  <a:pt x="4553068" y="546344"/>
                  <a:pt x="4509012" y="590400"/>
                  <a:pt x="4454666" y="590400"/>
                </a:cubicBezTo>
                <a:lnTo>
                  <a:pt x="98402" y="590400"/>
                </a:lnTo>
                <a:cubicBezTo>
                  <a:pt x="44056" y="590400"/>
                  <a:pt x="0" y="546344"/>
                  <a:pt x="0" y="491998"/>
                </a:cubicBezTo>
                <a:lnTo>
                  <a:pt x="0" y="98402"/>
                </a:lnTo>
                <a:close/>
              </a:path>
            </a:pathLst>
          </a:custGeom>
          <a:solidFill>
            <a:srgbClr val="70AD47"/>
          </a:solidFill>
          <a:ln w="25400" cap="flat" cmpd="sng" algn="ctr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200916" tIns="28821" rIns="200916" bIns="28821" numCol="1" spcCol="1270" anchor="ctr" anchorCtr="0">
            <a:noAutofit/>
          </a:bodyPr>
          <a:lstStyle/>
          <a:p>
            <a:pPr defTabSz="889000">
              <a:lnSpc>
                <a:spcPct val="90000"/>
              </a:lnSpc>
              <a:spcAft>
                <a:spcPct val="35000"/>
              </a:spcAft>
            </a:pPr>
            <a:r>
              <a:rPr lang="en-US" altLang="zh-CN" sz="2000" dirty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2 </a:t>
            </a:r>
            <a:r>
              <a:rPr lang="zh-CN" altLang="en-US" sz="2000" dirty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订单管理</a:t>
            </a:r>
          </a:p>
        </p:txBody>
      </p:sp>
      <p:sp>
        <p:nvSpPr>
          <p:cNvPr id="24" name="矩形 23"/>
          <p:cNvSpPr/>
          <p:nvPr/>
        </p:nvSpPr>
        <p:spPr>
          <a:xfrm>
            <a:off x="1688976" y="3249049"/>
            <a:ext cx="6504384" cy="504000"/>
          </a:xfrm>
          <a:prstGeom prst="rect">
            <a:avLst/>
          </a:prstGeom>
          <a:solidFill>
            <a:sysClr val="window" lastClr="FFFFFF">
              <a:alpha val="90000"/>
              <a:hueOff val="0"/>
              <a:satOff val="0"/>
              <a:lumOff val="0"/>
              <a:alphaOff val="0"/>
            </a:sysClr>
          </a:solidFill>
          <a:ln w="25400" cap="flat" cmpd="sng" algn="ctr">
            <a:solidFill>
              <a:srgbClr val="70AD47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5" name="任意多边形 24"/>
          <p:cNvSpPr/>
          <p:nvPr/>
        </p:nvSpPr>
        <p:spPr>
          <a:xfrm>
            <a:off x="2014195" y="2953849"/>
            <a:ext cx="4553068" cy="590400"/>
          </a:xfrm>
          <a:custGeom>
            <a:avLst/>
            <a:gdLst>
              <a:gd name="connsiteX0" fmla="*/ 0 w 4553068"/>
              <a:gd name="connsiteY0" fmla="*/ 98402 h 590400"/>
              <a:gd name="connsiteX1" fmla="*/ 98402 w 4553068"/>
              <a:gd name="connsiteY1" fmla="*/ 0 h 590400"/>
              <a:gd name="connsiteX2" fmla="*/ 4454666 w 4553068"/>
              <a:gd name="connsiteY2" fmla="*/ 0 h 590400"/>
              <a:gd name="connsiteX3" fmla="*/ 4553068 w 4553068"/>
              <a:gd name="connsiteY3" fmla="*/ 98402 h 590400"/>
              <a:gd name="connsiteX4" fmla="*/ 4553068 w 4553068"/>
              <a:gd name="connsiteY4" fmla="*/ 491998 h 590400"/>
              <a:gd name="connsiteX5" fmla="*/ 4454666 w 4553068"/>
              <a:gd name="connsiteY5" fmla="*/ 590400 h 590400"/>
              <a:gd name="connsiteX6" fmla="*/ 98402 w 4553068"/>
              <a:gd name="connsiteY6" fmla="*/ 590400 h 590400"/>
              <a:gd name="connsiteX7" fmla="*/ 0 w 4553068"/>
              <a:gd name="connsiteY7" fmla="*/ 491998 h 590400"/>
              <a:gd name="connsiteX8" fmla="*/ 0 w 4553068"/>
              <a:gd name="connsiteY8" fmla="*/ 98402 h 59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53068" h="590400">
                <a:moveTo>
                  <a:pt x="0" y="98402"/>
                </a:moveTo>
                <a:cubicBezTo>
                  <a:pt x="0" y="44056"/>
                  <a:pt x="44056" y="0"/>
                  <a:pt x="98402" y="0"/>
                </a:cubicBezTo>
                <a:lnTo>
                  <a:pt x="4454666" y="0"/>
                </a:lnTo>
                <a:cubicBezTo>
                  <a:pt x="4509012" y="0"/>
                  <a:pt x="4553068" y="44056"/>
                  <a:pt x="4553068" y="98402"/>
                </a:cubicBezTo>
                <a:lnTo>
                  <a:pt x="4553068" y="491998"/>
                </a:lnTo>
                <a:cubicBezTo>
                  <a:pt x="4553068" y="546344"/>
                  <a:pt x="4509012" y="590400"/>
                  <a:pt x="4454666" y="590400"/>
                </a:cubicBezTo>
                <a:lnTo>
                  <a:pt x="98402" y="590400"/>
                </a:lnTo>
                <a:cubicBezTo>
                  <a:pt x="44056" y="590400"/>
                  <a:pt x="0" y="546344"/>
                  <a:pt x="0" y="491998"/>
                </a:cubicBezTo>
                <a:lnTo>
                  <a:pt x="0" y="98402"/>
                </a:lnTo>
                <a:close/>
              </a:path>
            </a:pathLst>
          </a:custGeom>
          <a:solidFill>
            <a:srgbClr val="70AD47"/>
          </a:solidFill>
          <a:ln w="25400" cap="flat" cmpd="sng" algn="ctr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200916" tIns="28821" rIns="200916" bIns="28821" numCol="1" spcCol="1270" anchor="ctr" anchorCtr="0">
            <a:noAutofit/>
          </a:bodyPr>
          <a:lstStyle/>
          <a:p>
            <a:pPr defTabSz="889000">
              <a:lnSpc>
                <a:spcPct val="90000"/>
              </a:lnSpc>
              <a:spcAft>
                <a:spcPct val="35000"/>
              </a:spcAft>
            </a:pPr>
            <a:r>
              <a:rPr lang="en-US" altLang="zh-CN" sz="2000" dirty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3 </a:t>
            </a:r>
            <a:r>
              <a:rPr lang="zh-CN" altLang="en-US" sz="2000" dirty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送货管理</a:t>
            </a:r>
          </a:p>
        </p:txBody>
      </p:sp>
      <p:sp>
        <p:nvSpPr>
          <p:cNvPr id="26" name="矩形 25"/>
          <p:cNvSpPr/>
          <p:nvPr/>
        </p:nvSpPr>
        <p:spPr>
          <a:xfrm>
            <a:off x="1688976" y="4156249"/>
            <a:ext cx="6504384" cy="504000"/>
          </a:xfrm>
          <a:prstGeom prst="rect">
            <a:avLst/>
          </a:prstGeom>
          <a:solidFill>
            <a:sysClr val="window" lastClr="FFFFFF">
              <a:alpha val="90000"/>
              <a:hueOff val="0"/>
              <a:satOff val="0"/>
              <a:lumOff val="0"/>
              <a:alphaOff val="0"/>
            </a:sysClr>
          </a:solidFill>
          <a:ln w="25400" cap="flat" cmpd="sng" algn="ctr">
            <a:solidFill>
              <a:srgbClr val="70AD47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7" name="任意多边形 26"/>
          <p:cNvSpPr/>
          <p:nvPr/>
        </p:nvSpPr>
        <p:spPr>
          <a:xfrm>
            <a:off x="2014195" y="3861048"/>
            <a:ext cx="4553068" cy="590400"/>
          </a:xfrm>
          <a:custGeom>
            <a:avLst/>
            <a:gdLst>
              <a:gd name="connsiteX0" fmla="*/ 0 w 4553068"/>
              <a:gd name="connsiteY0" fmla="*/ 98402 h 590400"/>
              <a:gd name="connsiteX1" fmla="*/ 98402 w 4553068"/>
              <a:gd name="connsiteY1" fmla="*/ 0 h 590400"/>
              <a:gd name="connsiteX2" fmla="*/ 4454666 w 4553068"/>
              <a:gd name="connsiteY2" fmla="*/ 0 h 590400"/>
              <a:gd name="connsiteX3" fmla="*/ 4553068 w 4553068"/>
              <a:gd name="connsiteY3" fmla="*/ 98402 h 590400"/>
              <a:gd name="connsiteX4" fmla="*/ 4553068 w 4553068"/>
              <a:gd name="connsiteY4" fmla="*/ 491998 h 590400"/>
              <a:gd name="connsiteX5" fmla="*/ 4454666 w 4553068"/>
              <a:gd name="connsiteY5" fmla="*/ 590400 h 590400"/>
              <a:gd name="connsiteX6" fmla="*/ 98402 w 4553068"/>
              <a:gd name="connsiteY6" fmla="*/ 590400 h 590400"/>
              <a:gd name="connsiteX7" fmla="*/ 0 w 4553068"/>
              <a:gd name="connsiteY7" fmla="*/ 491998 h 590400"/>
              <a:gd name="connsiteX8" fmla="*/ 0 w 4553068"/>
              <a:gd name="connsiteY8" fmla="*/ 98402 h 59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53068" h="590400">
                <a:moveTo>
                  <a:pt x="0" y="98402"/>
                </a:moveTo>
                <a:cubicBezTo>
                  <a:pt x="0" y="44056"/>
                  <a:pt x="44056" y="0"/>
                  <a:pt x="98402" y="0"/>
                </a:cubicBezTo>
                <a:lnTo>
                  <a:pt x="4454666" y="0"/>
                </a:lnTo>
                <a:cubicBezTo>
                  <a:pt x="4509012" y="0"/>
                  <a:pt x="4553068" y="44056"/>
                  <a:pt x="4553068" y="98402"/>
                </a:cubicBezTo>
                <a:lnTo>
                  <a:pt x="4553068" y="491998"/>
                </a:lnTo>
                <a:cubicBezTo>
                  <a:pt x="4553068" y="546344"/>
                  <a:pt x="4509012" y="590400"/>
                  <a:pt x="4454666" y="590400"/>
                </a:cubicBezTo>
                <a:lnTo>
                  <a:pt x="98402" y="590400"/>
                </a:lnTo>
                <a:cubicBezTo>
                  <a:pt x="44056" y="590400"/>
                  <a:pt x="0" y="546344"/>
                  <a:pt x="0" y="491998"/>
                </a:cubicBezTo>
                <a:lnTo>
                  <a:pt x="0" y="98402"/>
                </a:lnTo>
                <a:close/>
              </a:path>
            </a:pathLst>
          </a:custGeom>
          <a:solidFill>
            <a:srgbClr val="70AD47"/>
          </a:solidFill>
          <a:ln w="25400" cap="flat" cmpd="sng" algn="ctr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200916" tIns="28821" rIns="200916" bIns="28821" numCol="1" spcCol="1270" anchor="ctr" anchorCtr="0">
            <a:noAutofit/>
          </a:bodyPr>
          <a:lstStyle/>
          <a:p>
            <a:pPr lvl="0" algn="l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000" kern="1200" dirty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4 </a:t>
            </a:r>
            <a:r>
              <a:rPr lang="zh-CN" altLang="en-US" sz="2000" kern="1200" dirty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财务管理</a:t>
            </a:r>
          </a:p>
        </p:txBody>
      </p:sp>
      <p:sp>
        <p:nvSpPr>
          <p:cNvPr id="11" name="矩形 10"/>
          <p:cNvSpPr/>
          <p:nvPr/>
        </p:nvSpPr>
        <p:spPr>
          <a:xfrm>
            <a:off x="1688976" y="5113683"/>
            <a:ext cx="6504384" cy="504000"/>
          </a:xfrm>
          <a:prstGeom prst="rect">
            <a:avLst/>
          </a:prstGeom>
          <a:solidFill>
            <a:sysClr val="window" lastClr="FFFFFF">
              <a:alpha val="90000"/>
              <a:hueOff val="0"/>
              <a:satOff val="0"/>
              <a:lumOff val="0"/>
              <a:alphaOff val="0"/>
            </a:sysClr>
          </a:solidFill>
          <a:ln w="25400" cap="flat" cmpd="sng" algn="ctr">
            <a:solidFill>
              <a:srgbClr val="70AD47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2" name="任意多边形 11"/>
          <p:cNvSpPr/>
          <p:nvPr/>
        </p:nvSpPr>
        <p:spPr>
          <a:xfrm>
            <a:off x="2014195" y="4818482"/>
            <a:ext cx="4553068" cy="590400"/>
          </a:xfrm>
          <a:custGeom>
            <a:avLst/>
            <a:gdLst>
              <a:gd name="connsiteX0" fmla="*/ 0 w 4553068"/>
              <a:gd name="connsiteY0" fmla="*/ 98402 h 590400"/>
              <a:gd name="connsiteX1" fmla="*/ 98402 w 4553068"/>
              <a:gd name="connsiteY1" fmla="*/ 0 h 590400"/>
              <a:gd name="connsiteX2" fmla="*/ 4454666 w 4553068"/>
              <a:gd name="connsiteY2" fmla="*/ 0 h 590400"/>
              <a:gd name="connsiteX3" fmla="*/ 4553068 w 4553068"/>
              <a:gd name="connsiteY3" fmla="*/ 98402 h 590400"/>
              <a:gd name="connsiteX4" fmla="*/ 4553068 w 4553068"/>
              <a:gd name="connsiteY4" fmla="*/ 491998 h 590400"/>
              <a:gd name="connsiteX5" fmla="*/ 4454666 w 4553068"/>
              <a:gd name="connsiteY5" fmla="*/ 590400 h 590400"/>
              <a:gd name="connsiteX6" fmla="*/ 98402 w 4553068"/>
              <a:gd name="connsiteY6" fmla="*/ 590400 h 590400"/>
              <a:gd name="connsiteX7" fmla="*/ 0 w 4553068"/>
              <a:gd name="connsiteY7" fmla="*/ 491998 h 590400"/>
              <a:gd name="connsiteX8" fmla="*/ 0 w 4553068"/>
              <a:gd name="connsiteY8" fmla="*/ 98402 h 59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53068" h="590400">
                <a:moveTo>
                  <a:pt x="0" y="98402"/>
                </a:moveTo>
                <a:cubicBezTo>
                  <a:pt x="0" y="44056"/>
                  <a:pt x="44056" y="0"/>
                  <a:pt x="98402" y="0"/>
                </a:cubicBezTo>
                <a:lnTo>
                  <a:pt x="4454666" y="0"/>
                </a:lnTo>
                <a:cubicBezTo>
                  <a:pt x="4509012" y="0"/>
                  <a:pt x="4553068" y="44056"/>
                  <a:pt x="4553068" y="98402"/>
                </a:cubicBezTo>
                <a:lnTo>
                  <a:pt x="4553068" y="491998"/>
                </a:lnTo>
                <a:cubicBezTo>
                  <a:pt x="4553068" y="546344"/>
                  <a:pt x="4509012" y="590400"/>
                  <a:pt x="4454666" y="590400"/>
                </a:cubicBezTo>
                <a:lnTo>
                  <a:pt x="98402" y="590400"/>
                </a:lnTo>
                <a:cubicBezTo>
                  <a:pt x="44056" y="590400"/>
                  <a:pt x="0" y="546344"/>
                  <a:pt x="0" y="491998"/>
                </a:cubicBezTo>
                <a:lnTo>
                  <a:pt x="0" y="98402"/>
                </a:lnTo>
                <a:close/>
              </a:path>
            </a:pathLst>
          </a:custGeom>
          <a:solidFill>
            <a:srgbClr val="70AD47"/>
          </a:solidFill>
          <a:ln w="25400" cap="flat" cmpd="sng" algn="ctr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200916" tIns="28821" rIns="200916" bIns="28821" numCol="1" spcCol="1270" anchor="ctr" anchorCtr="0">
            <a:noAutofit/>
          </a:bodyPr>
          <a:lstStyle/>
          <a:p>
            <a:pPr lvl="0" algn="l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000" dirty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en-US" altLang="zh-CN" sz="2000" kern="1200" dirty="0" smtClean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 </a:t>
            </a:r>
            <a:r>
              <a:rPr lang="zh-CN" altLang="en-US" sz="2000" dirty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库存</a:t>
            </a:r>
            <a:r>
              <a:rPr lang="zh-CN" altLang="en-US" sz="2000" kern="1200" dirty="0" smtClean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管理及业务通知单</a:t>
            </a:r>
            <a:endParaRPr lang="zh-CN" altLang="en-US" sz="2000" kern="1200" dirty="0">
              <a:solidFill>
                <a:sysClr val="window" lastClr="FFFFFF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31616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4-04 </a:t>
            </a:r>
            <a:r>
              <a:rPr lang="zh-CN" altLang="en-US" dirty="0"/>
              <a:t>查询</a:t>
            </a:r>
            <a:r>
              <a:rPr lang="zh-CN" altLang="en-US" dirty="0" smtClean="0"/>
              <a:t>网上</a:t>
            </a:r>
            <a:r>
              <a:rPr lang="zh-CN" altLang="en-US" dirty="0"/>
              <a:t>发票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44673" y="764704"/>
            <a:ext cx="92170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路径：财务</a:t>
            </a:r>
            <a:r>
              <a:rPr lang="en-US" altLang="zh-CN" sz="1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1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供应</a:t>
            </a:r>
            <a:r>
              <a:rPr lang="zh-CN" altLang="en-US" sz="1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商开具发票</a:t>
            </a:r>
            <a:r>
              <a:rPr lang="en-US" altLang="zh-CN" sz="1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1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</a:t>
            </a:r>
            <a:r>
              <a:rPr lang="zh-CN" altLang="en-US" sz="1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的应收发票</a:t>
            </a:r>
            <a:endParaRPr lang="en-US" altLang="zh-CN" sz="18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800" b="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800" b="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、此功能用于查询所有状态的发票，包括：已取消、已提交、已退回、已复核</a:t>
            </a:r>
            <a:endParaRPr lang="en-US" altLang="zh-CN" sz="1800" b="0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800" b="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800" b="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18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可根据税务发票号、订单号等查询条件查询网上发票；</a:t>
            </a:r>
            <a:endParaRPr lang="en-US" altLang="zh-CN" sz="1800" b="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800" b="0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04864"/>
            <a:ext cx="9906000" cy="3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40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协同业务流程总览</a:t>
            </a:r>
            <a:endParaRPr lang="zh-CN" altLang="en-US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88504" y="1268759"/>
            <a:ext cx="1240753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503" y="1484784"/>
            <a:ext cx="9108039" cy="4320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3813307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</a:t>
            </a:r>
            <a:r>
              <a:rPr lang="en-US" altLang="zh-CN" dirty="0" smtClean="0"/>
              <a:t> </a:t>
            </a:r>
            <a:r>
              <a:rPr lang="zh-CN" altLang="en-US" dirty="0"/>
              <a:t>库存</a:t>
            </a:r>
            <a:r>
              <a:rPr lang="zh-CN" altLang="en-US" dirty="0" smtClean="0"/>
              <a:t>管理及业务通知单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1083102" y="1234108"/>
            <a:ext cx="2372724" cy="2372724"/>
            <a:chOff x="56456" y="984268"/>
            <a:chExt cx="2372724" cy="2372724"/>
          </a:xfrm>
        </p:grpSpPr>
        <p:sp>
          <p:nvSpPr>
            <p:cNvPr id="39" name="Oval 15"/>
            <p:cNvSpPr/>
            <p:nvPr/>
          </p:nvSpPr>
          <p:spPr bwMode="auto">
            <a:xfrm>
              <a:off x="56456" y="984268"/>
              <a:ext cx="2372724" cy="2372724"/>
            </a:xfrm>
            <a:prstGeom prst="ellipse">
              <a:avLst/>
            </a:prstGeom>
            <a:solidFill>
              <a:srgbClr val="D13B04">
                <a:alpha val="95000"/>
              </a:srgbClr>
            </a:solidFill>
            <a:ln>
              <a:solidFill>
                <a:srgbClr val="C73C0A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16948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6412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965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  <a:ea typeface="Segoe UI" pitchFamily="34" charset="0"/>
                <a:cs typeface="Segoe UI" pitchFamily="34" charset="0"/>
              </a:endParaRPr>
            </a:p>
            <a:p>
              <a:pPr algn="ctr" defTabSz="86412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965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  <a:ea typeface="Segoe UI" pitchFamily="34" charset="0"/>
                <a:cs typeface="Segoe UI" pitchFamily="34" charset="0"/>
              </a:endParaRPr>
            </a:p>
            <a:p>
              <a:pPr algn="ctr" defTabSz="86412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965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Light"/>
                  <a:ea typeface="Segoe UI" pitchFamily="34" charset="0"/>
                  <a:cs typeface="Segoe UI" pitchFamily="34" charset="0"/>
                </a:rPr>
                <a:t>库存</a:t>
              </a:r>
              <a:r>
                <a:rPr lang="zh-CN" altLang="en-US" sz="2965" dirty="0" smtClea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Light"/>
                  <a:ea typeface="Segoe UI" pitchFamily="34" charset="0"/>
                  <a:cs typeface="Segoe UI" pitchFamily="34" charset="0"/>
                </a:rPr>
                <a:t>管理</a:t>
              </a:r>
              <a:endParaRPr lang="en-US" sz="3336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0" name="Freeform 18"/>
            <p:cNvSpPr>
              <a:spLocks noChangeAspect="1"/>
            </p:cNvSpPr>
            <p:nvPr/>
          </p:nvSpPr>
          <p:spPr bwMode="auto">
            <a:xfrm>
              <a:off x="891796" y="1462189"/>
              <a:ext cx="702044" cy="765884"/>
            </a:xfrm>
            <a:custGeom>
              <a:avLst/>
              <a:gdLst>
                <a:gd name="connsiteX0" fmla="*/ 542864 w 656249"/>
                <a:gd name="connsiteY0" fmla="*/ 0 h 723236"/>
                <a:gd name="connsiteX1" fmla="*/ 656247 w 656249"/>
                <a:gd name="connsiteY1" fmla="*/ 113383 h 723236"/>
                <a:gd name="connsiteX2" fmla="*/ 542864 w 656249"/>
                <a:gd name="connsiteY2" fmla="*/ 226766 h 723236"/>
                <a:gd name="connsiteX3" fmla="*/ 462690 w 656249"/>
                <a:gd name="connsiteY3" fmla="*/ 193557 h 723236"/>
                <a:gd name="connsiteX4" fmla="*/ 459211 w 656249"/>
                <a:gd name="connsiteY4" fmla="*/ 188397 h 723236"/>
                <a:gd name="connsiteX5" fmla="*/ 229530 w 656249"/>
                <a:gd name="connsiteY5" fmla="*/ 323314 h 723236"/>
                <a:gd name="connsiteX6" fmla="*/ 237744 w 656249"/>
                <a:gd name="connsiteY6" fmla="*/ 363999 h 723236"/>
                <a:gd name="connsiteX7" fmla="*/ 228403 w 656249"/>
                <a:gd name="connsiteY7" fmla="*/ 410269 h 723236"/>
                <a:gd name="connsiteX8" fmla="*/ 228153 w 656249"/>
                <a:gd name="connsiteY8" fmla="*/ 410640 h 723236"/>
                <a:gd name="connsiteX9" fmla="*/ 453645 w 656249"/>
                <a:gd name="connsiteY9" fmla="*/ 543097 h 723236"/>
                <a:gd name="connsiteX10" fmla="*/ 462692 w 656249"/>
                <a:gd name="connsiteY10" fmla="*/ 529679 h 723236"/>
                <a:gd name="connsiteX11" fmla="*/ 542866 w 656249"/>
                <a:gd name="connsiteY11" fmla="*/ 496470 h 723236"/>
                <a:gd name="connsiteX12" fmla="*/ 656249 w 656249"/>
                <a:gd name="connsiteY12" fmla="*/ 609853 h 723236"/>
                <a:gd name="connsiteX13" fmla="*/ 542866 w 656249"/>
                <a:gd name="connsiteY13" fmla="*/ 723236 h 723236"/>
                <a:gd name="connsiteX14" fmla="*/ 429483 w 656249"/>
                <a:gd name="connsiteY14" fmla="*/ 609853 h 723236"/>
                <a:gd name="connsiteX15" fmla="*/ 434523 w 656249"/>
                <a:gd name="connsiteY15" fmla="*/ 584888 h 723236"/>
                <a:gd name="connsiteX16" fmla="*/ 202299 w 656249"/>
                <a:gd name="connsiteY16" fmla="*/ 448478 h 723236"/>
                <a:gd name="connsiteX17" fmla="*/ 165142 w 656249"/>
                <a:gd name="connsiteY17" fmla="*/ 473529 h 723236"/>
                <a:gd name="connsiteX18" fmla="*/ 118872 w 656249"/>
                <a:gd name="connsiteY18" fmla="*/ 482871 h 723236"/>
                <a:gd name="connsiteX19" fmla="*/ 0 w 656249"/>
                <a:gd name="connsiteY19" fmla="*/ 363999 h 723236"/>
                <a:gd name="connsiteX20" fmla="*/ 118872 w 656249"/>
                <a:gd name="connsiteY20" fmla="*/ 245127 h 723236"/>
                <a:gd name="connsiteX21" fmla="*/ 202927 w 656249"/>
                <a:gd name="connsiteY21" fmla="*/ 279944 h 723236"/>
                <a:gd name="connsiteX22" fmla="*/ 205812 w 656249"/>
                <a:gd name="connsiteY22" fmla="*/ 284223 h 723236"/>
                <a:gd name="connsiteX23" fmla="*/ 436602 w 656249"/>
                <a:gd name="connsiteY23" fmla="*/ 148654 h 723236"/>
                <a:gd name="connsiteX24" fmla="*/ 429481 w 656249"/>
                <a:gd name="connsiteY24" fmla="*/ 113383 h 723236"/>
                <a:gd name="connsiteX25" fmla="*/ 542864 w 656249"/>
                <a:gd name="connsiteY25" fmla="*/ 0 h 723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656249" h="723236">
                  <a:moveTo>
                    <a:pt x="542864" y="0"/>
                  </a:moveTo>
                  <a:cubicBezTo>
                    <a:pt x="605484" y="0"/>
                    <a:pt x="656247" y="50763"/>
                    <a:pt x="656247" y="113383"/>
                  </a:cubicBezTo>
                  <a:cubicBezTo>
                    <a:pt x="656247" y="176003"/>
                    <a:pt x="605484" y="226766"/>
                    <a:pt x="542864" y="226766"/>
                  </a:cubicBezTo>
                  <a:cubicBezTo>
                    <a:pt x="511554" y="226766"/>
                    <a:pt x="483208" y="214075"/>
                    <a:pt x="462690" y="193557"/>
                  </a:cubicBezTo>
                  <a:lnTo>
                    <a:pt x="459211" y="188397"/>
                  </a:lnTo>
                  <a:lnTo>
                    <a:pt x="229530" y="323314"/>
                  </a:lnTo>
                  <a:lnTo>
                    <a:pt x="237744" y="363999"/>
                  </a:lnTo>
                  <a:cubicBezTo>
                    <a:pt x="237744" y="380412"/>
                    <a:pt x="234418" y="396048"/>
                    <a:pt x="228403" y="410269"/>
                  </a:cubicBezTo>
                  <a:lnTo>
                    <a:pt x="228153" y="410640"/>
                  </a:lnTo>
                  <a:lnTo>
                    <a:pt x="453645" y="543097"/>
                  </a:lnTo>
                  <a:lnTo>
                    <a:pt x="462692" y="529679"/>
                  </a:lnTo>
                  <a:cubicBezTo>
                    <a:pt x="483210" y="509161"/>
                    <a:pt x="511556" y="496470"/>
                    <a:pt x="542866" y="496470"/>
                  </a:cubicBezTo>
                  <a:cubicBezTo>
                    <a:pt x="605486" y="496470"/>
                    <a:pt x="656249" y="547233"/>
                    <a:pt x="656249" y="609853"/>
                  </a:cubicBezTo>
                  <a:cubicBezTo>
                    <a:pt x="656249" y="672473"/>
                    <a:pt x="605486" y="723236"/>
                    <a:pt x="542866" y="723236"/>
                  </a:cubicBezTo>
                  <a:cubicBezTo>
                    <a:pt x="480246" y="723236"/>
                    <a:pt x="429483" y="672473"/>
                    <a:pt x="429483" y="609853"/>
                  </a:cubicBezTo>
                  <a:lnTo>
                    <a:pt x="434523" y="584888"/>
                  </a:lnTo>
                  <a:lnTo>
                    <a:pt x="202299" y="448478"/>
                  </a:lnTo>
                  <a:lnTo>
                    <a:pt x="165142" y="473529"/>
                  </a:lnTo>
                  <a:cubicBezTo>
                    <a:pt x="150921" y="479545"/>
                    <a:pt x="135285" y="482871"/>
                    <a:pt x="118872" y="482871"/>
                  </a:cubicBezTo>
                  <a:cubicBezTo>
                    <a:pt x="53221" y="482871"/>
                    <a:pt x="0" y="429650"/>
                    <a:pt x="0" y="363999"/>
                  </a:cubicBezTo>
                  <a:cubicBezTo>
                    <a:pt x="0" y="298348"/>
                    <a:pt x="53221" y="245127"/>
                    <a:pt x="118872" y="245127"/>
                  </a:cubicBezTo>
                  <a:cubicBezTo>
                    <a:pt x="151698" y="245127"/>
                    <a:pt x="181416" y="258432"/>
                    <a:pt x="202927" y="279944"/>
                  </a:cubicBezTo>
                  <a:lnTo>
                    <a:pt x="205812" y="284223"/>
                  </a:lnTo>
                  <a:lnTo>
                    <a:pt x="436602" y="148654"/>
                  </a:lnTo>
                  <a:lnTo>
                    <a:pt x="429481" y="113383"/>
                  </a:lnTo>
                  <a:cubicBezTo>
                    <a:pt x="429481" y="50763"/>
                    <a:pt x="480244" y="0"/>
                    <a:pt x="54286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4740" tIns="42370" rIns="42370" bIns="8474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47096" fontAlgn="base">
                <a:spcBef>
                  <a:spcPct val="0"/>
                </a:spcBef>
                <a:spcAft>
                  <a:spcPct val="0"/>
                </a:spcAft>
              </a:pPr>
              <a:endParaRPr lang="en-US" sz="1668" spc="-46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390968" y="4000425"/>
            <a:ext cx="3756992" cy="2095163"/>
            <a:chOff x="5594696" y="3095029"/>
            <a:chExt cx="5784553" cy="3112552"/>
          </a:xfrm>
        </p:grpSpPr>
        <p:sp>
          <p:nvSpPr>
            <p:cNvPr id="21" name="Freeform 5"/>
            <p:cNvSpPr>
              <a:spLocks/>
            </p:cNvSpPr>
            <p:nvPr/>
          </p:nvSpPr>
          <p:spPr bwMode="auto">
            <a:xfrm>
              <a:off x="5594696" y="5973288"/>
              <a:ext cx="5784553" cy="234293"/>
            </a:xfrm>
            <a:custGeom>
              <a:avLst/>
              <a:gdLst>
                <a:gd name="T0" fmla="*/ 0 w 3666"/>
                <a:gd name="T1" fmla="*/ 0 h 148"/>
                <a:gd name="T2" fmla="*/ 0 w 3666"/>
                <a:gd name="T3" fmla="*/ 71 h 148"/>
                <a:gd name="T4" fmla="*/ 0 w 3666"/>
                <a:gd name="T5" fmla="*/ 74 h 148"/>
                <a:gd name="T6" fmla="*/ 0 w 3666"/>
                <a:gd name="T7" fmla="*/ 77 h 148"/>
                <a:gd name="T8" fmla="*/ 0 w 3666"/>
                <a:gd name="T9" fmla="*/ 83 h 148"/>
                <a:gd name="T10" fmla="*/ 0 w 3666"/>
                <a:gd name="T11" fmla="*/ 85 h 148"/>
                <a:gd name="T12" fmla="*/ 75 w 3666"/>
                <a:gd name="T13" fmla="*/ 148 h 148"/>
                <a:gd name="T14" fmla="*/ 3592 w 3666"/>
                <a:gd name="T15" fmla="*/ 148 h 148"/>
                <a:gd name="T16" fmla="*/ 3666 w 3666"/>
                <a:gd name="T17" fmla="*/ 94 h 148"/>
                <a:gd name="T18" fmla="*/ 3666 w 3666"/>
                <a:gd name="T19" fmla="*/ 91 h 148"/>
                <a:gd name="T20" fmla="*/ 3666 w 3666"/>
                <a:gd name="T21" fmla="*/ 0 h 148"/>
                <a:gd name="T22" fmla="*/ 0 w 3666"/>
                <a:gd name="T23" fmla="*/ 0 h 148"/>
                <a:gd name="T24" fmla="*/ 0 w 3666"/>
                <a:gd name="T25" fmla="*/ 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66" h="148">
                  <a:moveTo>
                    <a:pt x="0" y="0"/>
                  </a:moveTo>
                  <a:cubicBezTo>
                    <a:pt x="0" y="71"/>
                    <a:pt x="0" y="71"/>
                    <a:pt x="0" y="71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74"/>
                    <a:pt x="0" y="74"/>
                    <a:pt x="0" y="77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3" y="120"/>
                    <a:pt x="37" y="148"/>
                    <a:pt x="75" y="148"/>
                  </a:cubicBezTo>
                  <a:cubicBezTo>
                    <a:pt x="3592" y="148"/>
                    <a:pt x="3592" y="148"/>
                    <a:pt x="3592" y="148"/>
                  </a:cubicBezTo>
                  <a:cubicBezTo>
                    <a:pt x="3626" y="148"/>
                    <a:pt x="3655" y="125"/>
                    <a:pt x="3666" y="94"/>
                  </a:cubicBezTo>
                  <a:cubicBezTo>
                    <a:pt x="3666" y="91"/>
                    <a:pt x="3666" y="91"/>
                    <a:pt x="3666" y="91"/>
                  </a:cubicBezTo>
                  <a:cubicBezTo>
                    <a:pt x="3666" y="0"/>
                    <a:pt x="3666" y="0"/>
                    <a:pt x="366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/>
          </p:spPr>
          <p:txBody>
            <a:bodyPr vert="horz" wrap="square" lIns="84740" tIns="42370" rIns="84740" bIns="42370" numCol="1" anchor="t" anchorCtr="0" compatLnSpc="1">
              <a:prstTxWarp prst="textNoShape">
                <a:avLst/>
              </a:prstTxWarp>
            </a:bodyPr>
            <a:lstStyle/>
            <a:p>
              <a:pPr defTabSz="847219">
                <a:defRPr/>
              </a:pPr>
              <a:endParaRPr lang="en-US" sz="1700" kern="0" dirty="0">
                <a:solidFill>
                  <a:srgbClr val="000000"/>
                </a:solidFill>
                <a:latin typeface="Segoe UI Light" panose="020B0502040204020203" pitchFamily="34" charset="0"/>
              </a:endParaRPr>
            </a:p>
          </p:txBody>
        </p:sp>
        <p:sp>
          <p:nvSpPr>
            <p:cNvPr id="22" name="Freeform 6"/>
            <p:cNvSpPr>
              <a:spLocks/>
            </p:cNvSpPr>
            <p:nvPr/>
          </p:nvSpPr>
          <p:spPr bwMode="auto">
            <a:xfrm>
              <a:off x="5594696" y="5872496"/>
              <a:ext cx="5784553" cy="100793"/>
            </a:xfrm>
            <a:custGeom>
              <a:avLst/>
              <a:gdLst>
                <a:gd name="T0" fmla="*/ 0 w 8666"/>
                <a:gd name="T1" fmla="*/ 0 h 151"/>
                <a:gd name="T2" fmla="*/ 8666 w 8666"/>
                <a:gd name="T3" fmla="*/ 0 h 151"/>
                <a:gd name="T4" fmla="*/ 8666 w 8666"/>
                <a:gd name="T5" fmla="*/ 151 h 151"/>
                <a:gd name="T6" fmla="*/ 0 w 8666"/>
                <a:gd name="T7" fmla="*/ 151 h 151"/>
                <a:gd name="T8" fmla="*/ 0 w 8666"/>
                <a:gd name="T9" fmla="*/ 0 h 151"/>
                <a:gd name="T10" fmla="*/ 0 w 8666"/>
                <a:gd name="T11" fmla="*/ 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66" h="151">
                  <a:moveTo>
                    <a:pt x="0" y="0"/>
                  </a:moveTo>
                  <a:lnTo>
                    <a:pt x="8666" y="0"/>
                  </a:lnTo>
                  <a:lnTo>
                    <a:pt x="8666" y="151"/>
                  </a:lnTo>
                  <a:lnTo>
                    <a:pt x="0" y="15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lumMod val="50000"/>
                <a:lumOff val="50000"/>
              </a:srgbClr>
            </a:solidFill>
            <a:ln>
              <a:noFill/>
            </a:ln>
            <a:extLst/>
          </p:spPr>
          <p:txBody>
            <a:bodyPr vert="horz" wrap="square" lIns="84740" tIns="42370" rIns="84740" bIns="42370" numCol="1" anchor="t" anchorCtr="0" compatLnSpc="1">
              <a:prstTxWarp prst="textNoShape">
                <a:avLst/>
              </a:prstTxWarp>
            </a:bodyPr>
            <a:lstStyle/>
            <a:p>
              <a:pPr defTabSz="847219">
                <a:defRPr/>
              </a:pPr>
              <a:endParaRPr lang="en-US" sz="1700" kern="0" dirty="0">
                <a:solidFill>
                  <a:srgbClr val="000000"/>
                </a:solidFill>
                <a:latin typeface="Segoe UI Light" panose="020B0502040204020203" pitchFamily="34" charset="0"/>
              </a:endParaRPr>
            </a:p>
          </p:txBody>
        </p:sp>
        <p:sp>
          <p:nvSpPr>
            <p:cNvPr id="23" name="Freeform 7"/>
            <p:cNvSpPr>
              <a:spLocks/>
            </p:cNvSpPr>
            <p:nvPr/>
          </p:nvSpPr>
          <p:spPr bwMode="auto">
            <a:xfrm>
              <a:off x="6450787" y="3257232"/>
              <a:ext cx="4042811" cy="2438378"/>
            </a:xfrm>
            <a:custGeom>
              <a:avLst/>
              <a:gdLst>
                <a:gd name="T0" fmla="*/ 0 w 5919"/>
                <a:gd name="T1" fmla="*/ 0 h 3653"/>
                <a:gd name="T2" fmla="*/ 5919 w 5919"/>
                <a:gd name="T3" fmla="*/ 0 h 3653"/>
                <a:gd name="T4" fmla="*/ 5919 w 5919"/>
                <a:gd name="T5" fmla="*/ 3653 h 3653"/>
                <a:gd name="T6" fmla="*/ 0 w 5919"/>
                <a:gd name="T7" fmla="*/ 3653 h 3653"/>
                <a:gd name="T8" fmla="*/ 0 w 5919"/>
                <a:gd name="T9" fmla="*/ 0 h 3653"/>
                <a:gd name="T10" fmla="*/ 0 w 5919"/>
                <a:gd name="T11" fmla="*/ 0 h 3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919" h="3653">
                  <a:moveTo>
                    <a:pt x="0" y="0"/>
                  </a:moveTo>
                  <a:lnTo>
                    <a:pt x="5919" y="0"/>
                  </a:lnTo>
                  <a:lnTo>
                    <a:pt x="5919" y="3653"/>
                  </a:lnTo>
                  <a:lnTo>
                    <a:pt x="0" y="365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4740" tIns="42370" rIns="84740" bIns="42370" numCol="1" anchor="t" anchorCtr="0" compatLnSpc="1">
              <a:prstTxWarp prst="textNoShape">
                <a:avLst/>
              </a:prstTxWarp>
            </a:bodyPr>
            <a:lstStyle/>
            <a:p>
              <a:pPr defTabSz="847219">
                <a:defRPr/>
              </a:pPr>
              <a:endParaRPr lang="en-US" sz="1700" kern="0" dirty="0">
                <a:solidFill>
                  <a:srgbClr val="000000"/>
                </a:solidFill>
                <a:latin typeface="Segoe UI Light" panose="020B0502040204020203" pitchFamily="34" charset="0"/>
              </a:endParaRPr>
            </a:p>
          </p:txBody>
        </p:sp>
        <p:sp>
          <p:nvSpPr>
            <p:cNvPr id="24" name="Freeform 8"/>
            <p:cNvSpPr>
              <a:spLocks noEditPoints="1"/>
            </p:cNvSpPr>
            <p:nvPr/>
          </p:nvSpPr>
          <p:spPr bwMode="auto">
            <a:xfrm>
              <a:off x="6333618" y="3095029"/>
              <a:ext cx="4320058" cy="2777467"/>
            </a:xfrm>
            <a:custGeom>
              <a:avLst/>
              <a:gdLst>
                <a:gd name="T0" fmla="*/ 91 w 2738"/>
                <a:gd name="T1" fmla="*/ 1759 h 1759"/>
                <a:gd name="T2" fmla="*/ 2649 w 2738"/>
                <a:gd name="T3" fmla="*/ 1759 h 1759"/>
                <a:gd name="T4" fmla="*/ 2738 w 2738"/>
                <a:gd name="T5" fmla="*/ 1667 h 1759"/>
                <a:gd name="T6" fmla="*/ 2738 w 2738"/>
                <a:gd name="T7" fmla="*/ 95 h 1759"/>
                <a:gd name="T8" fmla="*/ 2649 w 2738"/>
                <a:gd name="T9" fmla="*/ 0 h 1759"/>
                <a:gd name="T10" fmla="*/ 91 w 2738"/>
                <a:gd name="T11" fmla="*/ 0 h 1759"/>
                <a:gd name="T12" fmla="*/ 0 w 2738"/>
                <a:gd name="T13" fmla="*/ 95 h 1759"/>
                <a:gd name="T14" fmla="*/ 0 w 2738"/>
                <a:gd name="T15" fmla="*/ 1667 h 1759"/>
                <a:gd name="T16" fmla="*/ 91 w 2738"/>
                <a:gd name="T17" fmla="*/ 1759 h 1759"/>
                <a:gd name="T18" fmla="*/ 117 w 2738"/>
                <a:gd name="T19" fmla="*/ 103 h 1759"/>
                <a:gd name="T20" fmla="*/ 2621 w 2738"/>
                <a:gd name="T21" fmla="*/ 103 h 1759"/>
                <a:gd name="T22" fmla="*/ 2621 w 2738"/>
                <a:gd name="T23" fmla="*/ 1647 h 1759"/>
                <a:gd name="T24" fmla="*/ 117 w 2738"/>
                <a:gd name="T25" fmla="*/ 1647 h 1759"/>
                <a:gd name="T26" fmla="*/ 117 w 2738"/>
                <a:gd name="T27" fmla="*/ 103 h 1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738" h="1759">
                  <a:moveTo>
                    <a:pt x="91" y="1759"/>
                  </a:moveTo>
                  <a:cubicBezTo>
                    <a:pt x="2649" y="1759"/>
                    <a:pt x="2649" y="1759"/>
                    <a:pt x="2649" y="1759"/>
                  </a:cubicBezTo>
                  <a:cubicBezTo>
                    <a:pt x="2704" y="1759"/>
                    <a:pt x="2738" y="1722"/>
                    <a:pt x="2738" y="1667"/>
                  </a:cubicBezTo>
                  <a:cubicBezTo>
                    <a:pt x="2738" y="95"/>
                    <a:pt x="2738" y="95"/>
                    <a:pt x="2738" y="95"/>
                  </a:cubicBezTo>
                  <a:cubicBezTo>
                    <a:pt x="2738" y="38"/>
                    <a:pt x="2704" y="0"/>
                    <a:pt x="2649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45" y="0"/>
                    <a:pt x="0" y="38"/>
                    <a:pt x="0" y="95"/>
                  </a:cubicBezTo>
                  <a:cubicBezTo>
                    <a:pt x="0" y="1667"/>
                    <a:pt x="0" y="1667"/>
                    <a:pt x="0" y="1667"/>
                  </a:cubicBezTo>
                  <a:cubicBezTo>
                    <a:pt x="0" y="1722"/>
                    <a:pt x="45" y="1759"/>
                    <a:pt x="91" y="1759"/>
                  </a:cubicBezTo>
                  <a:close/>
                  <a:moveTo>
                    <a:pt x="117" y="103"/>
                  </a:moveTo>
                  <a:cubicBezTo>
                    <a:pt x="2621" y="103"/>
                    <a:pt x="2621" y="103"/>
                    <a:pt x="2621" y="103"/>
                  </a:cubicBezTo>
                  <a:cubicBezTo>
                    <a:pt x="2621" y="1647"/>
                    <a:pt x="2621" y="1647"/>
                    <a:pt x="2621" y="1647"/>
                  </a:cubicBezTo>
                  <a:cubicBezTo>
                    <a:pt x="117" y="1647"/>
                    <a:pt x="117" y="1647"/>
                    <a:pt x="117" y="1647"/>
                  </a:cubicBezTo>
                  <a:cubicBezTo>
                    <a:pt x="117" y="103"/>
                    <a:pt x="117" y="103"/>
                    <a:pt x="117" y="103"/>
                  </a:cubicBezTo>
                  <a:close/>
                </a:path>
              </a:pathLst>
            </a:custGeom>
            <a:solidFill>
              <a:srgbClr val="FFFFFF">
                <a:lumMod val="65000"/>
              </a:srgbClr>
            </a:solidFill>
            <a:ln>
              <a:noFill/>
            </a:ln>
            <a:extLst/>
          </p:spPr>
          <p:txBody>
            <a:bodyPr vert="horz" wrap="square" lIns="84740" tIns="42370" rIns="84740" bIns="42370" numCol="1" anchor="t" anchorCtr="0" compatLnSpc="1">
              <a:prstTxWarp prst="textNoShape">
                <a:avLst/>
              </a:prstTxWarp>
            </a:bodyPr>
            <a:lstStyle/>
            <a:p>
              <a:pPr defTabSz="847219">
                <a:defRPr/>
              </a:pPr>
              <a:endParaRPr lang="en-US" sz="1700" kern="0" dirty="0">
                <a:solidFill>
                  <a:srgbClr val="000000"/>
                </a:solidFill>
                <a:latin typeface="Segoe UI Light" panose="020B0502040204020203" pitchFamily="34" charset="0"/>
              </a:endParaRPr>
            </a:p>
          </p:txBody>
        </p:sp>
        <p:sp>
          <p:nvSpPr>
            <p:cNvPr id="25" name="Rectangle 9"/>
            <p:cNvSpPr>
              <a:spLocks noChangeArrowheads="1"/>
            </p:cNvSpPr>
            <p:nvPr/>
          </p:nvSpPr>
          <p:spPr bwMode="auto">
            <a:xfrm>
              <a:off x="8092920" y="4956943"/>
              <a:ext cx="235266" cy="594197"/>
            </a:xfrm>
            <a:prstGeom prst="rect">
              <a:avLst/>
            </a:prstGeom>
            <a:solidFill>
              <a:srgbClr val="FDB8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4740" tIns="42370" rIns="84740" bIns="42370" numCol="1" anchor="t" anchorCtr="0" compatLnSpc="1">
              <a:prstTxWarp prst="textNoShape">
                <a:avLst/>
              </a:prstTxWarp>
            </a:bodyPr>
            <a:lstStyle/>
            <a:p>
              <a:pPr defTabSz="847219">
                <a:defRPr/>
              </a:pPr>
              <a:endParaRPr lang="en-US" sz="1700" kern="0" dirty="0">
                <a:solidFill>
                  <a:srgbClr val="000000"/>
                </a:solidFill>
                <a:latin typeface="Segoe UI Light" panose="020B0502040204020203" pitchFamily="34" charset="0"/>
              </a:endParaRPr>
            </a:p>
          </p:txBody>
        </p:sp>
        <p:sp>
          <p:nvSpPr>
            <p:cNvPr id="26" name="Freeform 10"/>
            <p:cNvSpPr>
              <a:spLocks/>
            </p:cNvSpPr>
            <p:nvPr/>
          </p:nvSpPr>
          <p:spPr bwMode="auto">
            <a:xfrm>
              <a:off x="7240835" y="5053463"/>
              <a:ext cx="235266" cy="497678"/>
            </a:xfrm>
            <a:custGeom>
              <a:avLst/>
              <a:gdLst>
                <a:gd name="T0" fmla="*/ 0 w 312"/>
                <a:gd name="T1" fmla="*/ 0 h 660"/>
                <a:gd name="T2" fmla="*/ 0 w 312"/>
                <a:gd name="T3" fmla="*/ 132 h 660"/>
                <a:gd name="T4" fmla="*/ 0 w 312"/>
                <a:gd name="T5" fmla="*/ 660 h 660"/>
                <a:gd name="T6" fmla="*/ 312 w 312"/>
                <a:gd name="T7" fmla="*/ 660 h 660"/>
                <a:gd name="T8" fmla="*/ 312 w 312"/>
                <a:gd name="T9" fmla="*/ 28 h 660"/>
                <a:gd name="T10" fmla="*/ 312 w 312"/>
                <a:gd name="T11" fmla="*/ 0 h 660"/>
                <a:gd name="T12" fmla="*/ 0 w 312"/>
                <a:gd name="T13" fmla="*/ 0 h 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2" h="660">
                  <a:moveTo>
                    <a:pt x="0" y="0"/>
                  </a:moveTo>
                  <a:lnTo>
                    <a:pt x="0" y="132"/>
                  </a:lnTo>
                  <a:lnTo>
                    <a:pt x="0" y="660"/>
                  </a:lnTo>
                  <a:lnTo>
                    <a:pt x="312" y="660"/>
                  </a:lnTo>
                  <a:lnTo>
                    <a:pt x="312" y="28"/>
                  </a:lnTo>
                  <a:lnTo>
                    <a:pt x="3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741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4740" tIns="42370" rIns="84740" bIns="42370" numCol="1" anchor="t" anchorCtr="0" compatLnSpc="1">
              <a:prstTxWarp prst="textNoShape">
                <a:avLst/>
              </a:prstTxWarp>
            </a:bodyPr>
            <a:lstStyle/>
            <a:p>
              <a:pPr defTabSz="847219">
                <a:defRPr/>
              </a:pPr>
              <a:endParaRPr lang="en-US" sz="1700" kern="0" dirty="0">
                <a:solidFill>
                  <a:srgbClr val="000000"/>
                </a:solidFill>
                <a:latin typeface="Segoe UI Light" panose="020B0502040204020203" pitchFamily="34" charset="0"/>
              </a:endParaRPr>
            </a:p>
          </p:txBody>
        </p:sp>
        <p:sp>
          <p:nvSpPr>
            <p:cNvPr id="27" name="Freeform 11"/>
            <p:cNvSpPr>
              <a:spLocks/>
            </p:cNvSpPr>
            <p:nvPr/>
          </p:nvSpPr>
          <p:spPr bwMode="auto">
            <a:xfrm>
              <a:off x="7524361" y="4576898"/>
              <a:ext cx="236774" cy="974242"/>
            </a:xfrm>
            <a:custGeom>
              <a:avLst/>
              <a:gdLst>
                <a:gd name="T0" fmla="*/ 0 w 314"/>
                <a:gd name="T1" fmla="*/ 0 h 1292"/>
                <a:gd name="T2" fmla="*/ 0 w 314"/>
                <a:gd name="T3" fmla="*/ 641 h 1292"/>
                <a:gd name="T4" fmla="*/ 0 w 314"/>
                <a:gd name="T5" fmla="*/ 1292 h 1292"/>
                <a:gd name="T6" fmla="*/ 314 w 314"/>
                <a:gd name="T7" fmla="*/ 1292 h 1292"/>
                <a:gd name="T8" fmla="*/ 314 w 314"/>
                <a:gd name="T9" fmla="*/ 537 h 1292"/>
                <a:gd name="T10" fmla="*/ 314 w 314"/>
                <a:gd name="T11" fmla="*/ 0 h 1292"/>
                <a:gd name="T12" fmla="*/ 0 w 314"/>
                <a:gd name="T13" fmla="*/ 0 h 1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4" h="1292">
                  <a:moveTo>
                    <a:pt x="0" y="0"/>
                  </a:moveTo>
                  <a:lnTo>
                    <a:pt x="0" y="641"/>
                  </a:lnTo>
                  <a:lnTo>
                    <a:pt x="0" y="1292"/>
                  </a:lnTo>
                  <a:lnTo>
                    <a:pt x="314" y="1292"/>
                  </a:lnTo>
                  <a:lnTo>
                    <a:pt x="314" y="537"/>
                  </a:lnTo>
                  <a:lnTo>
                    <a:pt x="31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B8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4740" tIns="42370" rIns="84740" bIns="42370" numCol="1" anchor="t" anchorCtr="0" compatLnSpc="1">
              <a:prstTxWarp prst="textNoShape">
                <a:avLst/>
              </a:prstTxWarp>
            </a:bodyPr>
            <a:lstStyle/>
            <a:p>
              <a:pPr defTabSz="847219">
                <a:defRPr/>
              </a:pPr>
              <a:endParaRPr lang="en-US" sz="1700" kern="0" dirty="0">
                <a:solidFill>
                  <a:srgbClr val="000000"/>
                </a:solidFill>
                <a:latin typeface="Segoe UI Light" panose="020B0502040204020203" pitchFamily="34" charset="0"/>
              </a:endParaRPr>
            </a:p>
          </p:txBody>
        </p:sp>
        <p:sp>
          <p:nvSpPr>
            <p:cNvPr id="28" name="Freeform 12"/>
            <p:cNvSpPr>
              <a:spLocks/>
            </p:cNvSpPr>
            <p:nvPr/>
          </p:nvSpPr>
          <p:spPr bwMode="auto">
            <a:xfrm>
              <a:off x="7807886" y="4141807"/>
              <a:ext cx="236774" cy="1409333"/>
            </a:xfrm>
            <a:custGeom>
              <a:avLst/>
              <a:gdLst>
                <a:gd name="T0" fmla="*/ 0 w 314"/>
                <a:gd name="T1" fmla="*/ 0 h 1869"/>
                <a:gd name="T2" fmla="*/ 0 w 314"/>
                <a:gd name="T3" fmla="*/ 1093 h 1869"/>
                <a:gd name="T4" fmla="*/ 0 w 314"/>
                <a:gd name="T5" fmla="*/ 1869 h 1869"/>
                <a:gd name="T6" fmla="*/ 314 w 314"/>
                <a:gd name="T7" fmla="*/ 1869 h 1869"/>
                <a:gd name="T8" fmla="*/ 314 w 314"/>
                <a:gd name="T9" fmla="*/ 991 h 1869"/>
                <a:gd name="T10" fmla="*/ 314 w 314"/>
                <a:gd name="T11" fmla="*/ 0 h 1869"/>
                <a:gd name="T12" fmla="*/ 0 w 314"/>
                <a:gd name="T13" fmla="*/ 0 h 1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4" h="1869">
                  <a:moveTo>
                    <a:pt x="0" y="0"/>
                  </a:moveTo>
                  <a:lnTo>
                    <a:pt x="0" y="1093"/>
                  </a:lnTo>
                  <a:lnTo>
                    <a:pt x="0" y="1869"/>
                  </a:lnTo>
                  <a:lnTo>
                    <a:pt x="314" y="1869"/>
                  </a:lnTo>
                  <a:lnTo>
                    <a:pt x="314" y="991"/>
                  </a:lnTo>
                  <a:lnTo>
                    <a:pt x="31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186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4740" tIns="42370" rIns="84740" bIns="42370" numCol="1" anchor="t" anchorCtr="0" compatLnSpc="1">
              <a:prstTxWarp prst="textNoShape">
                <a:avLst/>
              </a:prstTxWarp>
            </a:bodyPr>
            <a:lstStyle/>
            <a:p>
              <a:pPr defTabSz="847219">
                <a:defRPr/>
              </a:pPr>
              <a:endParaRPr lang="en-US" sz="1700" kern="0" dirty="0">
                <a:solidFill>
                  <a:srgbClr val="000000"/>
                </a:solidFill>
                <a:latin typeface="Segoe UI Light" panose="020B0502040204020203" pitchFamily="34" charset="0"/>
              </a:endParaRPr>
            </a:p>
          </p:txBody>
        </p:sp>
        <p:sp>
          <p:nvSpPr>
            <p:cNvPr id="29" name="Freeform 13"/>
            <p:cNvSpPr>
              <a:spLocks/>
            </p:cNvSpPr>
            <p:nvPr/>
          </p:nvSpPr>
          <p:spPr bwMode="auto">
            <a:xfrm>
              <a:off x="8376445" y="4591226"/>
              <a:ext cx="236774" cy="959915"/>
            </a:xfrm>
            <a:custGeom>
              <a:avLst/>
              <a:gdLst>
                <a:gd name="T0" fmla="*/ 0 w 314"/>
                <a:gd name="T1" fmla="*/ 0 h 1273"/>
                <a:gd name="T2" fmla="*/ 0 w 314"/>
                <a:gd name="T3" fmla="*/ 251 h 1273"/>
                <a:gd name="T4" fmla="*/ 0 w 314"/>
                <a:gd name="T5" fmla="*/ 1273 h 1273"/>
                <a:gd name="T6" fmla="*/ 314 w 314"/>
                <a:gd name="T7" fmla="*/ 1273 h 1273"/>
                <a:gd name="T8" fmla="*/ 314 w 314"/>
                <a:gd name="T9" fmla="*/ 149 h 1273"/>
                <a:gd name="T10" fmla="*/ 314 w 314"/>
                <a:gd name="T11" fmla="*/ 0 h 1273"/>
                <a:gd name="T12" fmla="*/ 0 w 314"/>
                <a:gd name="T13" fmla="*/ 0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4" h="1273">
                  <a:moveTo>
                    <a:pt x="0" y="0"/>
                  </a:moveTo>
                  <a:lnTo>
                    <a:pt x="0" y="251"/>
                  </a:lnTo>
                  <a:lnTo>
                    <a:pt x="0" y="1273"/>
                  </a:lnTo>
                  <a:lnTo>
                    <a:pt x="314" y="1273"/>
                  </a:lnTo>
                  <a:lnTo>
                    <a:pt x="314" y="149"/>
                  </a:lnTo>
                  <a:lnTo>
                    <a:pt x="31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186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4740" tIns="42370" rIns="84740" bIns="42370" numCol="1" anchor="t" anchorCtr="0" compatLnSpc="1">
              <a:prstTxWarp prst="textNoShape">
                <a:avLst/>
              </a:prstTxWarp>
            </a:bodyPr>
            <a:lstStyle/>
            <a:p>
              <a:pPr defTabSz="847219">
                <a:defRPr/>
              </a:pPr>
              <a:endParaRPr lang="en-US" sz="1700" kern="0" dirty="0">
                <a:solidFill>
                  <a:srgbClr val="000000"/>
                </a:solidFill>
                <a:latin typeface="Segoe UI Light" panose="020B0502040204020203" pitchFamily="34" charset="0"/>
              </a:endParaRPr>
            </a:p>
          </p:txBody>
        </p:sp>
        <p:sp>
          <p:nvSpPr>
            <p:cNvPr id="30" name="Freeform 14"/>
            <p:cNvSpPr>
              <a:spLocks/>
            </p:cNvSpPr>
            <p:nvPr/>
          </p:nvSpPr>
          <p:spPr bwMode="auto">
            <a:xfrm>
              <a:off x="6672276" y="5073068"/>
              <a:ext cx="235266" cy="478072"/>
            </a:xfrm>
            <a:custGeom>
              <a:avLst/>
              <a:gdLst>
                <a:gd name="T0" fmla="*/ 0 w 312"/>
                <a:gd name="T1" fmla="*/ 0 h 634"/>
                <a:gd name="T2" fmla="*/ 0 w 312"/>
                <a:gd name="T3" fmla="*/ 353 h 634"/>
                <a:gd name="T4" fmla="*/ 0 w 312"/>
                <a:gd name="T5" fmla="*/ 634 h 634"/>
                <a:gd name="T6" fmla="*/ 312 w 312"/>
                <a:gd name="T7" fmla="*/ 634 h 634"/>
                <a:gd name="T8" fmla="*/ 312 w 312"/>
                <a:gd name="T9" fmla="*/ 251 h 634"/>
                <a:gd name="T10" fmla="*/ 312 w 312"/>
                <a:gd name="T11" fmla="*/ 0 h 634"/>
                <a:gd name="T12" fmla="*/ 0 w 312"/>
                <a:gd name="T13" fmla="*/ 0 h 6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2" h="634">
                  <a:moveTo>
                    <a:pt x="0" y="0"/>
                  </a:moveTo>
                  <a:lnTo>
                    <a:pt x="0" y="353"/>
                  </a:lnTo>
                  <a:lnTo>
                    <a:pt x="0" y="634"/>
                  </a:lnTo>
                  <a:lnTo>
                    <a:pt x="312" y="634"/>
                  </a:lnTo>
                  <a:lnTo>
                    <a:pt x="312" y="251"/>
                  </a:lnTo>
                  <a:lnTo>
                    <a:pt x="3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B8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4740" tIns="42370" rIns="84740" bIns="42370" numCol="1" anchor="t" anchorCtr="0" compatLnSpc="1">
              <a:prstTxWarp prst="textNoShape">
                <a:avLst/>
              </a:prstTxWarp>
            </a:bodyPr>
            <a:lstStyle/>
            <a:p>
              <a:pPr defTabSz="847219">
                <a:defRPr/>
              </a:pPr>
              <a:endParaRPr lang="en-US" sz="1700" kern="0" dirty="0">
                <a:solidFill>
                  <a:srgbClr val="000000"/>
                </a:solidFill>
                <a:latin typeface="Segoe UI Light" panose="020B0502040204020203" pitchFamily="34" charset="0"/>
              </a:endParaRPr>
            </a:p>
          </p:txBody>
        </p:sp>
        <p:sp>
          <p:nvSpPr>
            <p:cNvPr id="31" name="Freeform 15"/>
            <p:cNvSpPr>
              <a:spLocks/>
            </p:cNvSpPr>
            <p:nvPr/>
          </p:nvSpPr>
          <p:spPr bwMode="auto">
            <a:xfrm>
              <a:off x="6955802" y="4516574"/>
              <a:ext cx="236774" cy="1034567"/>
            </a:xfrm>
            <a:custGeom>
              <a:avLst/>
              <a:gdLst>
                <a:gd name="T0" fmla="*/ 0 w 314"/>
                <a:gd name="T1" fmla="*/ 0 h 1372"/>
                <a:gd name="T2" fmla="*/ 0 w 314"/>
                <a:gd name="T3" fmla="*/ 1038 h 1372"/>
                <a:gd name="T4" fmla="*/ 0 w 314"/>
                <a:gd name="T5" fmla="*/ 1372 h 1372"/>
                <a:gd name="T6" fmla="*/ 314 w 314"/>
                <a:gd name="T7" fmla="*/ 1372 h 1372"/>
                <a:gd name="T8" fmla="*/ 314 w 314"/>
                <a:gd name="T9" fmla="*/ 956 h 1372"/>
                <a:gd name="T10" fmla="*/ 314 w 314"/>
                <a:gd name="T11" fmla="*/ 0 h 1372"/>
                <a:gd name="T12" fmla="*/ 0 w 314"/>
                <a:gd name="T13" fmla="*/ 0 h 1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4" h="1372">
                  <a:moveTo>
                    <a:pt x="0" y="0"/>
                  </a:moveTo>
                  <a:lnTo>
                    <a:pt x="0" y="1038"/>
                  </a:lnTo>
                  <a:lnTo>
                    <a:pt x="0" y="1372"/>
                  </a:lnTo>
                  <a:lnTo>
                    <a:pt x="314" y="1372"/>
                  </a:lnTo>
                  <a:lnTo>
                    <a:pt x="314" y="956"/>
                  </a:lnTo>
                  <a:lnTo>
                    <a:pt x="31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186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4740" tIns="42370" rIns="84740" bIns="42370" numCol="1" anchor="t" anchorCtr="0" compatLnSpc="1">
              <a:prstTxWarp prst="textNoShape">
                <a:avLst/>
              </a:prstTxWarp>
            </a:bodyPr>
            <a:lstStyle/>
            <a:p>
              <a:pPr defTabSz="847219">
                <a:defRPr/>
              </a:pPr>
              <a:endParaRPr lang="en-US" sz="1700" kern="0" dirty="0">
                <a:solidFill>
                  <a:srgbClr val="000000"/>
                </a:solidFill>
                <a:latin typeface="Segoe UI Light" panose="020B0502040204020203" pitchFamily="34" charset="0"/>
              </a:endParaRPr>
            </a:p>
          </p:txBody>
        </p:sp>
        <p:sp>
          <p:nvSpPr>
            <p:cNvPr id="32" name="Rectangle 16"/>
            <p:cNvSpPr>
              <a:spLocks noChangeArrowheads="1"/>
            </p:cNvSpPr>
            <p:nvPr/>
          </p:nvSpPr>
          <p:spPr bwMode="auto">
            <a:xfrm>
              <a:off x="8875632" y="4576898"/>
              <a:ext cx="208120" cy="974242"/>
            </a:xfrm>
            <a:prstGeom prst="rect">
              <a:avLst/>
            </a:pr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4740" tIns="42370" rIns="84740" bIns="42370" numCol="1" anchor="t" anchorCtr="0" compatLnSpc="1">
              <a:prstTxWarp prst="textNoShape">
                <a:avLst/>
              </a:prstTxWarp>
            </a:bodyPr>
            <a:lstStyle/>
            <a:p>
              <a:pPr defTabSz="847219">
                <a:defRPr/>
              </a:pPr>
              <a:endParaRPr lang="en-US" sz="1700" kern="0" dirty="0">
                <a:solidFill>
                  <a:srgbClr val="000000"/>
                </a:solidFill>
                <a:latin typeface="Segoe UI Light" panose="020B0502040204020203" pitchFamily="34" charset="0"/>
              </a:endParaRPr>
            </a:p>
          </p:txBody>
        </p:sp>
        <p:sp>
          <p:nvSpPr>
            <p:cNvPr id="33" name="Rectangle 17"/>
            <p:cNvSpPr>
              <a:spLocks noChangeArrowheads="1"/>
            </p:cNvSpPr>
            <p:nvPr/>
          </p:nvSpPr>
          <p:spPr bwMode="auto">
            <a:xfrm>
              <a:off x="9287347" y="4576898"/>
              <a:ext cx="206612" cy="974242"/>
            </a:xfrm>
            <a:prstGeom prst="rect">
              <a:avLst/>
            </a:pr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4740" tIns="42370" rIns="84740" bIns="42370" numCol="1" anchor="t" anchorCtr="0" compatLnSpc="1">
              <a:prstTxWarp prst="textNoShape">
                <a:avLst/>
              </a:prstTxWarp>
            </a:bodyPr>
            <a:lstStyle/>
            <a:p>
              <a:pPr defTabSz="847219">
                <a:defRPr/>
              </a:pPr>
              <a:endParaRPr lang="en-US" sz="1700" kern="0" dirty="0">
                <a:solidFill>
                  <a:srgbClr val="000000"/>
                </a:solidFill>
                <a:latin typeface="Segoe UI Light" panose="020B0502040204020203" pitchFamily="34" charset="0"/>
              </a:endParaRPr>
            </a:p>
          </p:txBody>
        </p:sp>
        <p:sp>
          <p:nvSpPr>
            <p:cNvPr id="34" name="Rectangle 18"/>
            <p:cNvSpPr>
              <a:spLocks noChangeArrowheads="1"/>
            </p:cNvSpPr>
            <p:nvPr/>
          </p:nvSpPr>
          <p:spPr bwMode="auto">
            <a:xfrm>
              <a:off x="9700569" y="4576898"/>
              <a:ext cx="208874" cy="974242"/>
            </a:xfrm>
            <a:prstGeom prst="rect">
              <a:avLst/>
            </a:pr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4740" tIns="42370" rIns="84740" bIns="42370" numCol="1" anchor="t" anchorCtr="0" compatLnSpc="1">
              <a:prstTxWarp prst="textNoShape">
                <a:avLst/>
              </a:prstTxWarp>
            </a:bodyPr>
            <a:lstStyle/>
            <a:p>
              <a:pPr defTabSz="847219">
                <a:defRPr/>
              </a:pPr>
              <a:endParaRPr lang="en-US" sz="1700" kern="0" dirty="0">
                <a:solidFill>
                  <a:srgbClr val="000000"/>
                </a:solidFill>
                <a:latin typeface="Segoe UI Light" panose="020B0502040204020203" pitchFamily="34" charset="0"/>
              </a:endParaRPr>
            </a:p>
          </p:txBody>
        </p:sp>
        <p:sp>
          <p:nvSpPr>
            <p:cNvPr id="35" name="Rectangle 19"/>
            <p:cNvSpPr>
              <a:spLocks noChangeArrowheads="1"/>
            </p:cNvSpPr>
            <p:nvPr/>
          </p:nvSpPr>
          <p:spPr bwMode="auto">
            <a:xfrm>
              <a:off x="10112285" y="4576898"/>
              <a:ext cx="206612" cy="974242"/>
            </a:xfrm>
            <a:prstGeom prst="rect">
              <a:avLst/>
            </a:pr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4740" tIns="42370" rIns="84740" bIns="42370" numCol="1" anchor="t" anchorCtr="0" compatLnSpc="1">
              <a:prstTxWarp prst="textNoShape">
                <a:avLst/>
              </a:prstTxWarp>
            </a:bodyPr>
            <a:lstStyle/>
            <a:p>
              <a:pPr defTabSz="847219">
                <a:defRPr/>
              </a:pPr>
              <a:endParaRPr lang="en-US" sz="1700" kern="0" dirty="0">
                <a:solidFill>
                  <a:srgbClr val="000000"/>
                </a:solidFill>
                <a:latin typeface="Segoe UI Light" panose="020B0502040204020203" pitchFamily="34" charset="0"/>
              </a:endParaRPr>
            </a:p>
          </p:txBody>
        </p:sp>
        <p:sp>
          <p:nvSpPr>
            <p:cNvPr id="36" name="Freeform 20"/>
            <p:cNvSpPr>
              <a:spLocks/>
            </p:cNvSpPr>
            <p:nvPr/>
          </p:nvSpPr>
          <p:spPr bwMode="auto">
            <a:xfrm>
              <a:off x="8875632" y="5014252"/>
              <a:ext cx="1382941" cy="453188"/>
            </a:xfrm>
            <a:custGeom>
              <a:avLst/>
              <a:gdLst>
                <a:gd name="T0" fmla="*/ 11 w 1834"/>
                <a:gd name="T1" fmla="*/ 601 h 601"/>
                <a:gd name="T2" fmla="*/ 0 w 1834"/>
                <a:gd name="T3" fmla="*/ 561 h 601"/>
                <a:gd name="T4" fmla="*/ 534 w 1834"/>
                <a:gd name="T5" fmla="*/ 438 h 601"/>
                <a:gd name="T6" fmla="*/ 969 w 1834"/>
                <a:gd name="T7" fmla="*/ 182 h 601"/>
                <a:gd name="T8" fmla="*/ 1505 w 1834"/>
                <a:gd name="T9" fmla="*/ 163 h 601"/>
                <a:gd name="T10" fmla="*/ 1834 w 1834"/>
                <a:gd name="T11" fmla="*/ 0 h 601"/>
                <a:gd name="T12" fmla="*/ 1834 w 1834"/>
                <a:gd name="T13" fmla="*/ 0 h 601"/>
                <a:gd name="T14" fmla="*/ 1834 w 1834"/>
                <a:gd name="T15" fmla="*/ 43 h 601"/>
                <a:gd name="T16" fmla="*/ 1834 w 1834"/>
                <a:gd name="T17" fmla="*/ 45 h 601"/>
                <a:gd name="T18" fmla="*/ 1520 w 1834"/>
                <a:gd name="T19" fmla="*/ 203 h 601"/>
                <a:gd name="T20" fmla="*/ 983 w 1834"/>
                <a:gd name="T21" fmla="*/ 222 h 601"/>
                <a:gd name="T22" fmla="*/ 550 w 1834"/>
                <a:gd name="T23" fmla="*/ 478 h 601"/>
                <a:gd name="T24" fmla="*/ 11 w 1834"/>
                <a:gd name="T25" fmla="*/ 601 h 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34" h="601">
                  <a:moveTo>
                    <a:pt x="11" y="601"/>
                  </a:moveTo>
                  <a:lnTo>
                    <a:pt x="0" y="561"/>
                  </a:lnTo>
                  <a:lnTo>
                    <a:pt x="534" y="438"/>
                  </a:lnTo>
                  <a:lnTo>
                    <a:pt x="969" y="182"/>
                  </a:lnTo>
                  <a:lnTo>
                    <a:pt x="1505" y="163"/>
                  </a:lnTo>
                  <a:lnTo>
                    <a:pt x="1834" y="0"/>
                  </a:lnTo>
                  <a:lnTo>
                    <a:pt x="1834" y="0"/>
                  </a:lnTo>
                  <a:lnTo>
                    <a:pt x="1834" y="43"/>
                  </a:lnTo>
                  <a:lnTo>
                    <a:pt x="1834" y="45"/>
                  </a:lnTo>
                  <a:lnTo>
                    <a:pt x="1520" y="203"/>
                  </a:lnTo>
                  <a:lnTo>
                    <a:pt x="983" y="222"/>
                  </a:lnTo>
                  <a:lnTo>
                    <a:pt x="550" y="478"/>
                  </a:lnTo>
                  <a:lnTo>
                    <a:pt x="11" y="601"/>
                  </a:lnTo>
                  <a:close/>
                </a:path>
              </a:pathLst>
            </a:custGeom>
            <a:solidFill>
              <a:srgbClr val="FDB8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4740" tIns="42370" rIns="84740" bIns="42370" numCol="1" anchor="t" anchorCtr="0" compatLnSpc="1">
              <a:prstTxWarp prst="textNoShape">
                <a:avLst/>
              </a:prstTxWarp>
            </a:bodyPr>
            <a:lstStyle/>
            <a:p>
              <a:pPr defTabSz="847219">
                <a:defRPr/>
              </a:pPr>
              <a:endParaRPr lang="en-US" sz="1700" kern="0" dirty="0">
                <a:solidFill>
                  <a:srgbClr val="000000"/>
                </a:solidFill>
                <a:latin typeface="Segoe UI Light" panose="020B0502040204020203" pitchFamily="34" charset="0"/>
              </a:endParaRPr>
            </a:p>
          </p:txBody>
        </p:sp>
        <p:sp>
          <p:nvSpPr>
            <p:cNvPr id="37" name="Freeform 21"/>
            <p:cNvSpPr>
              <a:spLocks/>
            </p:cNvSpPr>
            <p:nvPr/>
          </p:nvSpPr>
          <p:spPr bwMode="auto">
            <a:xfrm>
              <a:off x="8878647" y="4668139"/>
              <a:ext cx="1399530" cy="747270"/>
            </a:xfrm>
            <a:custGeom>
              <a:avLst/>
              <a:gdLst>
                <a:gd name="T0" fmla="*/ 19 w 1856"/>
                <a:gd name="T1" fmla="*/ 991 h 991"/>
                <a:gd name="T2" fmla="*/ 0 w 1856"/>
                <a:gd name="T3" fmla="*/ 953 h 991"/>
                <a:gd name="T4" fmla="*/ 433 w 1856"/>
                <a:gd name="T5" fmla="*/ 764 h 991"/>
                <a:gd name="T6" fmla="*/ 700 w 1856"/>
                <a:gd name="T7" fmla="*/ 468 h 991"/>
                <a:gd name="T8" fmla="*/ 1137 w 1856"/>
                <a:gd name="T9" fmla="*/ 383 h 991"/>
                <a:gd name="T10" fmla="*/ 1402 w 1856"/>
                <a:gd name="T11" fmla="*/ 90 h 991"/>
                <a:gd name="T12" fmla="*/ 1856 w 1856"/>
                <a:gd name="T13" fmla="*/ 0 h 991"/>
                <a:gd name="T14" fmla="*/ 1856 w 1856"/>
                <a:gd name="T15" fmla="*/ 40 h 991"/>
                <a:gd name="T16" fmla="*/ 1426 w 1856"/>
                <a:gd name="T17" fmla="*/ 128 h 991"/>
                <a:gd name="T18" fmla="*/ 1161 w 1856"/>
                <a:gd name="T19" fmla="*/ 421 h 991"/>
                <a:gd name="T20" fmla="*/ 724 w 1856"/>
                <a:gd name="T21" fmla="*/ 509 h 991"/>
                <a:gd name="T22" fmla="*/ 461 w 1856"/>
                <a:gd name="T23" fmla="*/ 800 h 991"/>
                <a:gd name="T24" fmla="*/ 19 w 1856"/>
                <a:gd name="T25" fmla="*/ 991 h 9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56" h="991">
                  <a:moveTo>
                    <a:pt x="19" y="991"/>
                  </a:moveTo>
                  <a:lnTo>
                    <a:pt x="0" y="953"/>
                  </a:lnTo>
                  <a:lnTo>
                    <a:pt x="433" y="764"/>
                  </a:lnTo>
                  <a:lnTo>
                    <a:pt x="700" y="468"/>
                  </a:lnTo>
                  <a:lnTo>
                    <a:pt x="1137" y="383"/>
                  </a:lnTo>
                  <a:lnTo>
                    <a:pt x="1402" y="90"/>
                  </a:lnTo>
                  <a:lnTo>
                    <a:pt x="1856" y="0"/>
                  </a:lnTo>
                  <a:lnTo>
                    <a:pt x="1856" y="40"/>
                  </a:lnTo>
                  <a:lnTo>
                    <a:pt x="1426" y="128"/>
                  </a:lnTo>
                  <a:lnTo>
                    <a:pt x="1161" y="421"/>
                  </a:lnTo>
                  <a:lnTo>
                    <a:pt x="724" y="509"/>
                  </a:lnTo>
                  <a:lnTo>
                    <a:pt x="461" y="800"/>
                  </a:lnTo>
                  <a:lnTo>
                    <a:pt x="19" y="991"/>
                  </a:lnTo>
                  <a:close/>
                </a:path>
              </a:pathLst>
            </a:custGeom>
            <a:solidFill>
              <a:srgbClr val="2186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4740" tIns="42370" rIns="84740" bIns="42370" numCol="1" anchor="t" anchorCtr="0" compatLnSpc="1">
              <a:prstTxWarp prst="textNoShape">
                <a:avLst/>
              </a:prstTxWarp>
            </a:bodyPr>
            <a:lstStyle/>
            <a:p>
              <a:pPr defTabSz="847219">
                <a:defRPr/>
              </a:pPr>
              <a:endParaRPr lang="en-US" sz="1700" kern="0" dirty="0">
                <a:solidFill>
                  <a:srgbClr val="000000"/>
                </a:solidFill>
                <a:latin typeface="Segoe UI Light" panose="020B0502040204020203" pitchFamily="34" charset="0"/>
              </a:endParaRPr>
            </a:p>
          </p:txBody>
        </p:sp>
        <p:sp>
          <p:nvSpPr>
            <p:cNvPr id="38" name="Freeform 22"/>
            <p:cNvSpPr>
              <a:spLocks/>
            </p:cNvSpPr>
            <p:nvPr/>
          </p:nvSpPr>
          <p:spPr bwMode="auto">
            <a:xfrm>
              <a:off x="8882418" y="5172604"/>
              <a:ext cx="1376154" cy="353653"/>
            </a:xfrm>
            <a:custGeom>
              <a:avLst/>
              <a:gdLst>
                <a:gd name="T0" fmla="*/ 7 w 1825"/>
                <a:gd name="T1" fmla="*/ 469 h 469"/>
                <a:gd name="T2" fmla="*/ 0 w 1825"/>
                <a:gd name="T3" fmla="*/ 426 h 469"/>
                <a:gd name="T4" fmla="*/ 423 w 1825"/>
                <a:gd name="T5" fmla="*/ 365 h 469"/>
                <a:gd name="T6" fmla="*/ 775 w 1825"/>
                <a:gd name="T7" fmla="*/ 161 h 469"/>
                <a:gd name="T8" fmla="*/ 1203 w 1825"/>
                <a:gd name="T9" fmla="*/ 202 h 469"/>
                <a:gd name="T10" fmla="*/ 1553 w 1825"/>
                <a:gd name="T11" fmla="*/ 0 h 469"/>
                <a:gd name="T12" fmla="*/ 1825 w 1825"/>
                <a:gd name="T13" fmla="*/ 31 h 469"/>
                <a:gd name="T14" fmla="*/ 1825 w 1825"/>
                <a:gd name="T15" fmla="*/ 74 h 469"/>
                <a:gd name="T16" fmla="*/ 1563 w 1825"/>
                <a:gd name="T17" fmla="*/ 43 h 469"/>
                <a:gd name="T18" fmla="*/ 1213 w 1825"/>
                <a:gd name="T19" fmla="*/ 244 h 469"/>
                <a:gd name="T20" fmla="*/ 785 w 1825"/>
                <a:gd name="T21" fmla="*/ 204 h 469"/>
                <a:gd name="T22" fmla="*/ 437 w 1825"/>
                <a:gd name="T23" fmla="*/ 405 h 469"/>
                <a:gd name="T24" fmla="*/ 7 w 1825"/>
                <a:gd name="T25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25" h="469">
                  <a:moveTo>
                    <a:pt x="7" y="469"/>
                  </a:moveTo>
                  <a:lnTo>
                    <a:pt x="0" y="426"/>
                  </a:lnTo>
                  <a:lnTo>
                    <a:pt x="423" y="365"/>
                  </a:lnTo>
                  <a:lnTo>
                    <a:pt x="775" y="161"/>
                  </a:lnTo>
                  <a:lnTo>
                    <a:pt x="1203" y="202"/>
                  </a:lnTo>
                  <a:lnTo>
                    <a:pt x="1553" y="0"/>
                  </a:lnTo>
                  <a:lnTo>
                    <a:pt x="1825" y="31"/>
                  </a:lnTo>
                  <a:lnTo>
                    <a:pt x="1825" y="74"/>
                  </a:lnTo>
                  <a:lnTo>
                    <a:pt x="1563" y="43"/>
                  </a:lnTo>
                  <a:lnTo>
                    <a:pt x="1213" y="244"/>
                  </a:lnTo>
                  <a:lnTo>
                    <a:pt x="785" y="204"/>
                  </a:lnTo>
                  <a:lnTo>
                    <a:pt x="437" y="405"/>
                  </a:lnTo>
                  <a:lnTo>
                    <a:pt x="7" y="469"/>
                  </a:lnTo>
                  <a:close/>
                </a:path>
              </a:pathLst>
            </a:custGeom>
            <a:solidFill>
              <a:srgbClr val="E741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4740" tIns="42370" rIns="84740" bIns="42370" numCol="1" anchor="t" anchorCtr="0" compatLnSpc="1">
              <a:prstTxWarp prst="textNoShape">
                <a:avLst/>
              </a:prstTxWarp>
            </a:bodyPr>
            <a:lstStyle/>
            <a:p>
              <a:pPr defTabSz="847219">
                <a:defRPr/>
              </a:pPr>
              <a:endParaRPr lang="en-US" sz="1700" kern="0" dirty="0">
                <a:solidFill>
                  <a:srgbClr val="000000"/>
                </a:solidFill>
                <a:latin typeface="Segoe UI Light" panose="020B0502040204020203" pitchFamily="34" charset="0"/>
              </a:endParaRPr>
            </a:p>
          </p:txBody>
        </p:sp>
        <p:sp>
          <p:nvSpPr>
            <p:cNvPr id="46" name="Freeform 23"/>
            <p:cNvSpPr>
              <a:spLocks/>
            </p:cNvSpPr>
            <p:nvPr/>
          </p:nvSpPr>
          <p:spPr bwMode="auto">
            <a:xfrm>
              <a:off x="9834038" y="3546102"/>
              <a:ext cx="237528" cy="215661"/>
            </a:xfrm>
            <a:custGeom>
              <a:avLst/>
              <a:gdLst>
                <a:gd name="T0" fmla="*/ 133 w 133"/>
                <a:gd name="T1" fmla="*/ 31 h 121"/>
                <a:gd name="T2" fmla="*/ 52 w 133"/>
                <a:gd name="T3" fmla="*/ 0 h 121"/>
                <a:gd name="T4" fmla="*/ 0 w 133"/>
                <a:gd name="T5" fmla="*/ 11 h 121"/>
                <a:gd name="T6" fmla="*/ 52 w 133"/>
                <a:gd name="T7" fmla="*/ 121 h 121"/>
                <a:gd name="T8" fmla="*/ 133 w 133"/>
                <a:gd name="T9" fmla="*/ 3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" h="121">
                  <a:moveTo>
                    <a:pt x="133" y="31"/>
                  </a:moveTo>
                  <a:cubicBezTo>
                    <a:pt x="112" y="12"/>
                    <a:pt x="83" y="0"/>
                    <a:pt x="52" y="0"/>
                  </a:cubicBezTo>
                  <a:cubicBezTo>
                    <a:pt x="33" y="0"/>
                    <a:pt x="16" y="4"/>
                    <a:pt x="0" y="11"/>
                  </a:cubicBezTo>
                  <a:cubicBezTo>
                    <a:pt x="52" y="121"/>
                    <a:pt x="52" y="121"/>
                    <a:pt x="52" y="121"/>
                  </a:cubicBezTo>
                  <a:lnTo>
                    <a:pt x="133" y="31"/>
                  </a:lnTo>
                  <a:close/>
                </a:path>
              </a:pathLst>
            </a:custGeom>
            <a:solidFill>
              <a:srgbClr val="2186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4740" tIns="42370" rIns="84740" bIns="42370" numCol="1" anchor="t" anchorCtr="0" compatLnSpc="1">
              <a:prstTxWarp prst="textNoShape">
                <a:avLst/>
              </a:prstTxWarp>
            </a:bodyPr>
            <a:lstStyle/>
            <a:p>
              <a:pPr defTabSz="847219">
                <a:defRPr/>
              </a:pPr>
              <a:endParaRPr lang="en-US" sz="1700" kern="0" dirty="0">
                <a:solidFill>
                  <a:srgbClr val="000000"/>
                </a:solidFill>
                <a:latin typeface="Segoe UI Light" panose="020B0502040204020203" pitchFamily="34" charset="0"/>
              </a:endParaRPr>
            </a:p>
          </p:txBody>
        </p:sp>
        <p:sp>
          <p:nvSpPr>
            <p:cNvPr id="47" name="Freeform 24"/>
            <p:cNvSpPr>
              <a:spLocks/>
            </p:cNvSpPr>
            <p:nvPr/>
          </p:nvSpPr>
          <p:spPr bwMode="auto">
            <a:xfrm>
              <a:off x="9922044" y="3599910"/>
              <a:ext cx="220405" cy="165508"/>
            </a:xfrm>
            <a:custGeom>
              <a:avLst/>
              <a:gdLst>
                <a:gd name="T0" fmla="*/ 112 w 121"/>
                <a:gd name="T1" fmla="*/ 44 h 90"/>
                <a:gd name="T2" fmla="*/ 81 w 121"/>
                <a:gd name="T3" fmla="*/ 0 h 90"/>
                <a:gd name="T4" fmla="*/ 0 w 121"/>
                <a:gd name="T5" fmla="*/ 90 h 90"/>
                <a:gd name="T6" fmla="*/ 121 w 121"/>
                <a:gd name="T7" fmla="*/ 90 h 90"/>
                <a:gd name="T8" fmla="*/ 112 w 121"/>
                <a:gd name="T9" fmla="*/ 44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90">
                  <a:moveTo>
                    <a:pt x="112" y="44"/>
                  </a:moveTo>
                  <a:cubicBezTo>
                    <a:pt x="105" y="27"/>
                    <a:pt x="95" y="12"/>
                    <a:pt x="81" y="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121" y="90"/>
                    <a:pt x="121" y="90"/>
                    <a:pt x="121" y="90"/>
                  </a:cubicBezTo>
                  <a:cubicBezTo>
                    <a:pt x="121" y="74"/>
                    <a:pt x="118" y="58"/>
                    <a:pt x="112" y="44"/>
                  </a:cubicBezTo>
                  <a:close/>
                </a:path>
              </a:pathLst>
            </a:custGeom>
            <a:solidFill>
              <a:srgbClr val="E741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4740" tIns="42370" rIns="84740" bIns="42370" numCol="1" anchor="t" anchorCtr="0" compatLnSpc="1">
              <a:prstTxWarp prst="textNoShape">
                <a:avLst/>
              </a:prstTxWarp>
            </a:bodyPr>
            <a:lstStyle/>
            <a:p>
              <a:pPr defTabSz="847219">
                <a:defRPr/>
              </a:pPr>
              <a:endParaRPr lang="en-US" sz="1700" kern="0" dirty="0">
                <a:solidFill>
                  <a:srgbClr val="000000"/>
                </a:solidFill>
                <a:latin typeface="Segoe UI Light" panose="020B0502040204020203" pitchFamily="34" charset="0"/>
              </a:endParaRPr>
            </a:p>
          </p:txBody>
        </p:sp>
        <p:sp>
          <p:nvSpPr>
            <p:cNvPr id="48" name="Freeform 25"/>
            <p:cNvSpPr>
              <a:spLocks/>
            </p:cNvSpPr>
            <p:nvPr/>
          </p:nvSpPr>
          <p:spPr bwMode="auto">
            <a:xfrm>
              <a:off x="9709619" y="3565707"/>
              <a:ext cx="432829" cy="413978"/>
            </a:xfrm>
            <a:custGeom>
              <a:avLst/>
              <a:gdLst>
                <a:gd name="T0" fmla="*/ 122 w 243"/>
                <a:gd name="T1" fmla="*/ 110 h 232"/>
                <a:gd name="T2" fmla="*/ 70 w 243"/>
                <a:gd name="T3" fmla="*/ 0 h 232"/>
                <a:gd name="T4" fmla="*/ 0 w 243"/>
                <a:gd name="T5" fmla="*/ 110 h 232"/>
                <a:gd name="T6" fmla="*/ 35 w 243"/>
                <a:gd name="T7" fmla="*/ 195 h 232"/>
                <a:gd name="T8" fmla="*/ 67 w 243"/>
                <a:gd name="T9" fmla="*/ 218 h 232"/>
                <a:gd name="T10" fmla="*/ 122 w 243"/>
                <a:gd name="T11" fmla="*/ 232 h 232"/>
                <a:gd name="T12" fmla="*/ 243 w 243"/>
                <a:gd name="T13" fmla="*/ 110 h 232"/>
                <a:gd name="T14" fmla="*/ 122 w 243"/>
                <a:gd name="T15" fmla="*/ 11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3" h="232">
                  <a:moveTo>
                    <a:pt x="122" y="110"/>
                  </a:moveTo>
                  <a:cubicBezTo>
                    <a:pt x="70" y="0"/>
                    <a:pt x="70" y="0"/>
                    <a:pt x="70" y="0"/>
                  </a:cubicBezTo>
                  <a:cubicBezTo>
                    <a:pt x="29" y="20"/>
                    <a:pt x="0" y="62"/>
                    <a:pt x="0" y="110"/>
                  </a:cubicBezTo>
                  <a:cubicBezTo>
                    <a:pt x="0" y="143"/>
                    <a:pt x="14" y="173"/>
                    <a:pt x="35" y="195"/>
                  </a:cubicBezTo>
                  <a:cubicBezTo>
                    <a:pt x="44" y="205"/>
                    <a:pt x="55" y="212"/>
                    <a:pt x="67" y="218"/>
                  </a:cubicBezTo>
                  <a:cubicBezTo>
                    <a:pt x="83" y="227"/>
                    <a:pt x="102" y="232"/>
                    <a:pt x="122" y="232"/>
                  </a:cubicBezTo>
                  <a:cubicBezTo>
                    <a:pt x="189" y="232"/>
                    <a:pt x="243" y="177"/>
                    <a:pt x="243" y="110"/>
                  </a:cubicBezTo>
                  <a:lnTo>
                    <a:pt x="122" y="110"/>
                  </a:lnTo>
                  <a:close/>
                </a:path>
              </a:pathLst>
            </a:custGeom>
            <a:solidFill>
              <a:srgbClr val="FDB8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4740" tIns="42370" rIns="84740" bIns="42370" numCol="1" anchor="t" anchorCtr="0" compatLnSpc="1">
              <a:prstTxWarp prst="textNoShape">
                <a:avLst/>
              </a:prstTxWarp>
            </a:bodyPr>
            <a:lstStyle/>
            <a:p>
              <a:pPr defTabSz="847219">
                <a:defRPr/>
              </a:pPr>
              <a:endParaRPr lang="en-US" sz="1700" kern="0" dirty="0">
                <a:solidFill>
                  <a:srgbClr val="000000"/>
                </a:solidFill>
                <a:latin typeface="Segoe UI Light" panose="020B0502040204020203" pitchFamily="34" charset="0"/>
              </a:endParaRPr>
            </a:p>
          </p:txBody>
        </p:sp>
        <p:sp>
          <p:nvSpPr>
            <p:cNvPr id="49" name="Freeform 26"/>
            <p:cNvSpPr>
              <a:spLocks/>
            </p:cNvSpPr>
            <p:nvPr/>
          </p:nvSpPr>
          <p:spPr bwMode="auto">
            <a:xfrm>
              <a:off x="9081264" y="3646252"/>
              <a:ext cx="427022" cy="311566"/>
            </a:xfrm>
            <a:custGeom>
              <a:avLst/>
              <a:gdLst>
                <a:gd name="T0" fmla="*/ 218 w 236"/>
                <a:gd name="T1" fmla="*/ 85 h 174"/>
                <a:gd name="T2" fmla="*/ 158 w 236"/>
                <a:gd name="T3" fmla="*/ 0 h 174"/>
                <a:gd name="T4" fmla="*/ 0 w 236"/>
                <a:gd name="T5" fmla="*/ 174 h 174"/>
                <a:gd name="T6" fmla="*/ 236 w 236"/>
                <a:gd name="T7" fmla="*/ 174 h 174"/>
                <a:gd name="T8" fmla="*/ 218 w 236"/>
                <a:gd name="T9" fmla="*/ 85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6" h="174">
                  <a:moveTo>
                    <a:pt x="218" y="85"/>
                  </a:moveTo>
                  <a:cubicBezTo>
                    <a:pt x="205" y="52"/>
                    <a:pt x="184" y="23"/>
                    <a:pt x="158" y="0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236" y="174"/>
                    <a:pt x="236" y="174"/>
                    <a:pt x="236" y="174"/>
                  </a:cubicBezTo>
                  <a:cubicBezTo>
                    <a:pt x="236" y="143"/>
                    <a:pt x="229" y="112"/>
                    <a:pt x="218" y="85"/>
                  </a:cubicBezTo>
                  <a:close/>
                </a:path>
              </a:pathLst>
            </a:custGeom>
            <a:solidFill>
              <a:srgbClr val="E741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4740" tIns="42370" rIns="84740" bIns="42370" numCol="1" anchor="t" anchorCtr="0" compatLnSpc="1">
              <a:prstTxWarp prst="textNoShape">
                <a:avLst/>
              </a:prstTxWarp>
            </a:bodyPr>
            <a:lstStyle/>
            <a:p>
              <a:pPr defTabSz="847219">
                <a:defRPr/>
              </a:pPr>
              <a:endParaRPr lang="en-US" sz="1700" kern="0" dirty="0">
                <a:solidFill>
                  <a:srgbClr val="000000"/>
                </a:solidFill>
                <a:latin typeface="Segoe UI Light" panose="020B0502040204020203" pitchFamily="34" charset="0"/>
              </a:endParaRPr>
            </a:p>
          </p:txBody>
        </p:sp>
        <p:sp>
          <p:nvSpPr>
            <p:cNvPr id="50" name="Freeform 27"/>
            <p:cNvSpPr>
              <a:spLocks/>
            </p:cNvSpPr>
            <p:nvPr/>
          </p:nvSpPr>
          <p:spPr bwMode="auto">
            <a:xfrm>
              <a:off x="8668266" y="3538562"/>
              <a:ext cx="700519" cy="794022"/>
            </a:xfrm>
            <a:custGeom>
              <a:avLst/>
              <a:gdLst>
                <a:gd name="T0" fmla="*/ 235 w 393"/>
                <a:gd name="T1" fmla="*/ 0 h 445"/>
                <a:gd name="T2" fmla="*/ 135 w 393"/>
                <a:gd name="T3" fmla="*/ 22 h 445"/>
                <a:gd name="T4" fmla="*/ 0 w 393"/>
                <a:gd name="T5" fmla="*/ 235 h 445"/>
                <a:gd name="T6" fmla="*/ 68 w 393"/>
                <a:gd name="T7" fmla="*/ 400 h 445"/>
                <a:gd name="T8" fmla="*/ 129 w 393"/>
                <a:gd name="T9" fmla="*/ 445 h 445"/>
                <a:gd name="T10" fmla="*/ 235 w 393"/>
                <a:gd name="T11" fmla="*/ 235 h 445"/>
                <a:gd name="T12" fmla="*/ 393 w 393"/>
                <a:gd name="T13" fmla="*/ 61 h 445"/>
                <a:gd name="T14" fmla="*/ 235 w 393"/>
                <a:gd name="T15" fmla="*/ 0 h 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3" h="445">
                  <a:moveTo>
                    <a:pt x="235" y="0"/>
                  </a:moveTo>
                  <a:cubicBezTo>
                    <a:pt x="200" y="0"/>
                    <a:pt x="166" y="8"/>
                    <a:pt x="135" y="22"/>
                  </a:cubicBezTo>
                  <a:cubicBezTo>
                    <a:pt x="56" y="60"/>
                    <a:pt x="0" y="141"/>
                    <a:pt x="0" y="235"/>
                  </a:cubicBezTo>
                  <a:cubicBezTo>
                    <a:pt x="0" y="299"/>
                    <a:pt x="26" y="358"/>
                    <a:pt x="68" y="400"/>
                  </a:cubicBezTo>
                  <a:cubicBezTo>
                    <a:pt x="86" y="418"/>
                    <a:pt x="106" y="433"/>
                    <a:pt x="129" y="445"/>
                  </a:cubicBezTo>
                  <a:cubicBezTo>
                    <a:pt x="235" y="235"/>
                    <a:pt x="235" y="235"/>
                    <a:pt x="235" y="235"/>
                  </a:cubicBezTo>
                  <a:cubicBezTo>
                    <a:pt x="393" y="61"/>
                    <a:pt x="393" y="61"/>
                    <a:pt x="393" y="61"/>
                  </a:cubicBezTo>
                  <a:cubicBezTo>
                    <a:pt x="351" y="23"/>
                    <a:pt x="296" y="0"/>
                    <a:pt x="235" y="0"/>
                  </a:cubicBezTo>
                  <a:close/>
                </a:path>
              </a:pathLst>
            </a:custGeom>
            <a:solidFill>
              <a:srgbClr val="2186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4740" tIns="42370" rIns="84740" bIns="42370" numCol="1" anchor="t" anchorCtr="0" compatLnSpc="1">
              <a:prstTxWarp prst="textNoShape">
                <a:avLst/>
              </a:prstTxWarp>
            </a:bodyPr>
            <a:lstStyle/>
            <a:p>
              <a:pPr defTabSz="847219">
                <a:defRPr/>
              </a:pPr>
              <a:endParaRPr lang="en-US" sz="1700" kern="0" dirty="0">
                <a:solidFill>
                  <a:srgbClr val="000000"/>
                </a:solidFill>
                <a:latin typeface="Segoe UI Light" panose="020B0502040204020203" pitchFamily="34" charset="0"/>
              </a:endParaRPr>
            </a:p>
          </p:txBody>
        </p:sp>
        <p:sp>
          <p:nvSpPr>
            <p:cNvPr id="51" name="Freeform 28"/>
            <p:cNvSpPr>
              <a:spLocks/>
            </p:cNvSpPr>
            <p:nvPr/>
          </p:nvSpPr>
          <p:spPr bwMode="auto">
            <a:xfrm>
              <a:off x="8898252" y="3957817"/>
              <a:ext cx="610033" cy="419256"/>
            </a:xfrm>
            <a:custGeom>
              <a:avLst/>
              <a:gdLst>
                <a:gd name="T0" fmla="*/ 0 w 342"/>
                <a:gd name="T1" fmla="*/ 210 h 235"/>
                <a:gd name="T2" fmla="*/ 106 w 342"/>
                <a:gd name="T3" fmla="*/ 235 h 235"/>
                <a:gd name="T4" fmla="*/ 342 w 342"/>
                <a:gd name="T5" fmla="*/ 0 h 235"/>
                <a:gd name="T6" fmla="*/ 106 w 342"/>
                <a:gd name="T7" fmla="*/ 0 h 235"/>
                <a:gd name="T8" fmla="*/ 0 w 342"/>
                <a:gd name="T9" fmla="*/ 210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2" h="235">
                  <a:moveTo>
                    <a:pt x="0" y="210"/>
                  </a:moveTo>
                  <a:cubicBezTo>
                    <a:pt x="32" y="226"/>
                    <a:pt x="68" y="235"/>
                    <a:pt x="106" y="235"/>
                  </a:cubicBezTo>
                  <a:cubicBezTo>
                    <a:pt x="236" y="235"/>
                    <a:pt x="342" y="130"/>
                    <a:pt x="342" y="0"/>
                  </a:cubicBezTo>
                  <a:cubicBezTo>
                    <a:pt x="106" y="0"/>
                    <a:pt x="106" y="0"/>
                    <a:pt x="106" y="0"/>
                  </a:cubicBezTo>
                  <a:lnTo>
                    <a:pt x="0" y="210"/>
                  </a:lnTo>
                  <a:close/>
                </a:path>
              </a:pathLst>
            </a:custGeom>
            <a:solidFill>
              <a:srgbClr val="FDB813"/>
            </a:solidFill>
            <a:ln>
              <a:noFill/>
            </a:ln>
            <a:extLst/>
          </p:spPr>
          <p:txBody>
            <a:bodyPr vert="horz" wrap="square" lIns="84740" tIns="42370" rIns="84740" bIns="42370" numCol="1" anchor="t" anchorCtr="0" compatLnSpc="1">
              <a:prstTxWarp prst="textNoShape">
                <a:avLst/>
              </a:prstTxWarp>
            </a:bodyPr>
            <a:lstStyle/>
            <a:p>
              <a:pPr defTabSz="847219">
                <a:defRPr/>
              </a:pPr>
              <a:endParaRPr lang="en-US" sz="1700" kern="0" dirty="0">
                <a:solidFill>
                  <a:srgbClr val="000000"/>
                </a:solidFill>
                <a:latin typeface="Segoe UI Light" panose="020B0502040204020203" pitchFamily="34" charset="0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5313040" y="2060848"/>
            <a:ext cx="3372828" cy="1017389"/>
            <a:chOff x="5238313" y="1390433"/>
            <a:chExt cx="3372828" cy="1017389"/>
          </a:xfrm>
        </p:grpSpPr>
        <p:grpSp>
          <p:nvGrpSpPr>
            <p:cNvPr id="5" name="组合 4"/>
            <p:cNvGrpSpPr/>
            <p:nvPr/>
          </p:nvGrpSpPr>
          <p:grpSpPr>
            <a:xfrm>
              <a:off x="5245710" y="1966497"/>
              <a:ext cx="3365431" cy="441325"/>
              <a:chOff x="5245710" y="1966497"/>
              <a:chExt cx="3365431" cy="441325"/>
            </a:xfrm>
          </p:grpSpPr>
          <p:sp>
            <p:nvSpPr>
              <p:cNvPr id="7" name="Rectangle 3"/>
              <p:cNvSpPr>
                <a:spLocks noChangeArrowheads="1"/>
              </p:cNvSpPr>
              <p:nvPr/>
            </p:nvSpPr>
            <p:spPr bwMode="auto">
              <a:xfrm>
                <a:off x="5809931" y="1966497"/>
                <a:ext cx="2801210" cy="441325"/>
              </a:xfrm>
              <a:prstGeom prst="rect">
                <a:avLst/>
              </a:prstGeom>
              <a:noFill/>
              <a:ln w="9525" algn="ctr">
                <a:solidFill>
                  <a:srgbClr val="C8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230188" indent="-230188" eaLnBrk="0" hangingPunct="0"/>
                <a:r>
                  <a:rPr lang="zh-CN" altLang="en-US" sz="1800" dirty="0">
                    <a:solidFill>
                      <a:srgbClr val="D34511"/>
                    </a:solidFill>
                    <a:latin typeface="微软雅黑" pitchFamily="34" charset="-122"/>
                    <a:ea typeface="微软雅黑" pitchFamily="34" charset="-122"/>
                  </a:rPr>
                  <a:t>备</a:t>
                </a:r>
                <a:r>
                  <a:rPr lang="zh-CN" altLang="en-US" sz="1800" dirty="0" smtClean="0">
                    <a:solidFill>
                      <a:srgbClr val="D34511"/>
                    </a:solidFill>
                    <a:latin typeface="微软雅黑" pitchFamily="34" charset="-122"/>
                    <a:ea typeface="微软雅黑" pitchFamily="34" charset="-122"/>
                  </a:rPr>
                  <a:t>库情况反馈</a:t>
                </a:r>
                <a:endParaRPr lang="zh-CN" altLang="en-US" sz="1800" dirty="0">
                  <a:solidFill>
                    <a:srgbClr val="D3451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8" name="Rectangle 6"/>
              <p:cNvSpPr>
                <a:spLocks noChangeArrowheads="1"/>
              </p:cNvSpPr>
              <p:nvPr/>
            </p:nvSpPr>
            <p:spPr bwMode="auto">
              <a:xfrm>
                <a:off x="5245710" y="1966497"/>
                <a:ext cx="561502" cy="441325"/>
              </a:xfrm>
              <a:prstGeom prst="rect">
                <a:avLst/>
              </a:prstGeom>
              <a:solidFill>
                <a:srgbClr val="D34511"/>
              </a:solidFill>
              <a:ln w="9525">
                <a:solidFill>
                  <a:srgbClr val="C8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spcBef>
                    <a:spcPct val="20000"/>
                  </a:spcBef>
                </a:pPr>
                <a:r>
                  <a:rPr lang="en-US" altLang="zh-CN" sz="18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2</a:t>
                </a:r>
              </a:p>
            </p:txBody>
          </p:sp>
        </p:grpSp>
        <p:sp>
          <p:nvSpPr>
            <p:cNvPr id="52" name="Rectangle 3"/>
            <p:cNvSpPr>
              <a:spLocks noChangeArrowheads="1"/>
            </p:cNvSpPr>
            <p:nvPr/>
          </p:nvSpPr>
          <p:spPr bwMode="auto">
            <a:xfrm>
              <a:off x="5802534" y="1390433"/>
              <a:ext cx="2801210" cy="441325"/>
            </a:xfrm>
            <a:prstGeom prst="rect">
              <a:avLst/>
            </a:prstGeom>
            <a:noFill/>
            <a:ln w="9525" algn="ctr">
              <a:solidFill>
                <a:srgbClr val="C8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230188" indent="-230188" eaLnBrk="0" hangingPunct="0"/>
              <a:r>
                <a:rPr lang="zh-CN" altLang="en-US" sz="1800" dirty="0">
                  <a:solidFill>
                    <a:srgbClr val="D34511"/>
                  </a:solidFill>
                  <a:latin typeface="微软雅黑" pitchFamily="34" charset="-122"/>
                  <a:ea typeface="微软雅黑" pitchFamily="34" charset="-122"/>
                </a:rPr>
                <a:t>外协</a:t>
              </a:r>
              <a:r>
                <a:rPr lang="zh-CN" altLang="en-US" sz="1800" dirty="0" smtClean="0">
                  <a:solidFill>
                    <a:srgbClr val="D34511"/>
                  </a:solidFill>
                  <a:latin typeface="微软雅黑" pitchFamily="34" charset="-122"/>
                  <a:ea typeface="微软雅黑" pitchFamily="34" charset="-122"/>
                </a:rPr>
                <a:t>库存反馈</a:t>
              </a:r>
              <a:endParaRPr lang="zh-CN" altLang="en-US" sz="1800" dirty="0">
                <a:solidFill>
                  <a:srgbClr val="D3451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3" name="Rectangle 6"/>
            <p:cNvSpPr>
              <a:spLocks noChangeArrowheads="1"/>
            </p:cNvSpPr>
            <p:nvPr/>
          </p:nvSpPr>
          <p:spPr bwMode="auto">
            <a:xfrm>
              <a:off x="5238313" y="1390433"/>
              <a:ext cx="561502" cy="441325"/>
            </a:xfrm>
            <a:prstGeom prst="rect">
              <a:avLst/>
            </a:prstGeom>
            <a:solidFill>
              <a:srgbClr val="D34511"/>
            </a:solidFill>
            <a:ln w="9525">
              <a:solidFill>
                <a:srgbClr val="C8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spcBef>
                  <a:spcPct val="20000"/>
                </a:spcBef>
              </a:pPr>
              <a:r>
                <a:rPr lang="en-US" altLang="zh-CN" sz="18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5324588" y="3189157"/>
            <a:ext cx="3365431" cy="441325"/>
            <a:chOff x="5238313" y="1390433"/>
            <a:chExt cx="3365431" cy="441325"/>
          </a:xfrm>
        </p:grpSpPr>
        <p:sp>
          <p:nvSpPr>
            <p:cNvPr id="43" name="Rectangle 3"/>
            <p:cNvSpPr>
              <a:spLocks noChangeArrowheads="1"/>
            </p:cNvSpPr>
            <p:nvPr/>
          </p:nvSpPr>
          <p:spPr bwMode="auto">
            <a:xfrm>
              <a:off x="5802534" y="1390433"/>
              <a:ext cx="2801210" cy="441325"/>
            </a:xfrm>
            <a:prstGeom prst="rect">
              <a:avLst/>
            </a:prstGeom>
            <a:noFill/>
            <a:ln w="9525" algn="ctr">
              <a:solidFill>
                <a:srgbClr val="C8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230188" indent="-230188" eaLnBrk="0" hangingPunct="0"/>
              <a:r>
                <a:rPr lang="zh-CN" altLang="en-US" sz="1800" dirty="0" smtClean="0">
                  <a:solidFill>
                    <a:srgbClr val="D34511"/>
                  </a:solidFill>
                  <a:latin typeface="微软雅黑" pitchFamily="34" charset="-122"/>
                  <a:ea typeface="微软雅黑" pitchFamily="34" charset="-122"/>
                </a:rPr>
                <a:t>业务通知单签收</a:t>
              </a:r>
              <a:endParaRPr lang="zh-CN" altLang="en-US" sz="1800" dirty="0">
                <a:solidFill>
                  <a:srgbClr val="D3451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4" name="Rectangle 6"/>
            <p:cNvSpPr>
              <a:spLocks noChangeArrowheads="1"/>
            </p:cNvSpPr>
            <p:nvPr/>
          </p:nvSpPr>
          <p:spPr bwMode="auto">
            <a:xfrm>
              <a:off x="5238313" y="1390433"/>
              <a:ext cx="561502" cy="441325"/>
            </a:xfrm>
            <a:prstGeom prst="rect">
              <a:avLst/>
            </a:prstGeom>
            <a:solidFill>
              <a:srgbClr val="D34511"/>
            </a:solidFill>
            <a:ln w="9525">
              <a:solidFill>
                <a:srgbClr val="C8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spcBef>
                  <a:spcPct val="20000"/>
                </a:spcBef>
              </a:pPr>
              <a:r>
                <a:rPr lang="en-US" altLang="zh-CN" sz="18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  <a:endParaRPr lang="en-US" altLang="zh-CN" sz="1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708907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外协库存反馈</a:t>
            </a:r>
            <a:endParaRPr lang="zh-CN" altLang="en-US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88504" y="1268759"/>
            <a:ext cx="1240753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圆角矩形 4"/>
          <p:cNvSpPr/>
          <p:nvPr/>
        </p:nvSpPr>
        <p:spPr bwMode="auto">
          <a:xfrm>
            <a:off x="2757582" y="1278342"/>
            <a:ext cx="1656184" cy="504056"/>
          </a:xfrm>
          <a:prstGeom prst="roundRect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反馈外协库存</a:t>
            </a:r>
            <a:endParaRPr lang="zh-CN" altLang="en-US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流程图: 终止 5"/>
          <p:cNvSpPr/>
          <p:nvPr/>
        </p:nvSpPr>
        <p:spPr>
          <a:xfrm>
            <a:off x="3778921" y="1674929"/>
            <a:ext cx="1019580" cy="339177"/>
          </a:xfrm>
          <a:prstGeom prst="flowChartTerminator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02378" tIns="202378" rIns="202378" bIns="202378" numCol="1" spcCol="1270" anchor="ctr" anchorCtr="0">
            <a:noAutofit/>
          </a:bodyPr>
          <a:lstStyle/>
          <a:p>
            <a:pPr marL="0" lvl="1" algn="ctr" defTabSz="1022350">
              <a:lnSpc>
                <a:spcPct val="90000"/>
              </a:lnSpc>
              <a:spcAft>
                <a:spcPct val="15000"/>
              </a:spcAft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SRM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同侧圆角矩形 6"/>
          <p:cNvSpPr/>
          <p:nvPr/>
        </p:nvSpPr>
        <p:spPr bwMode="auto">
          <a:xfrm>
            <a:off x="2937602" y="1035535"/>
            <a:ext cx="1296144" cy="324810"/>
          </a:xfrm>
          <a:prstGeom prst="round2Same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02378" tIns="202378" rIns="202378" bIns="202378" numCol="1" spcCol="1270" anchor="ctr" anchorCtr="0">
            <a:noAutofit/>
          </a:bodyPr>
          <a:lstStyle/>
          <a:p>
            <a:pPr algn="ctr"/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供应商</a:t>
            </a:r>
          </a:p>
        </p:txBody>
      </p:sp>
      <p:sp>
        <p:nvSpPr>
          <p:cNvPr id="8" name="圆角矩形 7"/>
          <p:cNvSpPr/>
          <p:nvPr/>
        </p:nvSpPr>
        <p:spPr bwMode="auto">
          <a:xfrm>
            <a:off x="5166091" y="1286147"/>
            <a:ext cx="1656184" cy="591528"/>
          </a:xfrm>
          <a:prstGeom prst="roundRect">
            <a:avLst/>
          </a:prstGeom>
          <a:solidFill>
            <a:srgbClr val="EF6C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查看外协库存</a:t>
            </a:r>
            <a:endParaRPr lang="zh-CN" altLang="en-US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同侧圆角矩形 8"/>
          <p:cNvSpPr/>
          <p:nvPr/>
        </p:nvSpPr>
        <p:spPr bwMode="auto">
          <a:xfrm>
            <a:off x="5370957" y="1033553"/>
            <a:ext cx="1237861" cy="324810"/>
          </a:xfrm>
          <a:prstGeom prst="round2SameRect">
            <a:avLst/>
          </a:prstGeom>
          <a:ln>
            <a:solidFill>
              <a:srgbClr val="EF6C00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02378" tIns="202378" rIns="202378" bIns="202378" numCol="1" spcCol="1270" anchor="ctr" anchorCtr="0">
            <a:noAutofit/>
          </a:bodyPr>
          <a:lstStyle/>
          <a:p>
            <a:pPr algn="ctr"/>
            <a:r>
              <a:rPr lang="zh-CN" altLang="en-US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计划员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流程图: 终止 9"/>
          <p:cNvSpPr/>
          <p:nvPr/>
        </p:nvSpPr>
        <p:spPr>
          <a:xfrm>
            <a:off x="6165092" y="1712398"/>
            <a:ext cx="1112843" cy="339177"/>
          </a:xfrm>
          <a:prstGeom prst="flowChartTerminator">
            <a:avLst/>
          </a:prstGeom>
          <a:ln>
            <a:solidFill>
              <a:srgbClr val="EF6C00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02378" tIns="202378" rIns="202378" bIns="202378" numCol="1" spcCol="1270" anchor="ctr" anchorCtr="0">
            <a:noAutofit/>
          </a:bodyPr>
          <a:lstStyle/>
          <a:p>
            <a:pPr marL="0" lvl="1" algn="ctr" defTabSz="1022350">
              <a:lnSpc>
                <a:spcPct val="90000"/>
              </a:lnSpc>
              <a:spcAft>
                <a:spcPct val="15000"/>
              </a:spcAft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SRM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圆角矩形 10"/>
          <p:cNvSpPr/>
          <p:nvPr/>
        </p:nvSpPr>
        <p:spPr bwMode="auto">
          <a:xfrm>
            <a:off x="308166" y="1289570"/>
            <a:ext cx="1710777" cy="504056"/>
          </a:xfrm>
          <a:prstGeom prst="roundRect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物料凭证</a:t>
            </a:r>
            <a:endParaRPr lang="zh-CN" altLang="en-US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流程图: 终止 11"/>
          <p:cNvSpPr/>
          <p:nvPr/>
        </p:nvSpPr>
        <p:spPr>
          <a:xfrm>
            <a:off x="1211536" y="1704470"/>
            <a:ext cx="1019580" cy="339177"/>
          </a:xfrm>
          <a:prstGeom prst="flowChartTerminator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02378" tIns="202378" rIns="202378" bIns="202378" numCol="1" spcCol="1270" anchor="ctr" anchorCtr="0">
            <a:noAutofit/>
          </a:bodyPr>
          <a:lstStyle/>
          <a:p>
            <a:pPr marL="0" lvl="1" algn="ctr" defTabSz="10223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SAP</a:t>
            </a:r>
            <a:endParaRPr lang="zh-CN" altLang="en-US" kern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直接箭头连接符 12"/>
          <p:cNvCxnSpPr>
            <a:stCxn id="11" idx="3"/>
          </p:cNvCxnSpPr>
          <p:nvPr/>
        </p:nvCxnSpPr>
        <p:spPr bwMode="auto">
          <a:xfrm flipV="1">
            <a:off x="2018943" y="1538493"/>
            <a:ext cx="735180" cy="3105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 bwMode="auto">
          <a:xfrm flipV="1">
            <a:off x="4430911" y="1538493"/>
            <a:ext cx="735180" cy="3105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2086575" y="980728"/>
            <a:ext cx="631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自动同步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308166" y="2538568"/>
            <a:ext cx="9217024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路径</a:t>
            </a:r>
            <a:r>
              <a:rPr lang="zh-CN" altLang="en-US" sz="1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：库存</a:t>
            </a:r>
            <a:r>
              <a:rPr lang="en-US" altLang="zh-CN" sz="1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1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销售</a:t>
            </a:r>
            <a:r>
              <a:rPr lang="zh-CN" altLang="en-US" sz="1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库存</a:t>
            </a:r>
            <a:r>
              <a:rPr lang="en-US" altLang="zh-CN" sz="1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1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外协库存反馈</a:t>
            </a:r>
            <a:endParaRPr lang="en-US" altLang="zh-CN" sz="18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800" b="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供应商务必每月月底（或下月月初）按时反馈当月外协库存信息！历史数据无法修改</a:t>
            </a:r>
            <a:endParaRPr lang="en-US" altLang="zh-CN" sz="1800" b="0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800" b="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64" y="3615851"/>
            <a:ext cx="9433233" cy="2658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5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备</a:t>
            </a:r>
            <a:r>
              <a:rPr lang="zh-CN" altLang="en-US" dirty="0" smtClean="0"/>
              <a:t>库情况反馈</a:t>
            </a:r>
            <a:endParaRPr lang="zh-CN" altLang="en-US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88504" y="1268759"/>
            <a:ext cx="1240753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308166" y="2074668"/>
            <a:ext cx="92170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路径</a:t>
            </a:r>
            <a:r>
              <a:rPr lang="zh-CN" altLang="en-US" sz="1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：库存</a:t>
            </a:r>
            <a:r>
              <a:rPr lang="en-US" altLang="zh-CN" sz="1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1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销售</a:t>
            </a:r>
            <a:r>
              <a:rPr lang="zh-CN" altLang="en-US" sz="1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库存</a:t>
            </a:r>
            <a:r>
              <a:rPr lang="en-US" altLang="zh-CN" sz="1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1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</a:t>
            </a:r>
            <a:r>
              <a:rPr lang="zh-CN" altLang="en-US" sz="1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的备库情况</a:t>
            </a:r>
            <a:endParaRPr lang="en-US" altLang="zh-CN" sz="18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800" b="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供应商需要根据丹姿业务人员要求定期反馈备库情况</a:t>
            </a:r>
            <a:endParaRPr lang="en-US" altLang="zh-CN" sz="1800" b="0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圆角矩形 28"/>
          <p:cNvSpPr/>
          <p:nvPr/>
        </p:nvSpPr>
        <p:spPr bwMode="auto">
          <a:xfrm>
            <a:off x="2757582" y="1225517"/>
            <a:ext cx="1656184" cy="504056"/>
          </a:xfrm>
          <a:prstGeom prst="roundRect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反馈</a:t>
            </a:r>
            <a:r>
              <a: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备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库情况</a:t>
            </a:r>
            <a:endParaRPr lang="zh-CN" altLang="en-US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流程图: 终止 29"/>
          <p:cNvSpPr/>
          <p:nvPr/>
        </p:nvSpPr>
        <p:spPr>
          <a:xfrm>
            <a:off x="3778921" y="1622104"/>
            <a:ext cx="1019580" cy="339177"/>
          </a:xfrm>
          <a:prstGeom prst="flowChartTerminator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02378" tIns="202378" rIns="202378" bIns="202378" numCol="1" spcCol="1270" anchor="ctr" anchorCtr="0">
            <a:noAutofit/>
          </a:bodyPr>
          <a:lstStyle/>
          <a:p>
            <a:pPr marL="0" lvl="1" algn="ctr" defTabSz="1022350">
              <a:lnSpc>
                <a:spcPct val="90000"/>
              </a:lnSpc>
              <a:spcAft>
                <a:spcPct val="15000"/>
              </a:spcAft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SRM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同侧圆角矩形 30"/>
          <p:cNvSpPr/>
          <p:nvPr/>
        </p:nvSpPr>
        <p:spPr bwMode="auto">
          <a:xfrm>
            <a:off x="2937602" y="982710"/>
            <a:ext cx="1296144" cy="324810"/>
          </a:xfrm>
          <a:prstGeom prst="round2Same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02378" tIns="202378" rIns="202378" bIns="202378" numCol="1" spcCol="1270" anchor="ctr" anchorCtr="0">
            <a:noAutofit/>
          </a:bodyPr>
          <a:lstStyle/>
          <a:p>
            <a:pPr algn="ctr"/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供应商</a:t>
            </a:r>
          </a:p>
        </p:txBody>
      </p:sp>
      <p:sp>
        <p:nvSpPr>
          <p:cNvPr id="32" name="圆角矩形 31"/>
          <p:cNvSpPr/>
          <p:nvPr/>
        </p:nvSpPr>
        <p:spPr bwMode="auto">
          <a:xfrm>
            <a:off x="5166091" y="1233322"/>
            <a:ext cx="1656184" cy="591528"/>
          </a:xfrm>
          <a:prstGeom prst="roundRect">
            <a:avLst/>
          </a:prstGeom>
          <a:solidFill>
            <a:srgbClr val="EF6C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查看</a:t>
            </a:r>
            <a:r>
              <a: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备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库情况</a:t>
            </a:r>
            <a:endParaRPr lang="zh-CN" altLang="en-US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同侧圆角矩形 32"/>
          <p:cNvSpPr/>
          <p:nvPr/>
        </p:nvSpPr>
        <p:spPr bwMode="auto">
          <a:xfrm>
            <a:off x="5370957" y="980728"/>
            <a:ext cx="1237861" cy="324810"/>
          </a:xfrm>
          <a:prstGeom prst="round2SameRect">
            <a:avLst/>
          </a:prstGeom>
          <a:ln>
            <a:solidFill>
              <a:srgbClr val="EF6C00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02378" tIns="202378" rIns="202378" bIns="202378" numCol="1" spcCol="1270" anchor="ctr" anchorCtr="0">
            <a:noAutofit/>
          </a:bodyPr>
          <a:lstStyle/>
          <a:p>
            <a:pPr algn="ctr"/>
            <a:r>
              <a:rPr lang="zh-CN" altLang="en-US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计划员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流程图: 终止 33"/>
          <p:cNvSpPr/>
          <p:nvPr/>
        </p:nvSpPr>
        <p:spPr>
          <a:xfrm>
            <a:off x="6165092" y="1659573"/>
            <a:ext cx="1112843" cy="339177"/>
          </a:xfrm>
          <a:prstGeom prst="flowChartTerminator">
            <a:avLst/>
          </a:prstGeom>
          <a:ln>
            <a:solidFill>
              <a:srgbClr val="EF6C00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02378" tIns="202378" rIns="202378" bIns="202378" numCol="1" spcCol="1270" anchor="ctr" anchorCtr="0">
            <a:noAutofit/>
          </a:bodyPr>
          <a:lstStyle/>
          <a:p>
            <a:pPr marL="0" lvl="1" algn="ctr" defTabSz="1022350">
              <a:lnSpc>
                <a:spcPct val="90000"/>
              </a:lnSpc>
              <a:spcAft>
                <a:spcPct val="15000"/>
              </a:spcAft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SRM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圆角矩形 34"/>
          <p:cNvSpPr/>
          <p:nvPr/>
        </p:nvSpPr>
        <p:spPr bwMode="auto">
          <a:xfrm>
            <a:off x="361903" y="1236745"/>
            <a:ext cx="1710777" cy="504056"/>
          </a:xfrm>
          <a:prstGeom prst="roundRect">
            <a:avLst/>
          </a:prstGeom>
          <a:solidFill>
            <a:srgbClr val="EF6C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发布物料需求</a:t>
            </a:r>
            <a:endParaRPr lang="zh-CN" altLang="en-US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流程图: 终止 35"/>
          <p:cNvSpPr/>
          <p:nvPr/>
        </p:nvSpPr>
        <p:spPr>
          <a:xfrm>
            <a:off x="1211536" y="1651645"/>
            <a:ext cx="1019580" cy="339177"/>
          </a:xfrm>
          <a:prstGeom prst="flowChartTerminator">
            <a:avLst/>
          </a:prstGeom>
          <a:ln>
            <a:solidFill>
              <a:srgbClr val="EF6C00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02378" tIns="202378" rIns="202378" bIns="202378" numCol="1" spcCol="1270" anchor="ctr" anchorCtr="0">
            <a:noAutofit/>
          </a:bodyPr>
          <a:lstStyle/>
          <a:p>
            <a:pPr marL="0" lvl="1" algn="ctr" defTabSz="1022350">
              <a:lnSpc>
                <a:spcPct val="90000"/>
              </a:lnSpc>
              <a:spcAft>
                <a:spcPct val="15000"/>
              </a:spcAft>
            </a:pPr>
            <a:r>
              <a:rPr lang="en-US" altLang="zh-CN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SRM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7" name="直接箭头连接符 36"/>
          <p:cNvCxnSpPr>
            <a:stCxn id="35" idx="3"/>
          </p:cNvCxnSpPr>
          <p:nvPr/>
        </p:nvCxnSpPr>
        <p:spPr bwMode="auto">
          <a:xfrm flipV="1">
            <a:off x="2072680" y="1485668"/>
            <a:ext cx="735180" cy="3105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 bwMode="auto">
          <a:xfrm flipV="1">
            <a:off x="4430911" y="1485668"/>
            <a:ext cx="735180" cy="3105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9" name="同侧圆角矩形 38"/>
          <p:cNvSpPr/>
          <p:nvPr/>
        </p:nvSpPr>
        <p:spPr bwMode="auto">
          <a:xfrm>
            <a:off x="563464" y="982710"/>
            <a:ext cx="1296144" cy="324810"/>
          </a:xfrm>
          <a:prstGeom prst="round2SameRect">
            <a:avLst/>
          </a:prstGeom>
          <a:ln>
            <a:solidFill>
              <a:srgbClr val="EF6C00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02378" tIns="202378" rIns="202378" bIns="202378" numCol="1" spcCol="1270" anchor="ctr" anchorCtr="0">
            <a:noAutofit/>
          </a:bodyPr>
          <a:lstStyle/>
          <a:p>
            <a:pPr algn="ctr"/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计划员</a:t>
            </a: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8" y="2538263"/>
            <a:ext cx="9777536" cy="3868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003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业务通知单签收</a:t>
            </a:r>
            <a:endParaRPr lang="zh-CN" altLang="en-US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88504" y="1268759"/>
            <a:ext cx="1240753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308166" y="2074668"/>
            <a:ext cx="921702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路径</a:t>
            </a:r>
            <a:r>
              <a:rPr lang="zh-CN" altLang="en-US" sz="1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：公告</a:t>
            </a:r>
            <a:r>
              <a:rPr lang="en-US" altLang="zh-CN" sz="1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1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公告管理</a:t>
            </a:r>
            <a:r>
              <a:rPr lang="en-US" altLang="zh-CN" sz="1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1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业务通知单签收管理</a:t>
            </a:r>
            <a:endParaRPr lang="en-US" altLang="zh-CN" sz="1800" b="0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圆角矩形 16"/>
          <p:cNvSpPr/>
          <p:nvPr/>
        </p:nvSpPr>
        <p:spPr bwMode="auto">
          <a:xfrm>
            <a:off x="560512" y="1156123"/>
            <a:ext cx="1666013" cy="504056"/>
          </a:xfrm>
          <a:prstGeom prst="roundRect">
            <a:avLst/>
          </a:prstGeom>
          <a:solidFill>
            <a:srgbClr val="EF6C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发布业务通知单</a:t>
            </a:r>
            <a:endParaRPr lang="zh-CN" altLang="en-US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流程图: 终止 17"/>
          <p:cNvSpPr/>
          <p:nvPr/>
        </p:nvSpPr>
        <p:spPr>
          <a:xfrm>
            <a:off x="1479113" y="1577655"/>
            <a:ext cx="1013982" cy="339177"/>
          </a:xfrm>
          <a:prstGeom prst="flowChartTerminator">
            <a:avLst/>
          </a:prstGeom>
          <a:ln>
            <a:solidFill>
              <a:srgbClr val="EF6C00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02378" tIns="202378" rIns="202378" bIns="202378" numCol="1" spcCol="1270" anchor="ctr" anchorCtr="0">
            <a:noAutofit/>
          </a:bodyPr>
          <a:lstStyle/>
          <a:p>
            <a:pPr marL="0" lvl="1" algn="ctr" defTabSz="10223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SRM</a:t>
            </a:r>
            <a:endParaRPr lang="zh-CN" altLang="en-US" kern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同侧圆角矩形 18"/>
          <p:cNvSpPr/>
          <p:nvPr/>
        </p:nvSpPr>
        <p:spPr bwMode="auto">
          <a:xfrm>
            <a:off x="820534" y="940081"/>
            <a:ext cx="1175261" cy="324810"/>
          </a:xfrm>
          <a:prstGeom prst="round2SameRect">
            <a:avLst/>
          </a:prstGeom>
          <a:ln>
            <a:solidFill>
              <a:srgbClr val="EF6C00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02378" tIns="202378" rIns="202378" bIns="202378" numCol="1" spcCol="1270" anchor="ctr" anchorCtr="0">
            <a:noAutofit/>
          </a:bodyPr>
          <a:lstStyle/>
          <a:p>
            <a:pPr algn="ctr"/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采购员</a:t>
            </a:r>
            <a:endParaRPr lang="zh-CN" altLang="en-US" b="0" dirty="0">
              <a:solidFill>
                <a:schemeClr val="dk1">
                  <a:hueOff val="0"/>
                  <a:satOff val="0"/>
                  <a:lumOff val="0"/>
                  <a:alphaOff val="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圆角矩形 19"/>
          <p:cNvSpPr/>
          <p:nvPr/>
        </p:nvSpPr>
        <p:spPr bwMode="auto">
          <a:xfrm>
            <a:off x="3001271" y="1153018"/>
            <a:ext cx="1666013" cy="504056"/>
          </a:xfrm>
          <a:prstGeom prst="roundRect">
            <a:avLst/>
          </a:prstGeom>
          <a:solidFill>
            <a:srgbClr val="0070C0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签收业务通知单</a:t>
            </a:r>
            <a:endParaRPr lang="zh-CN" altLang="en-US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流程图: 终止 20"/>
          <p:cNvSpPr/>
          <p:nvPr/>
        </p:nvSpPr>
        <p:spPr>
          <a:xfrm>
            <a:off x="3919872" y="1559308"/>
            <a:ext cx="1013982" cy="339177"/>
          </a:xfrm>
          <a:prstGeom prst="flowChartTerminator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02378" tIns="202378" rIns="202378" bIns="202378" numCol="1" spcCol="1270" anchor="ctr" anchorCtr="0">
            <a:noAutofit/>
          </a:bodyPr>
          <a:lstStyle/>
          <a:p>
            <a:pPr marL="0" lvl="1" algn="ctr" defTabSz="10223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SRM</a:t>
            </a:r>
            <a:endParaRPr lang="zh-CN" altLang="en-US" kern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2" name="直接箭头连接符 21"/>
          <p:cNvCxnSpPr/>
          <p:nvPr/>
        </p:nvCxnSpPr>
        <p:spPr bwMode="auto">
          <a:xfrm>
            <a:off x="2209184" y="1405046"/>
            <a:ext cx="796789" cy="4658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3" name="同侧圆角矩形 22"/>
          <p:cNvSpPr/>
          <p:nvPr/>
        </p:nvSpPr>
        <p:spPr bwMode="auto">
          <a:xfrm>
            <a:off x="3255545" y="940081"/>
            <a:ext cx="1175261" cy="324810"/>
          </a:xfrm>
          <a:prstGeom prst="round2Same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02378" tIns="202378" rIns="202378" bIns="202378" numCol="1" spcCol="1270" anchor="ctr" anchorCtr="0">
            <a:noAutofit/>
          </a:bodyPr>
          <a:lstStyle/>
          <a:p>
            <a:pPr algn="ctr"/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供应商</a:t>
            </a:r>
            <a:endParaRPr lang="zh-CN" altLang="en-US" b="0" dirty="0">
              <a:solidFill>
                <a:schemeClr val="dk1">
                  <a:hueOff val="0"/>
                  <a:satOff val="0"/>
                  <a:lumOff val="0"/>
                  <a:alphaOff val="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814" y="1997159"/>
            <a:ext cx="9484080" cy="4429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528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 &amp; A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465969" y="1964512"/>
            <a:ext cx="4975848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defTabSz="74295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9600" b="0" kern="0" dirty="0">
                <a:ln w="0"/>
                <a:solidFill>
                  <a:srgbClr val="085988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Q</a:t>
            </a:r>
            <a:r>
              <a:rPr lang="en-US" altLang="zh-CN" sz="9600" b="0" kern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 </a:t>
            </a:r>
            <a:r>
              <a:rPr lang="en-US" altLang="zh-CN" sz="9600" b="0" kern="0" dirty="0">
                <a:ln w="0"/>
                <a:solidFill>
                  <a:srgbClr val="5A5757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&amp;</a:t>
            </a:r>
            <a:r>
              <a:rPr lang="en-US" altLang="zh-CN" sz="9600" b="0" kern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 </a:t>
            </a:r>
            <a:r>
              <a:rPr lang="en-US" altLang="zh-CN" sz="9600" b="0" kern="0" dirty="0">
                <a:ln w="0"/>
                <a:solidFill>
                  <a:srgbClr val="E96E1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A</a:t>
            </a:r>
            <a:endParaRPr lang="zh-CN" altLang="en-US" sz="9600" b="0" kern="0" dirty="0">
              <a:ln w="0"/>
              <a:solidFill>
                <a:srgbClr val="E96E1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UI Black" panose="020B0A02040204020203" pitchFamily="34" charset="0"/>
              <a:cs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2323565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tx1"/>
            </a:gs>
            <a:gs pos="50000">
              <a:srgbClr val="C00000"/>
            </a:gs>
            <a:gs pos="100000">
              <a:schemeClr val="tx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4" name="Freeform 8"/>
          <p:cNvSpPr>
            <a:spLocks/>
          </p:cNvSpPr>
          <p:nvPr/>
        </p:nvSpPr>
        <p:spPr bwMode="auto">
          <a:xfrm>
            <a:off x="3236648" y="3169601"/>
            <a:ext cx="3432704" cy="389819"/>
          </a:xfrm>
          <a:custGeom>
            <a:avLst/>
            <a:gdLst>
              <a:gd name="T0" fmla="*/ 0 w 1996"/>
              <a:gd name="T1" fmla="*/ 0 h 272"/>
              <a:gd name="T2" fmla="*/ 998 w 1996"/>
              <a:gd name="T3" fmla="*/ 0 h 272"/>
              <a:gd name="T4" fmla="*/ 1134 w 1996"/>
              <a:gd name="T5" fmla="*/ 91 h 272"/>
              <a:gd name="T6" fmla="*/ 1996 w 1996"/>
              <a:gd name="T7" fmla="*/ 91 h 272"/>
              <a:gd name="T8" fmla="*/ 1996 w 1996"/>
              <a:gd name="T9" fmla="*/ 272 h 272"/>
              <a:gd name="T10" fmla="*/ 0 w 1996"/>
              <a:gd name="T11" fmla="*/ 272 h 272"/>
              <a:gd name="T12" fmla="*/ 0 w 1996"/>
              <a:gd name="T13" fmla="*/ 0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96" h="272">
                <a:moveTo>
                  <a:pt x="0" y="0"/>
                </a:moveTo>
                <a:lnTo>
                  <a:pt x="998" y="0"/>
                </a:lnTo>
                <a:lnTo>
                  <a:pt x="1134" y="91"/>
                </a:lnTo>
                <a:lnTo>
                  <a:pt x="1996" y="91"/>
                </a:lnTo>
                <a:lnTo>
                  <a:pt x="1996" y="272"/>
                </a:lnTo>
                <a:lnTo>
                  <a:pt x="0" y="272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3000"/>
            </a:schemeClr>
          </a:solidFill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atinLnBrk="1"/>
            <a:endParaRPr kumimoji="1" lang="zh-CN" altLang="en-US" sz="1950" b="0">
              <a:solidFill>
                <a:srgbClr val="000000"/>
              </a:solidFill>
              <a:latin typeface="굴림"/>
              <a:ea typeface="굴림"/>
            </a:endParaRPr>
          </a:p>
        </p:txBody>
      </p:sp>
      <p:sp>
        <p:nvSpPr>
          <p:cNvPr id="4107" name="Freeform 11"/>
          <p:cNvSpPr>
            <a:spLocks/>
          </p:cNvSpPr>
          <p:nvPr/>
        </p:nvSpPr>
        <p:spPr bwMode="auto">
          <a:xfrm>
            <a:off x="3236648" y="3143802"/>
            <a:ext cx="3432704" cy="389819"/>
          </a:xfrm>
          <a:custGeom>
            <a:avLst/>
            <a:gdLst>
              <a:gd name="T0" fmla="*/ 0 w 1996"/>
              <a:gd name="T1" fmla="*/ 0 h 272"/>
              <a:gd name="T2" fmla="*/ 998 w 1996"/>
              <a:gd name="T3" fmla="*/ 0 h 272"/>
              <a:gd name="T4" fmla="*/ 1134 w 1996"/>
              <a:gd name="T5" fmla="*/ 91 h 272"/>
              <a:gd name="T6" fmla="*/ 1996 w 1996"/>
              <a:gd name="T7" fmla="*/ 91 h 272"/>
              <a:gd name="T8" fmla="*/ 1996 w 1996"/>
              <a:gd name="T9" fmla="*/ 272 h 272"/>
              <a:gd name="T10" fmla="*/ 0 w 1996"/>
              <a:gd name="T11" fmla="*/ 272 h 272"/>
              <a:gd name="T12" fmla="*/ 0 w 1996"/>
              <a:gd name="T13" fmla="*/ 0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96" h="272">
                <a:moveTo>
                  <a:pt x="0" y="0"/>
                </a:moveTo>
                <a:lnTo>
                  <a:pt x="998" y="0"/>
                </a:lnTo>
                <a:lnTo>
                  <a:pt x="1134" y="91"/>
                </a:lnTo>
                <a:lnTo>
                  <a:pt x="1996" y="91"/>
                </a:lnTo>
                <a:lnTo>
                  <a:pt x="1996" y="272"/>
                </a:lnTo>
                <a:lnTo>
                  <a:pt x="0" y="272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999"/>
            </a:schemeClr>
          </a:solidFill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atinLnBrk="1"/>
            <a:endParaRPr kumimoji="1" lang="zh-CN" altLang="en-US" sz="1950" b="0">
              <a:solidFill>
                <a:srgbClr val="000000"/>
              </a:solidFill>
              <a:latin typeface="굴림"/>
              <a:ea typeface="굴림"/>
            </a:endParaRPr>
          </a:p>
        </p:txBody>
      </p:sp>
      <p:sp>
        <p:nvSpPr>
          <p:cNvPr id="4119" name="Rectangle 23"/>
          <p:cNvSpPr>
            <a:spLocks noChangeArrowheads="1"/>
          </p:cNvSpPr>
          <p:nvPr/>
        </p:nvSpPr>
        <p:spPr bwMode="auto">
          <a:xfrm>
            <a:off x="4953004" y="333375"/>
            <a:ext cx="39556" cy="6191250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50000">
                <a:schemeClr val="bg2">
                  <a:gamma/>
                  <a:tint val="0"/>
                  <a:invGamma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latinLnBrk="1"/>
            <a:endParaRPr kumimoji="1" lang="zh-CN" altLang="en-US" sz="1950" b="0">
              <a:solidFill>
                <a:srgbClr val="000000"/>
              </a:solidFill>
              <a:latin typeface="굴림"/>
              <a:ea typeface="굴림"/>
            </a:endParaRPr>
          </a:p>
        </p:txBody>
      </p:sp>
      <p:sp>
        <p:nvSpPr>
          <p:cNvPr id="4120" name="Rectangle 24"/>
          <p:cNvSpPr>
            <a:spLocks noChangeArrowheads="1"/>
          </p:cNvSpPr>
          <p:nvPr/>
        </p:nvSpPr>
        <p:spPr bwMode="auto">
          <a:xfrm>
            <a:off x="4913445" y="333375"/>
            <a:ext cx="39555" cy="6191250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50000">
                <a:schemeClr val="bg2">
                  <a:gamma/>
                  <a:tint val="0"/>
                  <a:invGamma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latinLnBrk="1"/>
            <a:endParaRPr kumimoji="1" lang="zh-CN" altLang="en-US" sz="1950" b="0">
              <a:solidFill>
                <a:srgbClr val="000000"/>
              </a:solidFill>
              <a:latin typeface="굴림"/>
              <a:ea typeface="굴림"/>
            </a:endParaRPr>
          </a:p>
        </p:txBody>
      </p:sp>
      <p:sp>
        <p:nvSpPr>
          <p:cNvPr id="4121" name="Line 25"/>
          <p:cNvSpPr>
            <a:spLocks noChangeShapeType="1"/>
          </p:cNvSpPr>
          <p:nvPr/>
        </p:nvSpPr>
        <p:spPr bwMode="auto">
          <a:xfrm>
            <a:off x="0" y="3169599"/>
            <a:ext cx="9906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atinLnBrk="1"/>
            <a:endParaRPr kumimoji="1" lang="zh-CN" altLang="en-US" sz="1950" b="0">
              <a:solidFill>
                <a:srgbClr val="000000"/>
              </a:solidFill>
              <a:latin typeface="굴림"/>
              <a:ea typeface="굴림"/>
            </a:endParaRPr>
          </a:p>
        </p:txBody>
      </p:sp>
      <p:sp>
        <p:nvSpPr>
          <p:cNvPr id="4122" name="Line 26"/>
          <p:cNvSpPr>
            <a:spLocks noChangeShapeType="1"/>
          </p:cNvSpPr>
          <p:nvPr/>
        </p:nvSpPr>
        <p:spPr bwMode="auto">
          <a:xfrm>
            <a:off x="0" y="3559418"/>
            <a:ext cx="9906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atinLnBrk="1"/>
            <a:endParaRPr kumimoji="1" lang="zh-CN" altLang="en-US" sz="1950" b="0">
              <a:solidFill>
                <a:srgbClr val="000000"/>
              </a:solidFill>
              <a:latin typeface="굴림"/>
              <a:ea typeface="굴림"/>
            </a:endParaRPr>
          </a:p>
        </p:txBody>
      </p:sp>
      <p:grpSp>
        <p:nvGrpSpPr>
          <p:cNvPr id="4123" name="Group 27"/>
          <p:cNvGrpSpPr>
            <a:grpSpLocks/>
          </p:cNvGrpSpPr>
          <p:nvPr/>
        </p:nvGrpSpPr>
        <p:grpSpPr bwMode="auto">
          <a:xfrm>
            <a:off x="3470540" y="3295716"/>
            <a:ext cx="3095625" cy="214975"/>
            <a:chOff x="1987" y="2010"/>
            <a:chExt cx="1800" cy="150"/>
          </a:xfrm>
        </p:grpSpPr>
        <p:sp>
          <p:nvSpPr>
            <p:cNvPr id="4124" name="WordArt 28"/>
            <p:cNvSpPr>
              <a:spLocks noChangeArrowheads="1" noChangeShapeType="1" noTextEdit="1"/>
            </p:cNvSpPr>
            <p:nvPr/>
          </p:nvSpPr>
          <p:spPr bwMode="auto">
            <a:xfrm>
              <a:off x="1987" y="2010"/>
              <a:ext cx="862" cy="150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 latinLnBrk="1"/>
              <a:r>
                <a:rPr kumimoji="1" lang="en-US" altLang="zh-CN" sz="3900" b="0" kern="10" dirty="0">
                  <a:solidFill>
                    <a:srgbClr val="FFFFFF"/>
                  </a:solidFill>
                  <a:latin typeface="Arial Black"/>
                  <a:ea typeface="굴림"/>
                </a:rPr>
                <a:t>THANKS</a:t>
              </a:r>
              <a:endParaRPr kumimoji="1" lang="zh-CN" altLang="en-US" sz="3900" b="0" kern="10" dirty="0">
                <a:solidFill>
                  <a:srgbClr val="FFFFFF"/>
                </a:solidFill>
                <a:latin typeface="Arial Black"/>
                <a:ea typeface="굴림"/>
              </a:endParaRPr>
            </a:p>
          </p:txBody>
        </p:sp>
        <p:sp>
          <p:nvSpPr>
            <p:cNvPr id="4125" name="WordArt 29"/>
            <p:cNvSpPr>
              <a:spLocks noChangeArrowheads="1" noChangeShapeType="1" noTextEdit="1"/>
            </p:cNvSpPr>
            <p:nvPr/>
          </p:nvSpPr>
          <p:spPr bwMode="auto">
            <a:xfrm>
              <a:off x="2901" y="2024"/>
              <a:ext cx="886" cy="136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 latinLnBrk="1"/>
              <a:r>
                <a:rPr kumimoji="1" lang="en-US" altLang="zh-CN" sz="3900" b="0" i="1" kern="10" dirty="0">
                  <a:solidFill>
                    <a:srgbClr val="FFFFFF"/>
                  </a:solidFill>
                  <a:latin typeface="돋움"/>
                  <a:ea typeface="돋움"/>
                </a:rPr>
                <a:t>for your time</a:t>
              </a:r>
              <a:endParaRPr kumimoji="1" lang="zh-CN" altLang="en-US" sz="3900" b="0" i="1" kern="10" dirty="0">
                <a:solidFill>
                  <a:srgbClr val="FFFFFF"/>
                </a:solidFill>
                <a:latin typeface="돋움"/>
                <a:ea typeface="돋움"/>
              </a:endParaRPr>
            </a:p>
          </p:txBody>
        </p:sp>
      </p:grpSp>
      <p:sp>
        <p:nvSpPr>
          <p:cNvPr id="4126" name="AutoShape 30"/>
          <p:cNvSpPr>
            <a:spLocks noChangeArrowheads="1"/>
          </p:cNvSpPr>
          <p:nvPr/>
        </p:nvSpPr>
        <p:spPr bwMode="auto">
          <a:xfrm>
            <a:off x="3142060" y="3248424"/>
            <a:ext cx="598488" cy="497307"/>
          </a:xfrm>
          <a:prstGeom prst="star16">
            <a:avLst>
              <a:gd name="adj" fmla="val 22046"/>
            </a:avLst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tint val="0"/>
                  <a:invGamma/>
                  <a:alpha val="0"/>
                </a:schemeClr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latinLnBrk="1"/>
            <a:endParaRPr kumimoji="1" lang="zh-CN" altLang="en-US" sz="1950" b="0">
              <a:solidFill>
                <a:srgbClr val="000000"/>
              </a:solidFill>
              <a:latin typeface="굴림"/>
              <a:ea typeface="굴림"/>
            </a:endParaRPr>
          </a:p>
        </p:txBody>
      </p:sp>
      <p:sp>
        <p:nvSpPr>
          <p:cNvPr id="4127" name="AutoShape 31"/>
          <p:cNvSpPr>
            <a:spLocks noChangeArrowheads="1"/>
          </p:cNvSpPr>
          <p:nvPr/>
        </p:nvSpPr>
        <p:spPr bwMode="auto">
          <a:xfrm>
            <a:off x="3007916" y="3153834"/>
            <a:ext cx="858176" cy="689350"/>
          </a:xfrm>
          <a:prstGeom prst="star4">
            <a:avLst>
              <a:gd name="adj" fmla="val 5412"/>
            </a:avLst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tint val="0"/>
                  <a:invGamma/>
                  <a:alpha val="0"/>
                </a:schemeClr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latinLnBrk="1"/>
            <a:endParaRPr kumimoji="1" lang="zh-CN" altLang="en-US" sz="1950" b="0">
              <a:solidFill>
                <a:srgbClr val="000000"/>
              </a:solidFill>
              <a:latin typeface="굴림"/>
              <a:ea typeface="굴림"/>
            </a:endParaRPr>
          </a:p>
        </p:txBody>
      </p:sp>
      <p:sp>
        <p:nvSpPr>
          <p:cNvPr id="4128" name="AutoShape 32"/>
          <p:cNvSpPr>
            <a:spLocks noChangeArrowheads="1"/>
          </p:cNvSpPr>
          <p:nvPr/>
        </p:nvSpPr>
        <p:spPr bwMode="auto">
          <a:xfrm rot="-2690537">
            <a:off x="2906452" y="3083610"/>
            <a:ext cx="1062831" cy="852730"/>
          </a:xfrm>
          <a:prstGeom prst="star4">
            <a:avLst>
              <a:gd name="adj" fmla="val 5412"/>
            </a:avLst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tint val="0"/>
                  <a:invGamma/>
                  <a:alpha val="0"/>
                </a:schemeClr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latinLnBrk="1"/>
            <a:endParaRPr kumimoji="1" lang="zh-CN" altLang="en-US" sz="1950" b="0">
              <a:solidFill>
                <a:srgbClr val="000000"/>
              </a:solidFill>
              <a:latin typeface="굴림"/>
              <a:ea typeface="굴림"/>
            </a:endParaRPr>
          </a:p>
        </p:txBody>
      </p:sp>
      <p:sp>
        <p:nvSpPr>
          <p:cNvPr id="4129" name="Line 33"/>
          <p:cNvSpPr>
            <a:spLocks noChangeShapeType="1"/>
          </p:cNvSpPr>
          <p:nvPr/>
        </p:nvSpPr>
        <p:spPr bwMode="auto">
          <a:xfrm flipV="1">
            <a:off x="3236648" y="333375"/>
            <a:ext cx="0" cy="619125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atinLnBrk="1"/>
            <a:endParaRPr kumimoji="1" lang="zh-CN" altLang="en-US" sz="1950" b="0">
              <a:solidFill>
                <a:srgbClr val="000000"/>
              </a:solidFill>
              <a:latin typeface="굴림"/>
              <a:ea typeface="굴림"/>
            </a:endParaRPr>
          </a:p>
        </p:txBody>
      </p:sp>
      <p:sp>
        <p:nvSpPr>
          <p:cNvPr id="4130" name="Line 34"/>
          <p:cNvSpPr>
            <a:spLocks noChangeShapeType="1"/>
          </p:cNvSpPr>
          <p:nvPr/>
        </p:nvSpPr>
        <p:spPr bwMode="auto">
          <a:xfrm flipV="1">
            <a:off x="6669352" y="333375"/>
            <a:ext cx="0" cy="619125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atinLnBrk="1"/>
            <a:endParaRPr kumimoji="1" lang="zh-CN" altLang="en-US" sz="1950" b="0">
              <a:solidFill>
                <a:srgbClr val="000000"/>
              </a:solidFill>
              <a:latin typeface="굴림"/>
              <a:ea typeface="굴림"/>
            </a:endParaRPr>
          </a:p>
        </p:txBody>
      </p:sp>
      <p:sp>
        <p:nvSpPr>
          <p:cNvPr id="4131" name="AutoShape 35"/>
          <p:cNvSpPr>
            <a:spLocks noChangeArrowheads="1"/>
          </p:cNvSpPr>
          <p:nvPr/>
        </p:nvSpPr>
        <p:spPr bwMode="auto">
          <a:xfrm flipH="1">
            <a:off x="6163737" y="3199695"/>
            <a:ext cx="822060" cy="660687"/>
          </a:xfrm>
          <a:prstGeom prst="star4">
            <a:avLst>
              <a:gd name="adj" fmla="val 5519"/>
            </a:avLst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tint val="0"/>
                  <a:invGamma/>
                  <a:alpha val="0"/>
                </a:schemeClr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latinLnBrk="1"/>
            <a:endParaRPr kumimoji="1" lang="zh-CN" altLang="en-US" sz="1950" b="0">
              <a:solidFill>
                <a:srgbClr val="000000"/>
              </a:solidFill>
              <a:latin typeface="굴림"/>
              <a:ea typeface="굴림"/>
            </a:endParaRPr>
          </a:p>
        </p:txBody>
      </p:sp>
      <p:sp>
        <p:nvSpPr>
          <p:cNvPr id="4132" name="AutoShape 36"/>
          <p:cNvSpPr>
            <a:spLocks noChangeArrowheads="1"/>
          </p:cNvSpPr>
          <p:nvPr/>
        </p:nvSpPr>
        <p:spPr bwMode="auto">
          <a:xfrm rot="18909463" flipV="1">
            <a:off x="6237689" y="3246989"/>
            <a:ext cx="677598" cy="544600"/>
          </a:xfrm>
          <a:prstGeom prst="star4">
            <a:avLst>
              <a:gd name="adj" fmla="val 5481"/>
            </a:avLst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tint val="0"/>
                  <a:invGamma/>
                  <a:alpha val="0"/>
                </a:schemeClr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latinLnBrk="1"/>
            <a:endParaRPr kumimoji="1" lang="zh-CN" altLang="en-US" sz="1950" b="0">
              <a:solidFill>
                <a:srgbClr val="000000"/>
              </a:solidFill>
              <a:latin typeface="굴림"/>
              <a:ea typeface="굴림"/>
            </a:endParaRPr>
          </a:p>
        </p:txBody>
      </p:sp>
      <p:sp>
        <p:nvSpPr>
          <p:cNvPr id="19" name="TextBox 3"/>
          <p:cNvSpPr txBox="1">
            <a:spLocks noChangeArrowheads="1"/>
          </p:cNvSpPr>
          <p:nvPr/>
        </p:nvSpPr>
        <p:spPr bwMode="auto">
          <a:xfrm>
            <a:off x="2898722" y="2374500"/>
            <a:ext cx="41148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3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13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13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13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13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1800" b="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上海汉得信息技术股份有限公司</a:t>
            </a:r>
            <a:r>
              <a:rPr lang="en-US" altLang="zh-CN" sz="1800" b="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1800" b="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1800" b="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HAND Enterprises Solutions Co, ltd.</a:t>
            </a:r>
            <a:endParaRPr lang="zh-CN" altLang="en-US" sz="1800" b="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04131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1000"/>
                                        <p:tgtEl>
                                          <p:spTgt spid="4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4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0" dur="1000"/>
                                        <p:tgtEl>
                                          <p:spTgt spid="4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100"/>
                            </p:stCondLst>
                            <p:childTnLst>
                              <p:par>
                                <p:cTn id="12" presetID="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" dur="1000"/>
                                        <p:tgtEl>
                                          <p:spTgt spid="4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/>
                                        <p:tgtEl>
                                          <p:spTgt spid="4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4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/>
                                        <p:tgtEl>
                                          <p:spTgt spid="4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10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21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4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4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2600"/>
                            </p:stCondLst>
                            <p:childTnLst>
                              <p:par>
                                <p:cTn id="37" presetID="2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8" dur="500"/>
                                        <p:tgtEl>
                                          <p:spTgt spid="4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41" dur="500"/>
                                        <p:tgtEl>
                                          <p:spTgt spid="4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4" dur="500"/>
                                        <p:tgtEl>
                                          <p:spTgt spid="4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2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7" dur="500"/>
                                        <p:tgtEl>
                                          <p:spTgt spid="4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6" presetClass="entr" presetSubtype="21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4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6000"/>
                                        <p:tgtEl>
                                          <p:spTgt spid="4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4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4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4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4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4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4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20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2000"/>
                                        <p:tgtEl>
                                          <p:spTgt spid="4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0" presetClass="path" presetSubtype="0" accel="50000" decel="5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0 0 L 0.3151 0 " pathEditMode="relative" ptsTypes="AA">
                                      <p:cBhvr>
                                        <p:cTn id="77" dur="3000" fill="hold"/>
                                        <p:tgtEl>
                                          <p:spTgt spid="41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8" presetID="0" presetClass="path" presetSubtype="0" accel="50000" decel="5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0 0 L 0.3151 0 " pathEditMode="relative" ptsTypes="AA">
                                      <p:cBhvr>
                                        <p:cTn id="79" dur="3000" fill="hold"/>
                                        <p:tgtEl>
                                          <p:spTgt spid="4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0" presetID="0" presetClass="path" presetSubtype="0" accel="50000" decel="5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0 0 L 0.3151 0 " pathEditMode="relative" rAng="0" ptsTypes="AA">
                                      <p:cBhvr>
                                        <p:cTn id="81" dur="3000" fill="hold"/>
                                        <p:tgtEl>
                                          <p:spTgt spid="41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82" presetID="8" presetClass="emph" presetSubtype="0" accel="50000" decel="5000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-21600000">
                                      <p:cBhvr>
                                        <p:cTn id="83" dur="5000" fill="hold"/>
                                        <p:tgtEl>
                                          <p:spTgt spid="41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4" presetID="8" presetClass="emph" presetSubtype="0" accel="50000" decel="5000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21600000">
                                      <p:cBhvr>
                                        <p:cTn id="85" dur="5000" fill="hold"/>
                                        <p:tgtEl>
                                          <p:spTgt spid="41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6" presetID="8" presetClass="emph" presetSubtype="0" accel="50000" decel="5000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-21600000">
                                      <p:cBhvr>
                                        <p:cTn id="87" dur="5000" fill="hold"/>
                                        <p:tgtEl>
                                          <p:spTgt spid="41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8" presetID="53" presetClass="exit" presetSubtype="0" fill="hold" grpId="3" nodeType="withEffect">
                                  <p:stCondLst>
                                    <p:cond delay="2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89" dur="2000"/>
                                        <p:tgtEl>
                                          <p:spTgt spid="4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2000"/>
                                        <p:tgtEl>
                                          <p:spTgt spid="4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1" dur="2000"/>
                                        <p:tgtEl>
                                          <p:spTgt spid="4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53" presetClass="exit" presetSubtype="0" fill="hold" grpId="3" nodeType="withEffect">
                                  <p:stCondLst>
                                    <p:cond delay="2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94" dur="2000"/>
                                        <p:tgtEl>
                                          <p:spTgt spid="4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2000"/>
                                        <p:tgtEl>
                                          <p:spTgt spid="4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6" dur="2000"/>
                                        <p:tgtEl>
                                          <p:spTgt spid="4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53" presetClass="exit" presetSubtype="0" fill="hold" grpId="3" nodeType="withEffect">
                                  <p:stCondLst>
                                    <p:cond delay="2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99" dur="2000"/>
                                        <p:tgtEl>
                                          <p:spTgt spid="4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2000"/>
                                        <p:tgtEl>
                                          <p:spTgt spid="4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1" dur="2000"/>
                                        <p:tgtEl>
                                          <p:spTgt spid="4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53" presetClass="entr" presetSubtype="0" fill="hold" grpId="0" nodeType="withEffect">
                                  <p:stCondLst>
                                    <p:cond delay="34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4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4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4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53" presetClass="entr" presetSubtype="0" fill="hold" grpId="0" nodeType="withEffect">
                                  <p:stCondLst>
                                    <p:cond delay="340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4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4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4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8" presetClass="emph" presetSubtype="0" accel="50000" decel="50000" fill="hold" grpId="1" nodeType="withEffect">
                                  <p:stCondLst>
                                    <p:cond delay="3700"/>
                                  </p:stCondLst>
                                  <p:childTnLst>
                                    <p:animRot by="10800000">
                                      <p:cBhvr>
                                        <p:cTn id="114" dur="2000" fill="hold"/>
                                        <p:tgtEl>
                                          <p:spTgt spid="41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5" presetID="8" presetClass="emph" presetSubtype="0" accel="50000" decel="50000" fill="hold" grpId="1" nodeType="withEffect">
                                  <p:stCondLst>
                                    <p:cond delay="3700"/>
                                  </p:stCondLst>
                                  <p:childTnLst>
                                    <p:animRot by="-10800000">
                                      <p:cBhvr>
                                        <p:cTn id="116" dur="2000" fill="hold"/>
                                        <p:tgtEl>
                                          <p:spTgt spid="41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7" presetID="53" presetClass="exit" presetSubtype="0" fill="hold" grpId="2" nodeType="withEffect">
                                  <p:stCondLst>
                                    <p:cond delay="41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8" dur="3000"/>
                                        <p:tgtEl>
                                          <p:spTgt spid="4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3000"/>
                                        <p:tgtEl>
                                          <p:spTgt spid="4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0" dur="3000"/>
                                        <p:tgtEl>
                                          <p:spTgt spid="4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4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53" presetClass="exit" presetSubtype="0" fill="hold" grpId="2" nodeType="withEffect">
                                  <p:stCondLst>
                                    <p:cond delay="41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3" dur="3000"/>
                                        <p:tgtEl>
                                          <p:spTgt spid="4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3000"/>
                                        <p:tgtEl>
                                          <p:spTgt spid="4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5" dur="3000"/>
                                        <p:tgtEl>
                                          <p:spTgt spid="4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4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9700"/>
                            </p:stCondLst>
                            <p:childTnLst>
                              <p:par>
                                <p:cTn id="1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4" grpId="0" animBg="1"/>
      <p:bldP spid="4104" grpId="1" animBg="1"/>
      <p:bldP spid="4107" grpId="0" animBg="1"/>
      <p:bldP spid="4107" grpId="1" animBg="1"/>
      <p:bldP spid="4119" grpId="0" animBg="1"/>
      <p:bldP spid="4119" grpId="1" animBg="1"/>
      <p:bldP spid="4120" grpId="0" animBg="1"/>
      <p:bldP spid="4120" grpId="1" animBg="1"/>
      <p:bldP spid="4121" grpId="0" animBg="1"/>
      <p:bldP spid="4121" grpId="1" animBg="1"/>
      <p:bldP spid="4122" grpId="0" animBg="1"/>
      <p:bldP spid="4122" grpId="1" animBg="1"/>
      <p:bldP spid="4126" grpId="0" animBg="1"/>
      <p:bldP spid="4126" grpId="1" animBg="1"/>
      <p:bldP spid="4126" grpId="2" animBg="1"/>
      <p:bldP spid="4126" grpId="3" animBg="1"/>
      <p:bldP spid="4127" grpId="0" animBg="1"/>
      <p:bldP spid="4127" grpId="1" animBg="1"/>
      <p:bldP spid="4127" grpId="2" animBg="1"/>
      <p:bldP spid="4127" grpId="3" animBg="1"/>
      <p:bldP spid="4128" grpId="0" animBg="1"/>
      <p:bldP spid="4128" grpId="1" animBg="1"/>
      <p:bldP spid="4128" grpId="2" animBg="1"/>
      <p:bldP spid="4128" grpId="3" animBg="1"/>
      <p:bldP spid="4129" grpId="0" animBg="1"/>
      <p:bldP spid="4129" grpId="1" animBg="1"/>
      <p:bldP spid="4130" grpId="0" animBg="1"/>
      <p:bldP spid="4130" grpId="1" animBg="1"/>
      <p:bldP spid="4131" grpId="0" animBg="1"/>
      <p:bldP spid="4131" grpId="1" animBg="1"/>
      <p:bldP spid="4131" grpId="2" animBg="1"/>
      <p:bldP spid="4132" grpId="0" animBg="1"/>
      <p:bldP spid="4132" grpId="1" animBg="1"/>
      <p:bldP spid="4132" grpId="2" animBg="1"/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 </a:t>
            </a:r>
            <a:r>
              <a:rPr lang="zh-CN" altLang="en-US" dirty="0"/>
              <a:t>账户管理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1083102" y="1234108"/>
            <a:ext cx="2372724" cy="2372724"/>
            <a:chOff x="56456" y="984268"/>
            <a:chExt cx="2372724" cy="2372724"/>
          </a:xfrm>
        </p:grpSpPr>
        <p:sp>
          <p:nvSpPr>
            <p:cNvPr id="39" name="Oval 15"/>
            <p:cNvSpPr/>
            <p:nvPr/>
          </p:nvSpPr>
          <p:spPr bwMode="auto">
            <a:xfrm>
              <a:off x="56456" y="984268"/>
              <a:ext cx="2372724" cy="2372724"/>
            </a:xfrm>
            <a:prstGeom prst="ellipse">
              <a:avLst/>
            </a:prstGeom>
            <a:solidFill>
              <a:srgbClr val="D13B04">
                <a:alpha val="95000"/>
              </a:srgbClr>
            </a:solidFill>
            <a:ln>
              <a:solidFill>
                <a:srgbClr val="C73C0A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16948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6412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965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  <a:ea typeface="Segoe UI" pitchFamily="34" charset="0"/>
                <a:cs typeface="Segoe UI" pitchFamily="34" charset="0"/>
              </a:endParaRPr>
            </a:p>
            <a:p>
              <a:pPr algn="ctr" defTabSz="86412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965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  <a:ea typeface="Segoe UI" pitchFamily="34" charset="0"/>
                <a:cs typeface="Segoe UI" pitchFamily="34" charset="0"/>
              </a:endParaRPr>
            </a:p>
            <a:p>
              <a:pPr algn="ctr" defTabSz="86412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965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Light"/>
                  <a:ea typeface="Segoe UI" pitchFamily="34" charset="0"/>
                  <a:cs typeface="Segoe UI" pitchFamily="34" charset="0"/>
                </a:rPr>
                <a:t>账户管理</a:t>
              </a:r>
              <a:endParaRPr lang="en-US" sz="3336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0" name="Freeform 18"/>
            <p:cNvSpPr>
              <a:spLocks noChangeAspect="1"/>
            </p:cNvSpPr>
            <p:nvPr/>
          </p:nvSpPr>
          <p:spPr bwMode="auto">
            <a:xfrm>
              <a:off x="891796" y="1462189"/>
              <a:ext cx="702044" cy="765884"/>
            </a:xfrm>
            <a:custGeom>
              <a:avLst/>
              <a:gdLst>
                <a:gd name="connsiteX0" fmla="*/ 542864 w 656249"/>
                <a:gd name="connsiteY0" fmla="*/ 0 h 723236"/>
                <a:gd name="connsiteX1" fmla="*/ 656247 w 656249"/>
                <a:gd name="connsiteY1" fmla="*/ 113383 h 723236"/>
                <a:gd name="connsiteX2" fmla="*/ 542864 w 656249"/>
                <a:gd name="connsiteY2" fmla="*/ 226766 h 723236"/>
                <a:gd name="connsiteX3" fmla="*/ 462690 w 656249"/>
                <a:gd name="connsiteY3" fmla="*/ 193557 h 723236"/>
                <a:gd name="connsiteX4" fmla="*/ 459211 w 656249"/>
                <a:gd name="connsiteY4" fmla="*/ 188397 h 723236"/>
                <a:gd name="connsiteX5" fmla="*/ 229530 w 656249"/>
                <a:gd name="connsiteY5" fmla="*/ 323314 h 723236"/>
                <a:gd name="connsiteX6" fmla="*/ 237744 w 656249"/>
                <a:gd name="connsiteY6" fmla="*/ 363999 h 723236"/>
                <a:gd name="connsiteX7" fmla="*/ 228403 w 656249"/>
                <a:gd name="connsiteY7" fmla="*/ 410269 h 723236"/>
                <a:gd name="connsiteX8" fmla="*/ 228153 w 656249"/>
                <a:gd name="connsiteY8" fmla="*/ 410640 h 723236"/>
                <a:gd name="connsiteX9" fmla="*/ 453645 w 656249"/>
                <a:gd name="connsiteY9" fmla="*/ 543097 h 723236"/>
                <a:gd name="connsiteX10" fmla="*/ 462692 w 656249"/>
                <a:gd name="connsiteY10" fmla="*/ 529679 h 723236"/>
                <a:gd name="connsiteX11" fmla="*/ 542866 w 656249"/>
                <a:gd name="connsiteY11" fmla="*/ 496470 h 723236"/>
                <a:gd name="connsiteX12" fmla="*/ 656249 w 656249"/>
                <a:gd name="connsiteY12" fmla="*/ 609853 h 723236"/>
                <a:gd name="connsiteX13" fmla="*/ 542866 w 656249"/>
                <a:gd name="connsiteY13" fmla="*/ 723236 h 723236"/>
                <a:gd name="connsiteX14" fmla="*/ 429483 w 656249"/>
                <a:gd name="connsiteY14" fmla="*/ 609853 h 723236"/>
                <a:gd name="connsiteX15" fmla="*/ 434523 w 656249"/>
                <a:gd name="connsiteY15" fmla="*/ 584888 h 723236"/>
                <a:gd name="connsiteX16" fmla="*/ 202299 w 656249"/>
                <a:gd name="connsiteY16" fmla="*/ 448478 h 723236"/>
                <a:gd name="connsiteX17" fmla="*/ 165142 w 656249"/>
                <a:gd name="connsiteY17" fmla="*/ 473529 h 723236"/>
                <a:gd name="connsiteX18" fmla="*/ 118872 w 656249"/>
                <a:gd name="connsiteY18" fmla="*/ 482871 h 723236"/>
                <a:gd name="connsiteX19" fmla="*/ 0 w 656249"/>
                <a:gd name="connsiteY19" fmla="*/ 363999 h 723236"/>
                <a:gd name="connsiteX20" fmla="*/ 118872 w 656249"/>
                <a:gd name="connsiteY20" fmla="*/ 245127 h 723236"/>
                <a:gd name="connsiteX21" fmla="*/ 202927 w 656249"/>
                <a:gd name="connsiteY21" fmla="*/ 279944 h 723236"/>
                <a:gd name="connsiteX22" fmla="*/ 205812 w 656249"/>
                <a:gd name="connsiteY22" fmla="*/ 284223 h 723236"/>
                <a:gd name="connsiteX23" fmla="*/ 436602 w 656249"/>
                <a:gd name="connsiteY23" fmla="*/ 148654 h 723236"/>
                <a:gd name="connsiteX24" fmla="*/ 429481 w 656249"/>
                <a:gd name="connsiteY24" fmla="*/ 113383 h 723236"/>
                <a:gd name="connsiteX25" fmla="*/ 542864 w 656249"/>
                <a:gd name="connsiteY25" fmla="*/ 0 h 723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656249" h="723236">
                  <a:moveTo>
                    <a:pt x="542864" y="0"/>
                  </a:moveTo>
                  <a:cubicBezTo>
                    <a:pt x="605484" y="0"/>
                    <a:pt x="656247" y="50763"/>
                    <a:pt x="656247" y="113383"/>
                  </a:cubicBezTo>
                  <a:cubicBezTo>
                    <a:pt x="656247" y="176003"/>
                    <a:pt x="605484" y="226766"/>
                    <a:pt x="542864" y="226766"/>
                  </a:cubicBezTo>
                  <a:cubicBezTo>
                    <a:pt x="511554" y="226766"/>
                    <a:pt x="483208" y="214075"/>
                    <a:pt x="462690" y="193557"/>
                  </a:cubicBezTo>
                  <a:lnTo>
                    <a:pt x="459211" y="188397"/>
                  </a:lnTo>
                  <a:lnTo>
                    <a:pt x="229530" y="323314"/>
                  </a:lnTo>
                  <a:lnTo>
                    <a:pt x="237744" y="363999"/>
                  </a:lnTo>
                  <a:cubicBezTo>
                    <a:pt x="237744" y="380412"/>
                    <a:pt x="234418" y="396048"/>
                    <a:pt x="228403" y="410269"/>
                  </a:cubicBezTo>
                  <a:lnTo>
                    <a:pt x="228153" y="410640"/>
                  </a:lnTo>
                  <a:lnTo>
                    <a:pt x="453645" y="543097"/>
                  </a:lnTo>
                  <a:lnTo>
                    <a:pt x="462692" y="529679"/>
                  </a:lnTo>
                  <a:cubicBezTo>
                    <a:pt x="483210" y="509161"/>
                    <a:pt x="511556" y="496470"/>
                    <a:pt x="542866" y="496470"/>
                  </a:cubicBezTo>
                  <a:cubicBezTo>
                    <a:pt x="605486" y="496470"/>
                    <a:pt x="656249" y="547233"/>
                    <a:pt x="656249" y="609853"/>
                  </a:cubicBezTo>
                  <a:cubicBezTo>
                    <a:pt x="656249" y="672473"/>
                    <a:pt x="605486" y="723236"/>
                    <a:pt x="542866" y="723236"/>
                  </a:cubicBezTo>
                  <a:cubicBezTo>
                    <a:pt x="480246" y="723236"/>
                    <a:pt x="429483" y="672473"/>
                    <a:pt x="429483" y="609853"/>
                  </a:cubicBezTo>
                  <a:lnTo>
                    <a:pt x="434523" y="584888"/>
                  </a:lnTo>
                  <a:lnTo>
                    <a:pt x="202299" y="448478"/>
                  </a:lnTo>
                  <a:lnTo>
                    <a:pt x="165142" y="473529"/>
                  </a:lnTo>
                  <a:cubicBezTo>
                    <a:pt x="150921" y="479545"/>
                    <a:pt x="135285" y="482871"/>
                    <a:pt x="118872" y="482871"/>
                  </a:cubicBezTo>
                  <a:cubicBezTo>
                    <a:pt x="53221" y="482871"/>
                    <a:pt x="0" y="429650"/>
                    <a:pt x="0" y="363999"/>
                  </a:cubicBezTo>
                  <a:cubicBezTo>
                    <a:pt x="0" y="298348"/>
                    <a:pt x="53221" y="245127"/>
                    <a:pt x="118872" y="245127"/>
                  </a:cubicBezTo>
                  <a:cubicBezTo>
                    <a:pt x="151698" y="245127"/>
                    <a:pt x="181416" y="258432"/>
                    <a:pt x="202927" y="279944"/>
                  </a:cubicBezTo>
                  <a:lnTo>
                    <a:pt x="205812" y="284223"/>
                  </a:lnTo>
                  <a:lnTo>
                    <a:pt x="436602" y="148654"/>
                  </a:lnTo>
                  <a:lnTo>
                    <a:pt x="429481" y="113383"/>
                  </a:lnTo>
                  <a:cubicBezTo>
                    <a:pt x="429481" y="50763"/>
                    <a:pt x="480244" y="0"/>
                    <a:pt x="54286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4740" tIns="42370" rIns="42370" bIns="8474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47096" fontAlgn="base">
                <a:spcBef>
                  <a:spcPct val="0"/>
                </a:spcBef>
                <a:spcAft>
                  <a:spcPct val="0"/>
                </a:spcAft>
              </a:pPr>
              <a:endParaRPr lang="en-US" sz="1668" spc="-46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390968" y="4000425"/>
            <a:ext cx="3756992" cy="2095163"/>
            <a:chOff x="5594696" y="3095029"/>
            <a:chExt cx="5784553" cy="3112552"/>
          </a:xfrm>
        </p:grpSpPr>
        <p:sp>
          <p:nvSpPr>
            <p:cNvPr id="21" name="Freeform 5"/>
            <p:cNvSpPr>
              <a:spLocks/>
            </p:cNvSpPr>
            <p:nvPr/>
          </p:nvSpPr>
          <p:spPr bwMode="auto">
            <a:xfrm>
              <a:off x="5594696" y="5973288"/>
              <a:ext cx="5784553" cy="234293"/>
            </a:xfrm>
            <a:custGeom>
              <a:avLst/>
              <a:gdLst>
                <a:gd name="T0" fmla="*/ 0 w 3666"/>
                <a:gd name="T1" fmla="*/ 0 h 148"/>
                <a:gd name="T2" fmla="*/ 0 w 3666"/>
                <a:gd name="T3" fmla="*/ 71 h 148"/>
                <a:gd name="T4" fmla="*/ 0 w 3666"/>
                <a:gd name="T5" fmla="*/ 74 h 148"/>
                <a:gd name="T6" fmla="*/ 0 w 3666"/>
                <a:gd name="T7" fmla="*/ 77 h 148"/>
                <a:gd name="T8" fmla="*/ 0 w 3666"/>
                <a:gd name="T9" fmla="*/ 83 h 148"/>
                <a:gd name="T10" fmla="*/ 0 w 3666"/>
                <a:gd name="T11" fmla="*/ 85 h 148"/>
                <a:gd name="T12" fmla="*/ 75 w 3666"/>
                <a:gd name="T13" fmla="*/ 148 h 148"/>
                <a:gd name="T14" fmla="*/ 3592 w 3666"/>
                <a:gd name="T15" fmla="*/ 148 h 148"/>
                <a:gd name="T16" fmla="*/ 3666 w 3666"/>
                <a:gd name="T17" fmla="*/ 94 h 148"/>
                <a:gd name="T18" fmla="*/ 3666 w 3666"/>
                <a:gd name="T19" fmla="*/ 91 h 148"/>
                <a:gd name="T20" fmla="*/ 3666 w 3666"/>
                <a:gd name="T21" fmla="*/ 0 h 148"/>
                <a:gd name="T22" fmla="*/ 0 w 3666"/>
                <a:gd name="T23" fmla="*/ 0 h 148"/>
                <a:gd name="T24" fmla="*/ 0 w 3666"/>
                <a:gd name="T25" fmla="*/ 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66" h="148">
                  <a:moveTo>
                    <a:pt x="0" y="0"/>
                  </a:moveTo>
                  <a:cubicBezTo>
                    <a:pt x="0" y="71"/>
                    <a:pt x="0" y="71"/>
                    <a:pt x="0" y="71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74"/>
                    <a:pt x="0" y="74"/>
                    <a:pt x="0" y="77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3" y="120"/>
                    <a:pt x="37" y="148"/>
                    <a:pt x="75" y="148"/>
                  </a:cubicBezTo>
                  <a:cubicBezTo>
                    <a:pt x="3592" y="148"/>
                    <a:pt x="3592" y="148"/>
                    <a:pt x="3592" y="148"/>
                  </a:cubicBezTo>
                  <a:cubicBezTo>
                    <a:pt x="3626" y="148"/>
                    <a:pt x="3655" y="125"/>
                    <a:pt x="3666" y="94"/>
                  </a:cubicBezTo>
                  <a:cubicBezTo>
                    <a:pt x="3666" y="91"/>
                    <a:pt x="3666" y="91"/>
                    <a:pt x="3666" y="91"/>
                  </a:cubicBezTo>
                  <a:cubicBezTo>
                    <a:pt x="3666" y="0"/>
                    <a:pt x="3666" y="0"/>
                    <a:pt x="366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/>
          </p:spPr>
          <p:txBody>
            <a:bodyPr vert="horz" wrap="square" lIns="84740" tIns="42370" rIns="84740" bIns="42370" numCol="1" anchor="t" anchorCtr="0" compatLnSpc="1">
              <a:prstTxWarp prst="textNoShape">
                <a:avLst/>
              </a:prstTxWarp>
            </a:bodyPr>
            <a:lstStyle/>
            <a:p>
              <a:pPr defTabSz="847219">
                <a:defRPr/>
              </a:pPr>
              <a:endParaRPr lang="en-US" sz="1700" kern="0" dirty="0">
                <a:solidFill>
                  <a:srgbClr val="000000"/>
                </a:solidFill>
                <a:latin typeface="Segoe UI Light" panose="020B0502040204020203" pitchFamily="34" charset="0"/>
              </a:endParaRPr>
            </a:p>
          </p:txBody>
        </p:sp>
        <p:sp>
          <p:nvSpPr>
            <p:cNvPr id="22" name="Freeform 6"/>
            <p:cNvSpPr>
              <a:spLocks/>
            </p:cNvSpPr>
            <p:nvPr/>
          </p:nvSpPr>
          <p:spPr bwMode="auto">
            <a:xfrm>
              <a:off x="5594696" y="5872496"/>
              <a:ext cx="5784553" cy="100793"/>
            </a:xfrm>
            <a:custGeom>
              <a:avLst/>
              <a:gdLst>
                <a:gd name="T0" fmla="*/ 0 w 8666"/>
                <a:gd name="T1" fmla="*/ 0 h 151"/>
                <a:gd name="T2" fmla="*/ 8666 w 8666"/>
                <a:gd name="T3" fmla="*/ 0 h 151"/>
                <a:gd name="T4" fmla="*/ 8666 w 8666"/>
                <a:gd name="T5" fmla="*/ 151 h 151"/>
                <a:gd name="T6" fmla="*/ 0 w 8666"/>
                <a:gd name="T7" fmla="*/ 151 h 151"/>
                <a:gd name="T8" fmla="*/ 0 w 8666"/>
                <a:gd name="T9" fmla="*/ 0 h 151"/>
                <a:gd name="T10" fmla="*/ 0 w 8666"/>
                <a:gd name="T11" fmla="*/ 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66" h="151">
                  <a:moveTo>
                    <a:pt x="0" y="0"/>
                  </a:moveTo>
                  <a:lnTo>
                    <a:pt x="8666" y="0"/>
                  </a:lnTo>
                  <a:lnTo>
                    <a:pt x="8666" y="151"/>
                  </a:lnTo>
                  <a:lnTo>
                    <a:pt x="0" y="15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lumMod val="50000"/>
                <a:lumOff val="50000"/>
              </a:srgbClr>
            </a:solidFill>
            <a:ln>
              <a:noFill/>
            </a:ln>
            <a:extLst/>
          </p:spPr>
          <p:txBody>
            <a:bodyPr vert="horz" wrap="square" lIns="84740" tIns="42370" rIns="84740" bIns="42370" numCol="1" anchor="t" anchorCtr="0" compatLnSpc="1">
              <a:prstTxWarp prst="textNoShape">
                <a:avLst/>
              </a:prstTxWarp>
            </a:bodyPr>
            <a:lstStyle/>
            <a:p>
              <a:pPr defTabSz="847219">
                <a:defRPr/>
              </a:pPr>
              <a:endParaRPr lang="en-US" sz="1700" kern="0" dirty="0">
                <a:solidFill>
                  <a:srgbClr val="000000"/>
                </a:solidFill>
                <a:latin typeface="Segoe UI Light" panose="020B0502040204020203" pitchFamily="34" charset="0"/>
              </a:endParaRPr>
            </a:p>
          </p:txBody>
        </p:sp>
        <p:sp>
          <p:nvSpPr>
            <p:cNvPr id="23" name="Freeform 7"/>
            <p:cNvSpPr>
              <a:spLocks/>
            </p:cNvSpPr>
            <p:nvPr/>
          </p:nvSpPr>
          <p:spPr bwMode="auto">
            <a:xfrm>
              <a:off x="6450787" y="3257232"/>
              <a:ext cx="4042811" cy="2438378"/>
            </a:xfrm>
            <a:custGeom>
              <a:avLst/>
              <a:gdLst>
                <a:gd name="T0" fmla="*/ 0 w 5919"/>
                <a:gd name="T1" fmla="*/ 0 h 3653"/>
                <a:gd name="T2" fmla="*/ 5919 w 5919"/>
                <a:gd name="T3" fmla="*/ 0 h 3653"/>
                <a:gd name="T4" fmla="*/ 5919 w 5919"/>
                <a:gd name="T5" fmla="*/ 3653 h 3653"/>
                <a:gd name="T6" fmla="*/ 0 w 5919"/>
                <a:gd name="T7" fmla="*/ 3653 h 3653"/>
                <a:gd name="T8" fmla="*/ 0 w 5919"/>
                <a:gd name="T9" fmla="*/ 0 h 3653"/>
                <a:gd name="T10" fmla="*/ 0 w 5919"/>
                <a:gd name="T11" fmla="*/ 0 h 3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919" h="3653">
                  <a:moveTo>
                    <a:pt x="0" y="0"/>
                  </a:moveTo>
                  <a:lnTo>
                    <a:pt x="5919" y="0"/>
                  </a:lnTo>
                  <a:lnTo>
                    <a:pt x="5919" y="3653"/>
                  </a:lnTo>
                  <a:lnTo>
                    <a:pt x="0" y="365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4740" tIns="42370" rIns="84740" bIns="42370" numCol="1" anchor="t" anchorCtr="0" compatLnSpc="1">
              <a:prstTxWarp prst="textNoShape">
                <a:avLst/>
              </a:prstTxWarp>
            </a:bodyPr>
            <a:lstStyle/>
            <a:p>
              <a:pPr defTabSz="847219">
                <a:defRPr/>
              </a:pPr>
              <a:endParaRPr lang="en-US" sz="1700" kern="0" dirty="0">
                <a:solidFill>
                  <a:srgbClr val="000000"/>
                </a:solidFill>
                <a:latin typeface="Segoe UI Light" panose="020B0502040204020203" pitchFamily="34" charset="0"/>
              </a:endParaRPr>
            </a:p>
          </p:txBody>
        </p:sp>
        <p:sp>
          <p:nvSpPr>
            <p:cNvPr id="24" name="Freeform 8"/>
            <p:cNvSpPr>
              <a:spLocks noEditPoints="1"/>
            </p:cNvSpPr>
            <p:nvPr/>
          </p:nvSpPr>
          <p:spPr bwMode="auto">
            <a:xfrm>
              <a:off x="6333618" y="3095029"/>
              <a:ext cx="4320058" cy="2777467"/>
            </a:xfrm>
            <a:custGeom>
              <a:avLst/>
              <a:gdLst>
                <a:gd name="T0" fmla="*/ 91 w 2738"/>
                <a:gd name="T1" fmla="*/ 1759 h 1759"/>
                <a:gd name="T2" fmla="*/ 2649 w 2738"/>
                <a:gd name="T3" fmla="*/ 1759 h 1759"/>
                <a:gd name="T4" fmla="*/ 2738 w 2738"/>
                <a:gd name="T5" fmla="*/ 1667 h 1759"/>
                <a:gd name="T6" fmla="*/ 2738 w 2738"/>
                <a:gd name="T7" fmla="*/ 95 h 1759"/>
                <a:gd name="T8" fmla="*/ 2649 w 2738"/>
                <a:gd name="T9" fmla="*/ 0 h 1759"/>
                <a:gd name="T10" fmla="*/ 91 w 2738"/>
                <a:gd name="T11" fmla="*/ 0 h 1759"/>
                <a:gd name="T12" fmla="*/ 0 w 2738"/>
                <a:gd name="T13" fmla="*/ 95 h 1759"/>
                <a:gd name="T14" fmla="*/ 0 w 2738"/>
                <a:gd name="T15" fmla="*/ 1667 h 1759"/>
                <a:gd name="T16" fmla="*/ 91 w 2738"/>
                <a:gd name="T17" fmla="*/ 1759 h 1759"/>
                <a:gd name="T18" fmla="*/ 117 w 2738"/>
                <a:gd name="T19" fmla="*/ 103 h 1759"/>
                <a:gd name="T20" fmla="*/ 2621 w 2738"/>
                <a:gd name="T21" fmla="*/ 103 h 1759"/>
                <a:gd name="T22" fmla="*/ 2621 w 2738"/>
                <a:gd name="T23" fmla="*/ 1647 h 1759"/>
                <a:gd name="T24" fmla="*/ 117 w 2738"/>
                <a:gd name="T25" fmla="*/ 1647 h 1759"/>
                <a:gd name="T26" fmla="*/ 117 w 2738"/>
                <a:gd name="T27" fmla="*/ 103 h 1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738" h="1759">
                  <a:moveTo>
                    <a:pt x="91" y="1759"/>
                  </a:moveTo>
                  <a:cubicBezTo>
                    <a:pt x="2649" y="1759"/>
                    <a:pt x="2649" y="1759"/>
                    <a:pt x="2649" y="1759"/>
                  </a:cubicBezTo>
                  <a:cubicBezTo>
                    <a:pt x="2704" y="1759"/>
                    <a:pt x="2738" y="1722"/>
                    <a:pt x="2738" y="1667"/>
                  </a:cubicBezTo>
                  <a:cubicBezTo>
                    <a:pt x="2738" y="95"/>
                    <a:pt x="2738" y="95"/>
                    <a:pt x="2738" y="95"/>
                  </a:cubicBezTo>
                  <a:cubicBezTo>
                    <a:pt x="2738" y="38"/>
                    <a:pt x="2704" y="0"/>
                    <a:pt x="2649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45" y="0"/>
                    <a:pt x="0" y="38"/>
                    <a:pt x="0" y="95"/>
                  </a:cubicBezTo>
                  <a:cubicBezTo>
                    <a:pt x="0" y="1667"/>
                    <a:pt x="0" y="1667"/>
                    <a:pt x="0" y="1667"/>
                  </a:cubicBezTo>
                  <a:cubicBezTo>
                    <a:pt x="0" y="1722"/>
                    <a:pt x="45" y="1759"/>
                    <a:pt x="91" y="1759"/>
                  </a:cubicBezTo>
                  <a:close/>
                  <a:moveTo>
                    <a:pt x="117" y="103"/>
                  </a:moveTo>
                  <a:cubicBezTo>
                    <a:pt x="2621" y="103"/>
                    <a:pt x="2621" y="103"/>
                    <a:pt x="2621" y="103"/>
                  </a:cubicBezTo>
                  <a:cubicBezTo>
                    <a:pt x="2621" y="1647"/>
                    <a:pt x="2621" y="1647"/>
                    <a:pt x="2621" y="1647"/>
                  </a:cubicBezTo>
                  <a:cubicBezTo>
                    <a:pt x="117" y="1647"/>
                    <a:pt x="117" y="1647"/>
                    <a:pt x="117" y="1647"/>
                  </a:cubicBezTo>
                  <a:cubicBezTo>
                    <a:pt x="117" y="103"/>
                    <a:pt x="117" y="103"/>
                    <a:pt x="117" y="103"/>
                  </a:cubicBezTo>
                  <a:close/>
                </a:path>
              </a:pathLst>
            </a:custGeom>
            <a:solidFill>
              <a:srgbClr val="FFFFFF">
                <a:lumMod val="65000"/>
              </a:srgbClr>
            </a:solidFill>
            <a:ln>
              <a:noFill/>
            </a:ln>
            <a:extLst/>
          </p:spPr>
          <p:txBody>
            <a:bodyPr vert="horz" wrap="square" lIns="84740" tIns="42370" rIns="84740" bIns="42370" numCol="1" anchor="t" anchorCtr="0" compatLnSpc="1">
              <a:prstTxWarp prst="textNoShape">
                <a:avLst/>
              </a:prstTxWarp>
            </a:bodyPr>
            <a:lstStyle/>
            <a:p>
              <a:pPr defTabSz="847219">
                <a:defRPr/>
              </a:pPr>
              <a:endParaRPr lang="en-US" sz="1700" kern="0" dirty="0">
                <a:solidFill>
                  <a:srgbClr val="000000"/>
                </a:solidFill>
                <a:latin typeface="Segoe UI Light" panose="020B0502040204020203" pitchFamily="34" charset="0"/>
              </a:endParaRPr>
            </a:p>
          </p:txBody>
        </p:sp>
        <p:sp>
          <p:nvSpPr>
            <p:cNvPr id="25" name="Rectangle 9"/>
            <p:cNvSpPr>
              <a:spLocks noChangeArrowheads="1"/>
            </p:cNvSpPr>
            <p:nvPr/>
          </p:nvSpPr>
          <p:spPr bwMode="auto">
            <a:xfrm>
              <a:off x="8092920" y="4956943"/>
              <a:ext cx="235266" cy="594197"/>
            </a:xfrm>
            <a:prstGeom prst="rect">
              <a:avLst/>
            </a:prstGeom>
            <a:solidFill>
              <a:srgbClr val="FDB8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4740" tIns="42370" rIns="84740" bIns="42370" numCol="1" anchor="t" anchorCtr="0" compatLnSpc="1">
              <a:prstTxWarp prst="textNoShape">
                <a:avLst/>
              </a:prstTxWarp>
            </a:bodyPr>
            <a:lstStyle/>
            <a:p>
              <a:pPr defTabSz="847219">
                <a:defRPr/>
              </a:pPr>
              <a:endParaRPr lang="en-US" sz="1700" kern="0" dirty="0">
                <a:solidFill>
                  <a:srgbClr val="000000"/>
                </a:solidFill>
                <a:latin typeface="Segoe UI Light" panose="020B0502040204020203" pitchFamily="34" charset="0"/>
              </a:endParaRPr>
            </a:p>
          </p:txBody>
        </p:sp>
        <p:sp>
          <p:nvSpPr>
            <p:cNvPr id="26" name="Freeform 10"/>
            <p:cNvSpPr>
              <a:spLocks/>
            </p:cNvSpPr>
            <p:nvPr/>
          </p:nvSpPr>
          <p:spPr bwMode="auto">
            <a:xfrm>
              <a:off x="7240835" y="5053463"/>
              <a:ext cx="235266" cy="497678"/>
            </a:xfrm>
            <a:custGeom>
              <a:avLst/>
              <a:gdLst>
                <a:gd name="T0" fmla="*/ 0 w 312"/>
                <a:gd name="T1" fmla="*/ 0 h 660"/>
                <a:gd name="T2" fmla="*/ 0 w 312"/>
                <a:gd name="T3" fmla="*/ 132 h 660"/>
                <a:gd name="T4" fmla="*/ 0 w 312"/>
                <a:gd name="T5" fmla="*/ 660 h 660"/>
                <a:gd name="T6" fmla="*/ 312 w 312"/>
                <a:gd name="T7" fmla="*/ 660 h 660"/>
                <a:gd name="T8" fmla="*/ 312 w 312"/>
                <a:gd name="T9" fmla="*/ 28 h 660"/>
                <a:gd name="T10" fmla="*/ 312 w 312"/>
                <a:gd name="T11" fmla="*/ 0 h 660"/>
                <a:gd name="T12" fmla="*/ 0 w 312"/>
                <a:gd name="T13" fmla="*/ 0 h 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2" h="660">
                  <a:moveTo>
                    <a:pt x="0" y="0"/>
                  </a:moveTo>
                  <a:lnTo>
                    <a:pt x="0" y="132"/>
                  </a:lnTo>
                  <a:lnTo>
                    <a:pt x="0" y="660"/>
                  </a:lnTo>
                  <a:lnTo>
                    <a:pt x="312" y="660"/>
                  </a:lnTo>
                  <a:lnTo>
                    <a:pt x="312" y="28"/>
                  </a:lnTo>
                  <a:lnTo>
                    <a:pt x="3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741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4740" tIns="42370" rIns="84740" bIns="42370" numCol="1" anchor="t" anchorCtr="0" compatLnSpc="1">
              <a:prstTxWarp prst="textNoShape">
                <a:avLst/>
              </a:prstTxWarp>
            </a:bodyPr>
            <a:lstStyle/>
            <a:p>
              <a:pPr defTabSz="847219">
                <a:defRPr/>
              </a:pPr>
              <a:endParaRPr lang="en-US" sz="1700" kern="0" dirty="0">
                <a:solidFill>
                  <a:srgbClr val="000000"/>
                </a:solidFill>
                <a:latin typeface="Segoe UI Light" panose="020B0502040204020203" pitchFamily="34" charset="0"/>
              </a:endParaRPr>
            </a:p>
          </p:txBody>
        </p:sp>
        <p:sp>
          <p:nvSpPr>
            <p:cNvPr id="27" name="Freeform 11"/>
            <p:cNvSpPr>
              <a:spLocks/>
            </p:cNvSpPr>
            <p:nvPr/>
          </p:nvSpPr>
          <p:spPr bwMode="auto">
            <a:xfrm>
              <a:off x="7524361" y="4576898"/>
              <a:ext cx="236774" cy="974242"/>
            </a:xfrm>
            <a:custGeom>
              <a:avLst/>
              <a:gdLst>
                <a:gd name="T0" fmla="*/ 0 w 314"/>
                <a:gd name="T1" fmla="*/ 0 h 1292"/>
                <a:gd name="T2" fmla="*/ 0 w 314"/>
                <a:gd name="T3" fmla="*/ 641 h 1292"/>
                <a:gd name="T4" fmla="*/ 0 w 314"/>
                <a:gd name="T5" fmla="*/ 1292 h 1292"/>
                <a:gd name="T6" fmla="*/ 314 w 314"/>
                <a:gd name="T7" fmla="*/ 1292 h 1292"/>
                <a:gd name="T8" fmla="*/ 314 w 314"/>
                <a:gd name="T9" fmla="*/ 537 h 1292"/>
                <a:gd name="T10" fmla="*/ 314 w 314"/>
                <a:gd name="T11" fmla="*/ 0 h 1292"/>
                <a:gd name="T12" fmla="*/ 0 w 314"/>
                <a:gd name="T13" fmla="*/ 0 h 1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4" h="1292">
                  <a:moveTo>
                    <a:pt x="0" y="0"/>
                  </a:moveTo>
                  <a:lnTo>
                    <a:pt x="0" y="641"/>
                  </a:lnTo>
                  <a:lnTo>
                    <a:pt x="0" y="1292"/>
                  </a:lnTo>
                  <a:lnTo>
                    <a:pt x="314" y="1292"/>
                  </a:lnTo>
                  <a:lnTo>
                    <a:pt x="314" y="537"/>
                  </a:lnTo>
                  <a:lnTo>
                    <a:pt x="31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B8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4740" tIns="42370" rIns="84740" bIns="42370" numCol="1" anchor="t" anchorCtr="0" compatLnSpc="1">
              <a:prstTxWarp prst="textNoShape">
                <a:avLst/>
              </a:prstTxWarp>
            </a:bodyPr>
            <a:lstStyle/>
            <a:p>
              <a:pPr defTabSz="847219">
                <a:defRPr/>
              </a:pPr>
              <a:endParaRPr lang="en-US" sz="1700" kern="0" dirty="0">
                <a:solidFill>
                  <a:srgbClr val="000000"/>
                </a:solidFill>
                <a:latin typeface="Segoe UI Light" panose="020B0502040204020203" pitchFamily="34" charset="0"/>
              </a:endParaRPr>
            </a:p>
          </p:txBody>
        </p:sp>
        <p:sp>
          <p:nvSpPr>
            <p:cNvPr id="28" name="Freeform 12"/>
            <p:cNvSpPr>
              <a:spLocks/>
            </p:cNvSpPr>
            <p:nvPr/>
          </p:nvSpPr>
          <p:spPr bwMode="auto">
            <a:xfrm>
              <a:off x="7807886" y="4141807"/>
              <a:ext cx="236774" cy="1409333"/>
            </a:xfrm>
            <a:custGeom>
              <a:avLst/>
              <a:gdLst>
                <a:gd name="T0" fmla="*/ 0 w 314"/>
                <a:gd name="T1" fmla="*/ 0 h 1869"/>
                <a:gd name="T2" fmla="*/ 0 w 314"/>
                <a:gd name="T3" fmla="*/ 1093 h 1869"/>
                <a:gd name="T4" fmla="*/ 0 w 314"/>
                <a:gd name="T5" fmla="*/ 1869 h 1869"/>
                <a:gd name="T6" fmla="*/ 314 w 314"/>
                <a:gd name="T7" fmla="*/ 1869 h 1869"/>
                <a:gd name="T8" fmla="*/ 314 w 314"/>
                <a:gd name="T9" fmla="*/ 991 h 1869"/>
                <a:gd name="T10" fmla="*/ 314 w 314"/>
                <a:gd name="T11" fmla="*/ 0 h 1869"/>
                <a:gd name="T12" fmla="*/ 0 w 314"/>
                <a:gd name="T13" fmla="*/ 0 h 1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4" h="1869">
                  <a:moveTo>
                    <a:pt x="0" y="0"/>
                  </a:moveTo>
                  <a:lnTo>
                    <a:pt x="0" y="1093"/>
                  </a:lnTo>
                  <a:lnTo>
                    <a:pt x="0" y="1869"/>
                  </a:lnTo>
                  <a:lnTo>
                    <a:pt x="314" y="1869"/>
                  </a:lnTo>
                  <a:lnTo>
                    <a:pt x="314" y="991"/>
                  </a:lnTo>
                  <a:lnTo>
                    <a:pt x="31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186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4740" tIns="42370" rIns="84740" bIns="42370" numCol="1" anchor="t" anchorCtr="0" compatLnSpc="1">
              <a:prstTxWarp prst="textNoShape">
                <a:avLst/>
              </a:prstTxWarp>
            </a:bodyPr>
            <a:lstStyle/>
            <a:p>
              <a:pPr defTabSz="847219">
                <a:defRPr/>
              </a:pPr>
              <a:endParaRPr lang="en-US" sz="1700" kern="0" dirty="0">
                <a:solidFill>
                  <a:srgbClr val="000000"/>
                </a:solidFill>
                <a:latin typeface="Segoe UI Light" panose="020B0502040204020203" pitchFamily="34" charset="0"/>
              </a:endParaRPr>
            </a:p>
          </p:txBody>
        </p:sp>
        <p:sp>
          <p:nvSpPr>
            <p:cNvPr id="29" name="Freeform 13"/>
            <p:cNvSpPr>
              <a:spLocks/>
            </p:cNvSpPr>
            <p:nvPr/>
          </p:nvSpPr>
          <p:spPr bwMode="auto">
            <a:xfrm>
              <a:off x="8376445" y="4591226"/>
              <a:ext cx="236774" cy="959915"/>
            </a:xfrm>
            <a:custGeom>
              <a:avLst/>
              <a:gdLst>
                <a:gd name="T0" fmla="*/ 0 w 314"/>
                <a:gd name="T1" fmla="*/ 0 h 1273"/>
                <a:gd name="T2" fmla="*/ 0 w 314"/>
                <a:gd name="T3" fmla="*/ 251 h 1273"/>
                <a:gd name="T4" fmla="*/ 0 w 314"/>
                <a:gd name="T5" fmla="*/ 1273 h 1273"/>
                <a:gd name="T6" fmla="*/ 314 w 314"/>
                <a:gd name="T7" fmla="*/ 1273 h 1273"/>
                <a:gd name="T8" fmla="*/ 314 w 314"/>
                <a:gd name="T9" fmla="*/ 149 h 1273"/>
                <a:gd name="T10" fmla="*/ 314 w 314"/>
                <a:gd name="T11" fmla="*/ 0 h 1273"/>
                <a:gd name="T12" fmla="*/ 0 w 314"/>
                <a:gd name="T13" fmla="*/ 0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4" h="1273">
                  <a:moveTo>
                    <a:pt x="0" y="0"/>
                  </a:moveTo>
                  <a:lnTo>
                    <a:pt x="0" y="251"/>
                  </a:lnTo>
                  <a:lnTo>
                    <a:pt x="0" y="1273"/>
                  </a:lnTo>
                  <a:lnTo>
                    <a:pt x="314" y="1273"/>
                  </a:lnTo>
                  <a:lnTo>
                    <a:pt x="314" y="149"/>
                  </a:lnTo>
                  <a:lnTo>
                    <a:pt x="31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186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4740" tIns="42370" rIns="84740" bIns="42370" numCol="1" anchor="t" anchorCtr="0" compatLnSpc="1">
              <a:prstTxWarp prst="textNoShape">
                <a:avLst/>
              </a:prstTxWarp>
            </a:bodyPr>
            <a:lstStyle/>
            <a:p>
              <a:pPr defTabSz="847219">
                <a:defRPr/>
              </a:pPr>
              <a:endParaRPr lang="en-US" sz="1700" kern="0" dirty="0">
                <a:solidFill>
                  <a:srgbClr val="000000"/>
                </a:solidFill>
                <a:latin typeface="Segoe UI Light" panose="020B0502040204020203" pitchFamily="34" charset="0"/>
              </a:endParaRPr>
            </a:p>
          </p:txBody>
        </p:sp>
        <p:sp>
          <p:nvSpPr>
            <p:cNvPr id="30" name="Freeform 14"/>
            <p:cNvSpPr>
              <a:spLocks/>
            </p:cNvSpPr>
            <p:nvPr/>
          </p:nvSpPr>
          <p:spPr bwMode="auto">
            <a:xfrm>
              <a:off x="6672276" y="5073068"/>
              <a:ext cx="235266" cy="478072"/>
            </a:xfrm>
            <a:custGeom>
              <a:avLst/>
              <a:gdLst>
                <a:gd name="T0" fmla="*/ 0 w 312"/>
                <a:gd name="T1" fmla="*/ 0 h 634"/>
                <a:gd name="T2" fmla="*/ 0 w 312"/>
                <a:gd name="T3" fmla="*/ 353 h 634"/>
                <a:gd name="T4" fmla="*/ 0 w 312"/>
                <a:gd name="T5" fmla="*/ 634 h 634"/>
                <a:gd name="T6" fmla="*/ 312 w 312"/>
                <a:gd name="T7" fmla="*/ 634 h 634"/>
                <a:gd name="T8" fmla="*/ 312 w 312"/>
                <a:gd name="T9" fmla="*/ 251 h 634"/>
                <a:gd name="T10" fmla="*/ 312 w 312"/>
                <a:gd name="T11" fmla="*/ 0 h 634"/>
                <a:gd name="T12" fmla="*/ 0 w 312"/>
                <a:gd name="T13" fmla="*/ 0 h 6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2" h="634">
                  <a:moveTo>
                    <a:pt x="0" y="0"/>
                  </a:moveTo>
                  <a:lnTo>
                    <a:pt x="0" y="353"/>
                  </a:lnTo>
                  <a:lnTo>
                    <a:pt x="0" y="634"/>
                  </a:lnTo>
                  <a:lnTo>
                    <a:pt x="312" y="634"/>
                  </a:lnTo>
                  <a:lnTo>
                    <a:pt x="312" y="251"/>
                  </a:lnTo>
                  <a:lnTo>
                    <a:pt x="3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B8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4740" tIns="42370" rIns="84740" bIns="42370" numCol="1" anchor="t" anchorCtr="0" compatLnSpc="1">
              <a:prstTxWarp prst="textNoShape">
                <a:avLst/>
              </a:prstTxWarp>
            </a:bodyPr>
            <a:lstStyle/>
            <a:p>
              <a:pPr defTabSz="847219">
                <a:defRPr/>
              </a:pPr>
              <a:endParaRPr lang="en-US" sz="1700" kern="0" dirty="0">
                <a:solidFill>
                  <a:srgbClr val="000000"/>
                </a:solidFill>
                <a:latin typeface="Segoe UI Light" panose="020B0502040204020203" pitchFamily="34" charset="0"/>
              </a:endParaRPr>
            </a:p>
          </p:txBody>
        </p:sp>
        <p:sp>
          <p:nvSpPr>
            <p:cNvPr id="31" name="Freeform 15"/>
            <p:cNvSpPr>
              <a:spLocks/>
            </p:cNvSpPr>
            <p:nvPr/>
          </p:nvSpPr>
          <p:spPr bwMode="auto">
            <a:xfrm>
              <a:off x="6955802" y="4516574"/>
              <a:ext cx="236774" cy="1034567"/>
            </a:xfrm>
            <a:custGeom>
              <a:avLst/>
              <a:gdLst>
                <a:gd name="T0" fmla="*/ 0 w 314"/>
                <a:gd name="T1" fmla="*/ 0 h 1372"/>
                <a:gd name="T2" fmla="*/ 0 w 314"/>
                <a:gd name="T3" fmla="*/ 1038 h 1372"/>
                <a:gd name="T4" fmla="*/ 0 w 314"/>
                <a:gd name="T5" fmla="*/ 1372 h 1372"/>
                <a:gd name="T6" fmla="*/ 314 w 314"/>
                <a:gd name="T7" fmla="*/ 1372 h 1372"/>
                <a:gd name="T8" fmla="*/ 314 w 314"/>
                <a:gd name="T9" fmla="*/ 956 h 1372"/>
                <a:gd name="T10" fmla="*/ 314 w 314"/>
                <a:gd name="T11" fmla="*/ 0 h 1372"/>
                <a:gd name="T12" fmla="*/ 0 w 314"/>
                <a:gd name="T13" fmla="*/ 0 h 1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4" h="1372">
                  <a:moveTo>
                    <a:pt x="0" y="0"/>
                  </a:moveTo>
                  <a:lnTo>
                    <a:pt x="0" y="1038"/>
                  </a:lnTo>
                  <a:lnTo>
                    <a:pt x="0" y="1372"/>
                  </a:lnTo>
                  <a:lnTo>
                    <a:pt x="314" y="1372"/>
                  </a:lnTo>
                  <a:lnTo>
                    <a:pt x="314" y="956"/>
                  </a:lnTo>
                  <a:lnTo>
                    <a:pt x="31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186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4740" tIns="42370" rIns="84740" bIns="42370" numCol="1" anchor="t" anchorCtr="0" compatLnSpc="1">
              <a:prstTxWarp prst="textNoShape">
                <a:avLst/>
              </a:prstTxWarp>
            </a:bodyPr>
            <a:lstStyle/>
            <a:p>
              <a:pPr defTabSz="847219">
                <a:defRPr/>
              </a:pPr>
              <a:endParaRPr lang="en-US" sz="1700" kern="0" dirty="0">
                <a:solidFill>
                  <a:srgbClr val="000000"/>
                </a:solidFill>
                <a:latin typeface="Segoe UI Light" panose="020B0502040204020203" pitchFamily="34" charset="0"/>
              </a:endParaRPr>
            </a:p>
          </p:txBody>
        </p:sp>
        <p:sp>
          <p:nvSpPr>
            <p:cNvPr id="32" name="Rectangle 16"/>
            <p:cNvSpPr>
              <a:spLocks noChangeArrowheads="1"/>
            </p:cNvSpPr>
            <p:nvPr/>
          </p:nvSpPr>
          <p:spPr bwMode="auto">
            <a:xfrm>
              <a:off x="8875632" y="4576898"/>
              <a:ext cx="208120" cy="974242"/>
            </a:xfrm>
            <a:prstGeom prst="rect">
              <a:avLst/>
            </a:pr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4740" tIns="42370" rIns="84740" bIns="42370" numCol="1" anchor="t" anchorCtr="0" compatLnSpc="1">
              <a:prstTxWarp prst="textNoShape">
                <a:avLst/>
              </a:prstTxWarp>
            </a:bodyPr>
            <a:lstStyle/>
            <a:p>
              <a:pPr defTabSz="847219">
                <a:defRPr/>
              </a:pPr>
              <a:endParaRPr lang="en-US" sz="1700" kern="0" dirty="0">
                <a:solidFill>
                  <a:srgbClr val="000000"/>
                </a:solidFill>
                <a:latin typeface="Segoe UI Light" panose="020B0502040204020203" pitchFamily="34" charset="0"/>
              </a:endParaRPr>
            </a:p>
          </p:txBody>
        </p:sp>
        <p:sp>
          <p:nvSpPr>
            <p:cNvPr id="33" name="Rectangle 17"/>
            <p:cNvSpPr>
              <a:spLocks noChangeArrowheads="1"/>
            </p:cNvSpPr>
            <p:nvPr/>
          </p:nvSpPr>
          <p:spPr bwMode="auto">
            <a:xfrm>
              <a:off x="9287347" y="4576898"/>
              <a:ext cx="206612" cy="974242"/>
            </a:xfrm>
            <a:prstGeom prst="rect">
              <a:avLst/>
            </a:pr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4740" tIns="42370" rIns="84740" bIns="42370" numCol="1" anchor="t" anchorCtr="0" compatLnSpc="1">
              <a:prstTxWarp prst="textNoShape">
                <a:avLst/>
              </a:prstTxWarp>
            </a:bodyPr>
            <a:lstStyle/>
            <a:p>
              <a:pPr defTabSz="847219">
                <a:defRPr/>
              </a:pPr>
              <a:endParaRPr lang="en-US" sz="1700" kern="0" dirty="0">
                <a:solidFill>
                  <a:srgbClr val="000000"/>
                </a:solidFill>
                <a:latin typeface="Segoe UI Light" panose="020B0502040204020203" pitchFamily="34" charset="0"/>
              </a:endParaRPr>
            </a:p>
          </p:txBody>
        </p:sp>
        <p:sp>
          <p:nvSpPr>
            <p:cNvPr id="34" name="Rectangle 18"/>
            <p:cNvSpPr>
              <a:spLocks noChangeArrowheads="1"/>
            </p:cNvSpPr>
            <p:nvPr/>
          </p:nvSpPr>
          <p:spPr bwMode="auto">
            <a:xfrm>
              <a:off x="9700569" y="4576898"/>
              <a:ext cx="208874" cy="974242"/>
            </a:xfrm>
            <a:prstGeom prst="rect">
              <a:avLst/>
            </a:pr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4740" tIns="42370" rIns="84740" bIns="42370" numCol="1" anchor="t" anchorCtr="0" compatLnSpc="1">
              <a:prstTxWarp prst="textNoShape">
                <a:avLst/>
              </a:prstTxWarp>
            </a:bodyPr>
            <a:lstStyle/>
            <a:p>
              <a:pPr defTabSz="847219">
                <a:defRPr/>
              </a:pPr>
              <a:endParaRPr lang="en-US" sz="1700" kern="0" dirty="0">
                <a:solidFill>
                  <a:srgbClr val="000000"/>
                </a:solidFill>
                <a:latin typeface="Segoe UI Light" panose="020B0502040204020203" pitchFamily="34" charset="0"/>
              </a:endParaRPr>
            </a:p>
          </p:txBody>
        </p:sp>
        <p:sp>
          <p:nvSpPr>
            <p:cNvPr id="35" name="Rectangle 19"/>
            <p:cNvSpPr>
              <a:spLocks noChangeArrowheads="1"/>
            </p:cNvSpPr>
            <p:nvPr/>
          </p:nvSpPr>
          <p:spPr bwMode="auto">
            <a:xfrm>
              <a:off x="10112285" y="4576898"/>
              <a:ext cx="206612" cy="974242"/>
            </a:xfrm>
            <a:prstGeom prst="rect">
              <a:avLst/>
            </a:pr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4740" tIns="42370" rIns="84740" bIns="42370" numCol="1" anchor="t" anchorCtr="0" compatLnSpc="1">
              <a:prstTxWarp prst="textNoShape">
                <a:avLst/>
              </a:prstTxWarp>
            </a:bodyPr>
            <a:lstStyle/>
            <a:p>
              <a:pPr defTabSz="847219">
                <a:defRPr/>
              </a:pPr>
              <a:endParaRPr lang="en-US" sz="1700" kern="0" dirty="0">
                <a:solidFill>
                  <a:srgbClr val="000000"/>
                </a:solidFill>
                <a:latin typeface="Segoe UI Light" panose="020B0502040204020203" pitchFamily="34" charset="0"/>
              </a:endParaRPr>
            </a:p>
          </p:txBody>
        </p:sp>
        <p:sp>
          <p:nvSpPr>
            <p:cNvPr id="36" name="Freeform 20"/>
            <p:cNvSpPr>
              <a:spLocks/>
            </p:cNvSpPr>
            <p:nvPr/>
          </p:nvSpPr>
          <p:spPr bwMode="auto">
            <a:xfrm>
              <a:off x="8875632" y="5014252"/>
              <a:ext cx="1382941" cy="453188"/>
            </a:xfrm>
            <a:custGeom>
              <a:avLst/>
              <a:gdLst>
                <a:gd name="T0" fmla="*/ 11 w 1834"/>
                <a:gd name="T1" fmla="*/ 601 h 601"/>
                <a:gd name="T2" fmla="*/ 0 w 1834"/>
                <a:gd name="T3" fmla="*/ 561 h 601"/>
                <a:gd name="T4" fmla="*/ 534 w 1834"/>
                <a:gd name="T5" fmla="*/ 438 h 601"/>
                <a:gd name="T6" fmla="*/ 969 w 1834"/>
                <a:gd name="T7" fmla="*/ 182 h 601"/>
                <a:gd name="T8" fmla="*/ 1505 w 1834"/>
                <a:gd name="T9" fmla="*/ 163 h 601"/>
                <a:gd name="T10" fmla="*/ 1834 w 1834"/>
                <a:gd name="T11" fmla="*/ 0 h 601"/>
                <a:gd name="T12" fmla="*/ 1834 w 1834"/>
                <a:gd name="T13" fmla="*/ 0 h 601"/>
                <a:gd name="T14" fmla="*/ 1834 w 1834"/>
                <a:gd name="T15" fmla="*/ 43 h 601"/>
                <a:gd name="T16" fmla="*/ 1834 w 1834"/>
                <a:gd name="T17" fmla="*/ 45 h 601"/>
                <a:gd name="T18" fmla="*/ 1520 w 1834"/>
                <a:gd name="T19" fmla="*/ 203 h 601"/>
                <a:gd name="T20" fmla="*/ 983 w 1834"/>
                <a:gd name="T21" fmla="*/ 222 h 601"/>
                <a:gd name="T22" fmla="*/ 550 w 1834"/>
                <a:gd name="T23" fmla="*/ 478 h 601"/>
                <a:gd name="T24" fmla="*/ 11 w 1834"/>
                <a:gd name="T25" fmla="*/ 601 h 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34" h="601">
                  <a:moveTo>
                    <a:pt x="11" y="601"/>
                  </a:moveTo>
                  <a:lnTo>
                    <a:pt x="0" y="561"/>
                  </a:lnTo>
                  <a:lnTo>
                    <a:pt x="534" y="438"/>
                  </a:lnTo>
                  <a:lnTo>
                    <a:pt x="969" y="182"/>
                  </a:lnTo>
                  <a:lnTo>
                    <a:pt x="1505" y="163"/>
                  </a:lnTo>
                  <a:lnTo>
                    <a:pt x="1834" y="0"/>
                  </a:lnTo>
                  <a:lnTo>
                    <a:pt x="1834" y="0"/>
                  </a:lnTo>
                  <a:lnTo>
                    <a:pt x="1834" y="43"/>
                  </a:lnTo>
                  <a:lnTo>
                    <a:pt x="1834" y="45"/>
                  </a:lnTo>
                  <a:lnTo>
                    <a:pt x="1520" y="203"/>
                  </a:lnTo>
                  <a:lnTo>
                    <a:pt x="983" y="222"/>
                  </a:lnTo>
                  <a:lnTo>
                    <a:pt x="550" y="478"/>
                  </a:lnTo>
                  <a:lnTo>
                    <a:pt x="11" y="601"/>
                  </a:lnTo>
                  <a:close/>
                </a:path>
              </a:pathLst>
            </a:custGeom>
            <a:solidFill>
              <a:srgbClr val="FDB8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4740" tIns="42370" rIns="84740" bIns="42370" numCol="1" anchor="t" anchorCtr="0" compatLnSpc="1">
              <a:prstTxWarp prst="textNoShape">
                <a:avLst/>
              </a:prstTxWarp>
            </a:bodyPr>
            <a:lstStyle/>
            <a:p>
              <a:pPr defTabSz="847219">
                <a:defRPr/>
              </a:pPr>
              <a:endParaRPr lang="en-US" sz="1700" kern="0" dirty="0">
                <a:solidFill>
                  <a:srgbClr val="000000"/>
                </a:solidFill>
                <a:latin typeface="Segoe UI Light" panose="020B0502040204020203" pitchFamily="34" charset="0"/>
              </a:endParaRPr>
            </a:p>
          </p:txBody>
        </p:sp>
        <p:sp>
          <p:nvSpPr>
            <p:cNvPr id="37" name="Freeform 21"/>
            <p:cNvSpPr>
              <a:spLocks/>
            </p:cNvSpPr>
            <p:nvPr/>
          </p:nvSpPr>
          <p:spPr bwMode="auto">
            <a:xfrm>
              <a:off x="8878647" y="4668139"/>
              <a:ext cx="1399530" cy="747270"/>
            </a:xfrm>
            <a:custGeom>
              <a:avLst/>
              <a:gdLst>
                <a:gd name="T0" fmla="*/ 19 w 1856"/>
                <a:gd name="T1" fmla="*/ 991 h 991"/>
                <a:gd name="T2" fmla="*/ 0 w 1856"/>
                <a:gd name="T3" fmla="*/ 953 h 991"/>
                <a:gd name="T4" fmla="*/ 433 w 1856"/>
                <a:gd name="T5" fmla="*/ 764 h 991"/>
                <a:gd name="T6" fmla="*/ 700 w 1856"/>
                <a:gd name="T7" fmla="*/ 468 h 991"/>
                <a:gd name="T8" fmla="*/ 1137 w 1856"/>
                <a:gd name="T9" fmla="*/ 383 h 991"/>
                <a:gd name="T10" fmla="*/ 1402 w 1856"/>
                <a:gd name="T11" fmla="*/ 90 h 991"/>
                <a:gd name="T12" fmla="*/ 1856 w 1856"/>
                <a:gd name="T13" fmla="*/ 0 h 991"/>
                <a:gd name="T14" fmla="*/ 1856 w 1856"/>
                <a:gd name="T15" fmla="*/ 40 h 991"/>
                <a:gd name="T16" fmla="*/ 1426 w 1856"/>
                <a:gd name="T17" fmla="*/ 128 h 991"/>
                <a:gd name="T18" fmla="*/ 1161 w 1856"/>
                <a:gd name="T19" fmla="*/ 421 h 991"/>
                <a:gd name="T20" fmla="*/ 724 w 1856"/>
                <a:gd name="T21" fmla="*/ 509 h 991"/>
                <a:gd name="T22" fmla="*/ 461 w 1856"/>
                <a:gd name="T23" fmla="*/ 800 h 991"/>
                <a:gd name="T24" fmla="*/ 19 w 1856"/>
                <a:gd name="T25" fmla="*/ 991 h 9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56" h="991">
                  <a:moveTo>
                    <a:pt x="19" y="991"/>
                  </a:moveTo>
                  <a:lnTo>
                    <a:pt x="0" y="953"/>
                  </a:lnTo>
                  <a:lnTo>
                    <a:pt x="433" y="764"/>
                  </a:lnTo>
                  <a:lnTo>
                    <a:pt x="700" y="468"/>
                  </a:lnTo>
                  <a:lnTo>
                    <a:pt x="1137" y="383"/>
                  </a:lnTo>
                  <a:lnTo>
                    <a:pt x="1402" y="90"/>
                  </a:lnTo>
                  <a:lnTo>
                    <a:pt x="1856" y="0"/>
                  </a:lnTo>
                  <a:lnTo>
                    <a:pt x="1856" y="40"/>
                  </a:lnTo>
                  <a:lnTo>
                    <a:pt x="1426" y="128"/>
                  </a:lnTo>
                  <a:lnTo>
                    <a:pt x="1161" y="421"/>
                  </a:lnTo>
                  <a:lnTo>
                    <a:pt x="724" y="509"/>
                  </a:lnTo>
                  <a:lnTo>
                    <a:pt x="461" y="800"/>
                  </a:lnTo>
                  <a:lnTo>
                    <a:pt x="19" y="991"/>
                  </a:lnTo>
                  <a:close/>
                </a:path>
              </a:pathLst>
            </a:custGeom>
            <a:solidFill>
              <a:srgbClr val="2186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4740" tIns="42370" rIns="84740" bIns="42370" numCol="1" anchor="t" anchorCtr="0" compatLnSpc="1">
              <a:prstTxWarp prst="textNoShape">
                <a:avLst/>
              </a:prstTxWarp>
            </a:bodyPr>
            <a:lstStyle/>
            <a:p>
              <a:pPr defTabSz="847219">
                <a:defRPr/>
              </a:pPr>
              <a:endParaRPr lang="en-US" sz="1700" kern="0" dirty="0">
                <a:solidFill>
                  <a:srgbClr val="000000"/>
                </a:solidFill>
                <a:latin typeface="Segoe UI Light" panose="020B0502040204020203" pitchFamily="34" charset="0"/>
              </a:endParaRPr>
            </a:p>
          </p:txBody>
        </p:sp>
        <p:sp>
          <p:nvSpPr>
            <p:cNvPr id="38" name="Freeform 22"/>
            <p:cNvSpPr>
              <a:spLocks/>
            </p:cNvSpPr>
            <p:nvPr/>
          </p:nvSpPr>
          <p:spPr bwMode="auto">
            <a:xfrm>
              <a:off x="8882418" y="5172604"/>
              <a:ext cx="1376154" cy="353653"/>
            </a:xfrm>
            <a:custGeom>
              <a:avLst/>
              <a:gdLst>
                <a:gd name="T0" fmla="*/ 7 w 1825"/>
                <a:gd name="T1" fmla="*/ 469 h 469"/>
                <a:gd name="T2" fmla="*/ 0 w 1825"/>
                <a:gd name="T3" fmla="*/ 426 h 469"/>
                <a:gd name="T4" fmla="*/ 423 w 1825"/>
                <a:gd name="T5" fmla="*/ 365 h 469"/>
                <a:gd name="T6" fmla="*/ 775 w 1825"/>
                <a:gd name="T7" fmla="*/ 161 h 469"/>
                <a:gd name="T8" fmla="*/ 1203 w 1825"/>
                <a:gd name="T9" fmla="*/ 202 h 469"/>
                <a:gd name="T10" fmla="*/ 1553 w 1825"/>
                <a:gd name="T11" fmla="*/ 0 h 469"/>
                <a:gd name="T12" fmla="*/ 1825 w 1825"/>
                <a:gd name="T13" fmla="*/ 31 h 469"/>
                <a:gd name="T14" fmla="*/ 1825 w 1825"/>
                <a:gd name="T15" fmla="*/ 74 h 469"/>
                <a:gd name="T16" fmla="*/ 1563 w 1825"/>
                <a:gd name="T17" fmla="*/ 43 h 469"/>
                <a:gd name="T18" fmla="*/ 1213 w 1825"/>
                <a:gd name="T19" fmla="*/ 244 h 469"/>
                <a:gd name="T20" fmla="*/ 785 w 1825"/>
                <a:gd name="T21" fmla="*/ 204 h 469"/>
                <a:gd name="T22" fmla="*/ 437 w 1825"/>
                <a:gd name="T23" fmla="*/ 405 h 469"/>
                <a:gd name="T24" fmla="*/ 7 w 1825"/>
                <a:gd name="T25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25" h="469">
                  <a:moveTo>
                    <a:pt x="7" y="469"/>
                  </a:moveTo>
                  <a:lnTo>
                    <a:pt x="0" y="426"/>
                  </a:lnTo>
                  <a:lnTo>
                    <a:pt x="423" y="365"/>
                  </a:lnTo>
                  <a:lnTo>
                    <a:pt x="775" y="161"/>
                  </a:lnTo>
                  <a:lnTo>
                    <a:pt x="1203" y="202"/>
                  </a:lnTo>
                  <a:lnTo>
                    <a:pt x="1553" y="0"/>
                  </a:lnTo>
                  <a:lnTo>
                    <a:pt x="1825" y="31"/>
                  </a:lnTo>
                  <a:lnTo>
                    <a:pt x="1825" y="74"/>
                  </a:lnTo>
                  <a:lnTo>
                    <a:pt x="1563" y="43"/>
                  </a:lnTo>
                  <a:lnTo>
                    <a:pt x="1213" y="244"/>
                  </a:lnTo>
                  <a:lnTo>
                    <a:pt x="785" y="204"/>
                  </a:lnTo>
                  <a:lnTo>
                    <a:pt x="437" y="405"/>
                  </a:lnTo>
                  <a:lnTo>
                    <a:pt x="7" y="469"/>
                  </a:lnTo>
                  <a:close/>
                </a:path>
              </a:pathLst>
            </a:custGeom>
            <a:solidFill>
              <a:srgbClr val="E741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4740" tIns="42370" rIns="84740" bIns="42370" numCol="1" anchor="t" anchorCtr="0" compatLnSpc="1">
              <a:prstTxWarp prst="textNoShape">
                <a:avLst/>
              </a:prstTxWarp>
            </a:bodyPr>
            <a:lstStyle/>
            <a:p>
              <a:pPr defTabSz="847219">
                <a:defRPr/>
              </a:pPr>
              <a:endParaRPr lang="en-US" sz="1700" kern="0" dirty="0">
                <a:solidFill>
                  <a:srgbClr val="000000"/>
                </a:solidFill>
                <a:latin typeface="Segoe UI Light" panose="020B0502040204020203" pitchFamily="34" charset="0"/>
              </a:endParaRPr>
            </a:p>
          </p:txBody>
        </p:sp>
        <p:sp>
          <p:nvSpPr>
            <p:cNvPr id="46" name="Freeform 23"/>
            <p:cNvSpPr>
              <a:spLocks/>
            </p:cNvSpPr>
            <p:nvPr/>
          </p:nvSpPr>
          <p:spPr bwMode="auto">
            <a:xfrm>
              <a:off x="9834038" y="3546102"/>
              <a:ext cx="237528" cy="215661"/>
            </a:xfrm>
            <a:custGeom>
              <a:avLst/>
              <a:gdLst>
                <a:gd name="T0" fmla="*/ 133 w 133"/>
                <a:gd name="T1" fmla="*/ 31 h 121"/>
                <a:gd name="T2" fmla="*/ 52 w 133"/>
                <a:gd name="T3" fmla="*/ 0 h 121"/>
                <a:gd name="T4" fmla="*/ 0 w 133"/>
                <a:gd name="T5" fmla="*/ 11 h 121"/>
                <a:gd name="T6" fmla="*/ 52 w 133"/>
                <a:gd name="T7" fmla="*/ 121 h 121"/>
                <a:gd name="T8" fmla="*/ 133 w 133"/>
                <a:gd name="T9" fmla="*/ 3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" h="121">
                  <a:moveTo>
                    <a:pt x="133" y="31"/>
                  </a:moveTo>
                  <a:cubicBezTo>
                    <a:pt x="112" y="12"/>
                    <a:pt x="83" y="0"/>
                    <a:pt x="52" y="0"/>
                  </a:cubicBezTo>
                  <a:cubicBezTo>
                    <a:pt x="33" y="0"/>
                    <a:pt x="16" y="4"/>
                    <a:pt x="0" y="11"/>
                  </a:cubicBezTo>
                  <a:cubicBezTo>
                    <a:pt x="52" y="121"/>
                    <a:pt x="52" y="121"/>
                    <a:pt x="52" y="121"/>
                  </a:cubicBezTo>
                  <a:lnTo>
                    <a:pt x="133" y="31"/>
                  </a:lnTo>
                  <a:close/>
                </a:path>
              </a:pathLst>
            </a:custGeom>
            <a:solidFill>
              <a:srgbClr val="2186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4740" tIns="42370" rIns="84740" bIns="42370" numCol="1" anchor="t" anchorCtr="0" compatLnSpc="1">
              <a:prstTxWarp prst="textNoShape">
                <a:avLst/>
              </a:prstTxWarp>
            </a:bodyPr>
            <a:lstStyle/>
            <a:p>
              <a:pPr defTabSz="847219">
                <a:defRPr/>
              </a:pPr>
              <a:endParaRPr lang="en-US" sz="1700" kern="0" dirty="0">
                <a:solidFill>
                  <a:srgbClr val="000000"/>
                </a:solidFill>
                <a:latin typeface="Segoe UI Light" panose="020B0502040204020203" pitchFamily="34" charset="0"/>
              </a:endParaRPr>
            </a:p>
          </p:txBody>
        </p:sp>
        <p:sp>
          <p:nvSpPr>
            <p:cNvPr id="47" name="Freeform 24"/>
            <p:cNvSpPr>
              <a:spLocks/>
            </p:cNvSpPr>
            <p:nvPr/>
          </p:nvSpPr>
          <p:spPr bwMode="auto">
            <a:xfrm>
              <a:off x="9922044" y="3599910"/>
              <a:ext cx="220405" cy="165508"/>
            </a:xfrm>
            <a:custGeom>
              <a:avLst/>
              <a:gdLst>
                <a:gd name="T0" fmla="*/ 112 w 121"/>
                <a:gd name="T1" fmla="*/ 44 h 90"/>
                <a:gd name="T2" fmla="*/ 81 w 121"/>
                <a:gd name="T3" fmla="*/ 0 h 90"/>
                <a:gd name="T4" fmla="*/ 0 w 121"/>
                <a:gd name="T5" fmla="*/ 90 h 90"/>
                <a:gd name="T6" fmla="*/ 121 w 121"/>
                <a:gd name="T7" fmla="*/ 90 h 90"/>
                <a:gd name="T8" fmla="*/ 112 w 121"/>
                <a:gd name="T9" fmla="*/ 44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90">
                  <a:moveTo>
                    <a:pt x="112" y="44"/>
                  </a:moveTo>
                  <a:cubicBezTo>
                    <a:pt x="105" y="27"/>
                    <a:pt x="95" y="12"/>
                    <a:pt x="81" y="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121" y="90"/>
                    <a:pt x="121" y="90"/>
                    <a:pt x="121" y="90"/>
                  </a:cubicBezTo>
                  <a:cubicBezTo>
                    <a:pt x="121" y="74"/>
                    <a:pt x="118" y="58"/>
                    <a:pt x="112" y="44"/>
                  </a:cubicBezTo>
                  <a:close/>
                </a:path>
              </a:pathLst>
            </a:custGeom>
            <a:solidFill>
              <a:srgbClr val="E741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4740" tIns="42370" rIns="84740" bIns="42370" numCol="1" anchor="t" anchorCtr="0" compatLnSpc="1">
              <a:prstTxWarp prst="textNoShape">
                <a:avLst/>
              </a:prstTxWarp>
            </a:bodyPr>
            <a:lstStyle/>
            <a:p>
              <a:pPr defTabSz="847219">
                <a:defRPr/>
              </a:pPr>
              <a:endParaRPr lang="en-US" sz="1700" kern="0" dirty="0">
                <a:solidFill>
                  <a:srgbClr val="000000"/>
                </a:solidFill>
                <a:latin typeface="Segoe UI Light" panose="020B0502040204020203" pitchFamily="34" charset="0"/>
              </a:endParaRPr>
            </a:p>
          </p:txBody>
        </p:sp>
        <p:sp>
          <p:nvSpPr>
            <p:cNvPr id="48" name="Freeform 25"/>
            <p:cNvSpPr>
              <a:spLocks/>
            </p:cNvSpPr>
            <p:nvPr/>
          </p:nvSpPr>
          <p:spPr bwMode="auto">
            <a:xfrm>
              <a:off x="9709619" y="3565707"/>
              <a:ext cx="432829" cy="413978"/>
            </a:xfrm>
            <a:custGeom>
              <a:avLst/>
              <a:gdLst>
                <a:gd name="T0" fmla="*/ 122 w 243"/>
                <a:gd name="T1" fmla="*/ 110 h 232"/>
                <a:gd name="T2" fmla="*/ 70 w 243"/>
                <a:gd name="T3" fmla="*/ 0 h 232"/>
                <a:gd name="T4" fmla="*/ 0 w 243"/>
                <a:gd name="T5" fmla="*/ 110 h 232"/>
                <a:gd name="T6" fmla="*/ 35 w 243"/>
                <a:gd name="T7" fmla="*/ 195 h 232"/>
                <a:gd name="T8" fmla="*/ 67 w 243"/>
                <a:gd name="T9" fmla="*/ 218 h 232"/>
                <a:gd name="T10" fmla="*/ 122 w 243"/>
                <a:gd name="T11" fmla="*/ 232 h 232"/>
                <a:gd name="T12" fmla="*/ 243 w 243"/>
                <a:gd name="T13" fmla="*/ 110 h 232"/>
                <a:gd name="T14" fmla="*/ 122 w 243"/>
                <a:gd name="T15" fmla="*/ 11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3" h="232">
                  <a:moveTo>
                    <a:pt x="122" y="110"/>
                  </a:moveTo>
                  <a:cubicBezTo>
                    <a:pt x="70" y="0"/>
                    <a:pt x="70" y="0"/>
                    <a:pt x="70" y="0"/>
                  </a:cubicBezTo>
                  <a:cubicBezTo>
                    <a:pt x="29" y="20"/>
                    <a:pt x="0" y="62"/>
                    <a:pt x="0" y="110"/>
                  </a:cubicBezTo>
                  <a:cubicBezTo>
                    <a:pt x="0" y="143"/>
                    <a:pt x="14" y="173"/>
                    <a:pt x="35" y="195"/>
                  </a:cubicBezTo>
                  <a:cubicBezTo>
                    <a:pt x="44" y="205"/>
                    <a:pt x="55" y="212"/>
                    <a:pt x="67" y="218"/>
                  </a:cubicBezTo>
                  <a:cubicBezTo>
                    <a:pt x="83" y="227"/>
                    <a:pt x="102" y="232"/>
                    <a:pt x="122" y="232"/>
                  </a:cubicBezTo>
                  <a:cubicBezTo>
                    <a:pt x="189" y="232"/>
                    <a:pt x="243" y="177"/>
                    <a:pt x="243" y="110"/>
                  </a:cubicBezTo>
                  <a:lnTo>
                    <a:pt x="122" y="110"/>
                  </a:lnTo>
                  <a:close/>
                </a:path>
              </a:pathLst>
            </a:custGeom>
            <a:solidFill>
              <a:srgbClr val="FDB8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4740" tIns="42370" rIns="84740" bIns="42370" numCol="1" anchor="t" anchorCtr="0" compatLnSpc="1">
              <a:prstTxWarp prst="textNoShape">
                <a:avLst/>
              </a:prstTxWarp>
            </a:bodyPr>
            <a:lstStyle/>
            <a:p>
              <a:pPr defTabSz="847219">
                <a:defRPr/>
              </a:pPr>
              <a:endParaRPr lang="en-US" sz="1700" kern="0" dirty="0">
                <a:solidFill>
                  <a:srgbClr val="000000"/>
                </a:solidFill>
                <a:latin typeface="Segoe UI Light" panose="020B0502040204020203" pitchFamily="34" charset="0"/>
              </a:endParaRPr>
            </a:p>
          </p:txBody>
        </p:sp>
        <p:sp>
          <p:nvSpPr>
            <p:cNvPr id="49" name="Freeform 26"/>
            <p:cNvSpPr>
              <a:spLocks/>
            </p:cNvSpPr>
            <p:nvPr/>
          </p:nvSpPr>
          <p:spPr bwMode="auto">
            <a:xfrm>
              <a:off x="9081264" y="3646252"/>
              <a:ext cx="427022" cy="311566"/>
            </a:xfrm>
            <a:custGeom>
              <a:avLst/>
              <a:gdLst>
                <a:gd name="T0" fmla="*/ 218 w 236"/>
                <a:gd name="T1" fmla="*/ 85 h 174"/>
                <a:gd name="T2" fmla="*/ 158 w 236"/>
                <a:gd name="T3" fmla="*/ 0 h 174"/>
                <a:gd name="T4" fmla="*/ 0 w 236"/>
                <a:gd name="T5" fmla="*/ 174 h 174"/>
                <a:gd name="T6" fmla="*/ 236 w 236"/>
                <a:gd name="T7" fmla="*/ 174 h 174"/>
                <a:gd name="T8" fmla="*/ 218 w 236"/>
                <a:gd name="T9" fmla="*/ 85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6" h="174">
                  <a:moveTo>
                    <a:pt x="218" y="85"/>
                  </a:moveTo>
                  <a:cubicBezTo>
                    <a:pt x="205" y="52"/>
                    <a:pt x="184" y="23"/>
                    <a:pt x="158" y="0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236" y="174"/>
                    <a:pt x="236" y="174"/>
                    <a:pt x="236" y="174"/>
                  </a:cubicBezTo>
                  <a:cubicBezTo>
                    <a:pt x="236" y="143"/>
                    <a:pt x="229" y="112"/>
                    <a:pt x="218" y="85"/>
                  </a:cubicBezTo>
                  <a:close/>
                </a:path>
              </a:pathLst>
            </a:custGeom>
            <a:solidFill>
              <a:srgbClr val="E741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4740" tIns="42370" rIns="84740" bIns="42370" numCol="1" anchor="t" anchorCtr="0" compatLnSpc="1">
              <a:prstTxWarp prst="textNoShape">
                <a:avLst/>
              </a:prstTxWarp>
            </a:bodyPr>
            <a:lstStyle/>
            <a:p>
              <a:pPr defTabSz="847219">
                <a:defRPr/>
              </a:pPr>
              <a:endParaRPr lang="en-US" sz="1700" kern="0" dirty="0">
                <a:solidFill>
                  <a:srgbClr val="000000"/>
                </a:solidFill>
                <a:latin typeface="Segoe UI Light" panose="020B0502040204020203" pitchFamily="34" charset="0"/>
              </a:endParaRPr>
            </a:p>
          </p:txBody>
        </p:sp>
        <p:sp>
          <p:nvSpPr>
            <p:cNvPr id="50" name="Freeform 27"/>
            <p:cNvSpPr>
              <a:spLocks/>
            </p:cNvSpPr>
            <p:nvPr/>
          </p:nvSpPr>
          <p:spPr bwMode="auto">
            <a:xfrm>
              <a:off x="8668266" y="3538562"/>
              <a:ext cx="700519" cy="794022"/>
            </a:xfrm>
            <a:custGeom>
              <a:avLst/>
              <a:gdLst>
                <a:gd name="T0" fmla="*/ 235 w 393"/>
                <a:gd name="T1" fmla="*/ 0 h 445"/>
                <a:gd name="T2" fmla="*/ 135 w 393"/>
                <a:gd name="T3" fmla="*/ 22 h 445"/>
                <a:gd name="T4" fmla="*/ 0 w 393"/>
                <a:gd name="T5" fmla="*/ 235 h 445"/>
                <a:gd name="T6" fmla="*/ 68 w 393"/>
                <a:gd name="T7" fmla="*/ 400 h 445"/>
                <a:gd name="T8" fmla="*/ 129 w 393"/>
                <a:gd name="T9" fmla="*/ 445 h 445"/>
                <a:gd name="T10" fmla="*/ 235 w 393"/>
                <a:gd name="T11" fmla="*/ 235 h 445"/>
                <a:gd name="T12" fmla="*/ 393 w 393"/>
                <a:gd name="T13" fmla="*/ 61 h 445"/>
                <a:gd name="T14" fmla="*/ 235 w 393"/>
                <a:gd name="T15" fmla="*/ 0 h 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3" h="445">
                  <a:moveTo>
                    <a:pt x="235" y="0"/>
                  </a:moveTo>
                  <a:cubicBezTo>
                    <a:pt x="200" y="0"/>
                    <a:pt x="166" y="8"/>
                    <a:pt x="135" y="22"/>
                  </a:cubicBezTo>
                  <a:cubicBezTo>
                    <a:pt x="56" y="60"/>
                    <a:pt x="0" y="141"/>
                    <a:pt x="0" y="235"/>
                  </a:cubicBezTo>
                  <a:cubicBezTo>
                    <a:pt x="0" y="299"/>
                    <a:pt x="26" y="358"/>
                    <a:pt x="68" y="400"/>
                  </a:cubicBezTo>
                  <a:cubicBezTo>
                    <a:pt x="86" y="418"/>
                    <a:pt x="106" y="433"/>
                    <a:pt x="129" y="445"/>
                  </a:cubicBezTo>
                  <a:cubicBezTo>
                    <a:pt x="235" y="235"/>
                    <a:pt x="235" y="235"/>
                    <a:pt x="235" y="235"/>
                  </a:cubicBezTo>
                  <a:cubicBezTo>
                    <a:pt x="393" y="61"/>
                    <a:pt x="393" y="61"/>
                    <a:pt x="393" y="61"/>
                  </a:cubicBezTo>
                  <a:cubicBezTo>
                    <a:pt x="351" y="23"/>
                    <a:pt x="296" y="0"/>
                    <a:pt x="235" y="0"/>
                  </a:cubicBezTo>
                  <a:close/>
                </a:path>
              </a:pathLst>
            </a:custGeom>
            <a:solidFill>
              <a:srgbClr val="2186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4740" tIns="42370" rIns="84740" bIns="42370" numCol="1" anchor="t" anchorCtr="0" compatLnSpc="1">
              <a:prstTxWarp prst="textNoShape">
                <a:avLst/>
              </a:prstTxWarp>
            </a:bodyPr>
            <a:lstStyle/>
            <a:p>
              <a:pPr defTabSz="847219">
                <a:defRPr/>
              </a:pPr>
              <a:endParaRPr lang="en-US" sz="1700" kern="0" dirty="0">
                <a:solidFill>
                  <a:srgbClr val="000000"/>
                </a:solidFill>
                <a:latin typeface="Segoe UI Light" panose="020B0502040204020203" pitchFamily="34" charset="0"/>
              </a:endParaRPr>
            </a:p>
          </p:txBody>
        </p:sp>
        <p:sp>
          <p:nvSpPr>
            <p:cNvPr id="51" name="Freeform 28"/>
            <p:cNvSpPr>
              <a:spLocks/>
            </p:cNvSpPr>
            <p:nvPr/>
          </p:nvSpPr>
          <p:spPr bwMode="auto">
            <a:xfrm>
              <a:off x="8898252" y="3957817"/>
              <a:ext cx="610033" cy="419256"/>
            </a:xfrm>
            <a:custGeom>
              <a:avLst/>
              <a:gdLst>
                <a:gd name="T0" fmla="*/ 0 w 342"/>
                <a:gd name="T1" fmla="*/ 210 h 235"/>
                <a:gd name="T2" fmla="*/ 106 w 342"/>
                <a:gd name="T3" fmla="*/ 235 h 235"/>
                <a:gd name="T4" fmla="*/ 342 w 342"/>
                <a:gd name="T5" fmla="*/ 0 h 235"/>
                <a:gd name="T6" fmla="*/ 106 w 342"/>
                <a:gd name="T7" fmla="*/ 0 h 235"/>
                <a:gd name="T8" fmla="*/ 0 w 342"/>
                <a:gd name="T9" fmla="*/ 210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2" h="235">
                  <a:moveTo>
                    <a:pt x="0" y="210"/>
                  </a:moveTo>
                  <a:cubicBezTo>
                    <a:pt x="32" y="226"/>
                    <a:pt x="68" y="235"/>
                    <a:pt x="106" y="235"/>
                  </a:cubicBezTo>
                  <a:cubicBezTo>
                    <a:pt x="236" y="235"/>
                    <a:pt x="342" y="130"/>
                    <a:pt x="342" y="0"/>
                  </a:cubicBezTo>
                  <a:cubicBezTo>
                    <a:pt x="106" y="0"/>
                    <a:pt x="106" y="0"/>
                    <a:pt x="106" y="0"/>
                  </a:cubicBezTo>
                  <a:lnTo>
                    <a:pt x="0" y="210"/>
                  </a:lnTo>
                  <a:close/>
                </a:path>
              </a:pathLst>
            </a:custGeom>
            <a:solidFill>
              <a:srgbClr val="FDB813"/>
            </a:solidFill>
            <a:ln>
              <a:noFill/>
            </a:ln>
            <a:extLst/>
          </p:spPr>
          <p:txBody>
            <a:bodyPr vert="horz" wrap="square" lIns="84740" tIns="42370" rIns="84740" bIns="42370" numCol="1" anchor="t" anchorCtr="0" compatLnSpc="1">
              <a:prstTxWarp prst="textNoShape">
                <a:avLst/>
              </a:prstTxWarp>
            </a:bodyPr>
            <a:lstStyle/>
            <a:p>
              <a:pPr defTabSz="847219">
                <a:defRPr/>
              </a:pPr>
              <a:endParaRPr lang="en-US" sz="1700" kern="0" dirty="0">
                <a:solidFill>
                  <a:srgbClr val="000000"/>
                </a:solidFill>
                <a:latin typeface="Segoe UI Light" panose="020B0502040204020203" pitchFamily="34" charset="0"/>
              </a:endParaRPr>
            </a:p>
          </p:txBody>
        </p:sp>
      </p:grp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5884658" y="2514245"/>
            <a:ext cx="2801210" cy="441325"/>
          </a:xfrm>
          <a:prstGeom prst="rect">
            <a:avLst/>
          </a:prstGeom>
          <a:noFill/>
          <a:ln w="9525" algn="ctr">
            <a:solidFill>
              <a:srgbClr val="C8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230188" indent="-230188" eaLnBrk="0" hangingPunct="0"/>
            <a:r>
              <a:rPr lang="zh-CN" altLang="en-US" sz="1800" dirty="0" smtClean="0">
                <a:solidFill>
                  <a:srgbClr val="D34511"/>
                </a:solidFill>
                <a:latin typeface="微软雅黑" pitchFamily="34" charset="-122"/>
                <a:ea typeface="微软雅黑" pitchFamily="34" charset="-122"/>
              </a:rPr>
              <a:t>绑定手机及邮箱</a:t>
            </a:r>
            <a:endParaRPr lang="zh-CN" altLang="en-US" sz="1800" dirty="0">
              <a:solidFill>
                <a:srgbClr val="D3451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5320437" y="2514245"/>
            <a:ext cx="561502" cy="441325"/>
          </a:xfrm>
          <a:prstGeom prst="rect">
            <a:avLst/>
          </a:prstGeom>
          <a:solidFill>
            <a:srgbClr val="D34511"/>
          </a:solidFill>
          <a:ln w="9525">
            <a:solidFill>
              <a:srgbClr val="C8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</a:pPr>
            <a:r>
              <a:rPr lang="en-US" altLang="zh-CN" sz="1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</a:t>
            </a:r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5315759" y="3338438"/>
            <a:ext cx="561502" cy="441325"/>
          </a:xfrm>
          <a:prstGeom prst="rect">
            <a:avLst/>
          </a:prstGeom>
          <a:solidFill>
            <a:srgbClr val="D34511"/>
          </a:solidFill>
          <a:ln w="9525">
            <a:solidFill>
              <a:srgbClr val="C8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</a:pPr>
            <a:r>
              <a:rPr lang="en-US" altLang="zh-CN" sz="1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</a:t>
            </a:r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5870463" y="3338438"/>
            <a:ext cx="2812703" cy="441325"/>
          </a:xfrm>
          <a:prstGeom prst="rect">
            <a:avLst/>
          </a:prstGeom>
          <a:noFill/>
          <a:ln w="9525" algn="ctr">
            <a:solidFill>
              <a:srgbClr val="C8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230188" indent="-230188" eaLnBrk="0" hangingPunct="0"/>
            <a:r>
              <a:rPr lang="zh-CN" altLang="en-US" sz="1800" dirty="0" smtClean="0">
                <a:solidFill>
                  <a:srgbClr val="D34511"/>
                </a:solidFill>
                <a:latin typeface="微软雅黑" pitchFamily="34" charset="-122"/>
                <a:ea typeface="微软雅黑" pitchFamily="34" charset="-122"/>
              </a:rPr>
              <a:t>修改密码</a:t>
            </a:r>
            <a:endParaRPr lang="zh-CN" altLang="en-US" sz="1800" dirty="0">
              <a:solidFill>
                <a:srgbClr val="D3451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" name="Rectangle 13"/>
          <p:cNvSpPr>
            <a:spLocks noChangeArrowheads="1"/>
          </p:cNvSpPr>
          <p:nvPr/>
        </p:nvSpPr>
        <p:spPr bwMode="auto">
          <a:xfrm>
            <a:off x="5315759" y="4139803"/>
            <a:ext cx="561502" cy="441325"/>
          </a:xfrm>
          <a:prstGeom prst="rect">
            <a:avLst/>
          </a:prstGeom>
          <a:solidFill>
            <a:schemeClr val="bg2">
              <a:lumMod val="50000"/>
            </a:schemeClr>
          </a:solidFill>
          <a:ln w="9525">
            <a:solidFill>
              <a:srgbClr val="40404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</a:pPr>
            <a:r>
              <a:rPr lang="en-US" altLang="zh-CN" sz="1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</a:t>
            </a:r>
          </a:p>
        </p:txBody>
      </p:sp>
      <p:sp>
        <p:nvSpPr>
          <p:cNvPr id="43" name="Rectangle 14"/>
          <p:cNvSpPr>
            <a:spLocks noChangeArrowheads="1"/>
          </p:cNvSpPr>
          <p:nvPr/>
        </p:nvSpPr>
        <p:spPr bwMode="auto">
          <a:xfrm>
            <a:off x="5870463" y="4139803"/>
            <a:ext cx="2812703" cy="441325"/>
          </a:xfrm>
          <a:prstGeom prst="rect">
            <a:avLst/>
          </a:prstGeom>
          <a:noFill/>
          <a:ln w="9525" algn="ctr">
            <a:solidFill>
              <a:srgbClr val="40404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230188" indent="-230188" eaLnBrk="0" hangingPunct="0"/>
            <a:r>
              <a:rPr lang="zh-CN" altLang="en-US" sz="1800" dirty="0" smtClean="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企业信息维护</a:t>
            </a:r>
            <a:endParaRPr lang="zh-CN" altLang="en-US" sz="1800" dirty="0">
              <a:solidFill>
                <a:schemeClr val="bg2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" name="Rectangle 13"/>
          <p:cNvSpPr>
            <a:spLocks noChangeArrowheads="1"/>
          </p:cNvSpPr>
          <p:nvPr/>
        </p:nvSpPr>
        <p:spPr bwMode="auto">
          <a:xfrm>
            <a:off x="5322557" y="4931891"/>
            <a:ext cx="561502" cy="441325"/>
          </a:xfrm>
          <a:prstGeom prst="rect">
            <a:avLst/>
          </a:prstGeom>
          <a:solidFill>
            <a:schemeClr val="bg2">
              <a:lumMod val="50000"/>
            </a:schemeClr>
          </a:solidFill>
          <a:ln w="9525">
            <a:solidFill>
              <a:srgbClr val="40404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</a:pPr>
            <a:r>
              <a:rPr lang="en-US" altLang="zh-CN" sz="1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5</a:t>
            </a:r>
          </a:p>
        </p:txBody>
      </p:sp>
      <p:sp>
        <p:nvSpPr>
          <p:cNvPr id="45" name="Rectangle 14"/>
          <p:cNvSpPr>
            <a:spLocks noChangeArrowheads="1"/>
          </p:cNvSpPr>
          <p:nvPr/>
        </p:nvSpPr>
        <p:spPr bwMode="auto">
          <a:xfrm>
            <a:off x="5877261" y="4931891"/>
            <a:ext cx="2812703" cy="441325"/>
          </a:xfrm>
          <a:prstGeom prst="rect">
            <a:avLst/>
          </a:prstGeom>
          <a:noFill/>
          <a:ln w="9525" algn="ctr">
            <a:solidFill>
              <a:srgbClr val="40404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230188" indent="-230188" eaLnBrk="0" hangingPunct="0"/>
            <a:r>
              <a:rPr lang="zh-CN" altLang="en-US" sz="1800" dirty="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子账户管理</a:t>
            </a:r>
          </a:p>
        </p:txBody>
      </p:sp>
      <p:sp>
        <p:nvSpPr>
          <p:cNvPr id="52" name="Rectangle 3"/>
          <p:cNvSpPr>
            <a:spLocks noChangeArrowheads="1"/>
          </p:cNvSpPr>
          <p:nvPr/>
        </p:nvSpPr>
        <p:spPr bwMode="auto">
          <a:xfrm>
            <a:off x="5877261" y="1772816"/>
            <a:ext cx="2801210" cy="441325"/>
          </a:xfrm>
          <a:prstGeom prst="rect">
            <a:avLst/>
          </a:prstGeom>
          <a:noFill/>
          <a:ln w="9525" algn="ctr">
            <a:solidFill>
              <a:srgbClr val="C8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230188" indent="-230188" eaLnBrk="0" hangingPunct="0"/>
            <a:r>
              <a:rPr lang="zh-CN" altLang="en-US" sz="1800" dirty="0" smtClean="0">
                <a:solidFill>
                  <a:srgbClr val="D34511"/>
                </a:solidFill>
                <a:latin typeface="微软雅黑" pitchFamily="34" charset="-122"/>
                <a:ea typeface="微软雅黑" pitchFamily="34" charset="-122"/>
              </a:rPr>
              <a:t>自主注册</a:t>
            </a:r>
            <a:endParaRPr lang="zh-CN" altLang="en-US" sz="1800" dirty="0">
              <a:solidFill>
                <a:srgbClr val="D3451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" name="Rectangle 6"/>
          <p:cNvSpPr>
            <a:spLocks noChangeArrowheads="1"/>
          </p:cNvSpPr>
          <p:nvPr/>
        </p:nvSpPr>
        <p:spPr bwMode="auto">
          <a:xfrm>
            <a:off x="5313040" y="1772816"/>
            <a:ext cx="561502" cy="441325"/>
          </a:xfrm>
          <a:prstGeom prst="rect">
            <a:avLst/>
          </a:prstGeom>
          <a:solidFill>
            <a:srgbClr val="D34511"/>
          </a:solidFill>
          <a:ln w="9525">
            <a:solidFill>
              <a:srgbClr val="C8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</a:pPr>
            <a:r>
              <a:rPr lang="en-US" altLang="zh-CN" sz="1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7746186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1-01 </a:t>
            </a:r>
            <a:r>
              <a:rPr lang="zh-CN" altLang="en-US" dirty="0" smtClean="0"/>
              <a:t>打开网址，点击“我要注册”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938149" y="745540"/>
            <a:ext cx="58625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正式</a:t>
            </a:r>
            <a:r>
              <a:rPr lang="zh-CN" altLang="zh-CN" sz="2400" dirty="0" smtClean="0">
                <a:solidFill>
                  <a:srgbClr val="FF0000"/>
                </a:solidFill>
              </a:rPr>
              <a:t>环境</a:t>
            </a:r>
            <a:r>
              <a:rPr lang="zh-CN" altLang="zh-CN" sz="2400" dirty="0">
                <a:solidFill>
                  <a:srgbClr val="FF0000"/>
                </a:solidFill>
              </a:rPr>
              <a:t>：</a:t>
            </a:r>
            <a:r>
              <a:rPr lang="en-US" altLang="zh-CN" sz="2400" u="sng" dirty="0">
                <a:solidFill>
                  <a:srgbClr val="FF0000"/>
                </a:solidFill>
                <a:hlinkClick r:id="rId2"/>
              </a:rPr>
              <a:t>http://</a:t>
            </a:r>
            <a:r>
              <a:rPr lang="en-US" altLang="zh-CN" sz="2400" u="sng" dirty="0" smtClean="0">
                <a:solidFill>
                  <a:srgbClr val="FF0000"/>
                </a:solidFill>
                <a:hlinkClick r:id="rId2"/>
              </a:rPr>
              <a:t>danz.going-link.com</a:t>
            </a:r>
            <a:r>
              <a:rPr lang="en-US" altLang="zh-CN" sz="2400" u="sng" dirty="0">
                <a:solidFill>
                  <a:srgbClr val="FF0000"/>
                </a:solidFill>
                <a:hlinkClick r:id="rId2"/>
              </a:rPr>
              <a:t>/</a:t>
            </a:r>
            <a:endParaRPr lang="zh-CN" altLang="en-US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72480" y="4976008"/>
            <a:ext cx="82268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提示</a:t>
            </a:r>
            <a:r>
              <a:rPr lang="zh-CN" altLang="en-US" sz="1800" b="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  <a:p>
            <a:endParaRPr lang="en-US" altLang="zh-CN" sz="1800" b="0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800" b="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建议使用</a:t>
            </a:r>
            <a:r>
              <a:rPr lang="en-US" altLang="zh-CN" sz="1800" b="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chrome</a:t>
            </a:r>
            <a:r>
              <a:rPr lang="zh-CN" altLang="en-US" sz="1800" b="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（谷歌）浏览器使用</a:t>
            </a:r>
            <a:r>
              <a:rPr lang="en-US" altLang="zh-CN" sz="1800" b="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SRM</a:t>
            </a:r>
            <a:r>
              <a:rPr lang="zh-CN" altLang="en-US" sz="1800" b="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云平台，访问速度与兼容效果更佳；</a:t>
            </a:r>
            <a:endParaRPr lang="en-US" altLang="zh-CN" sz="1800" b="0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800" b="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或使用</a:t>
            </a:r>
            <a:r>
              <a:rPr lang="en-US" altLang="zh-CN" sz="1800" b="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360</a:t>
            </a:r>
            <a:r>
              <a:rPr lang="zh-CN" altLang="en-US" sz="18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极</a:t>
            </a:r>
            <a:r>
              <a:rPr lang="zh-CN" altLang="en-US" sz="1800" b="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速浏览器</a:t>
            </a:r>
            <a:endParaRPr lang="en-US" altLang="zh-CN" sz="1800" b="0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1340768"/>
            <a:ext cx="9906000" cy="3499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41832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50" y="1278853"/>
            <a:ext cx="7209524" cy="401904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1-01 </a:t>
            </a:r>
            <a:r>
              <a:rPr lang="zh-CN" altLang="en-US" dirty="0" smtClean="0"/>
              <a:t>填写注册信息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27558"/>
            <a:ext cx="9906000" cy="52381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650" y="1772815"/>
            <a:ext cx="7885714" cy="352508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7650" y="2348880"/>
            <a:ext cx="7209524" cy="416190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7650" y="2863785"/>
            <a:ext cx="7885714" cy="3647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42888" y="5740633"/>
            <a:ext cx="4590476" cy="76190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10818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1-01 </a:t>
            </a:r>
            <a:r>
              <a:rPr lang="zh-CN" altLang="en-US" dirty="0" smtClean="0"/>
              <a:t>企业信息确认、提交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80728"/>
            <a:ext cx="9906000" cy="232781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1" name="文本框 10"/>
          <p:cNvSpPr txBox="1"/>
          <p:nvPr/>
        </p:nvSpPr>
        <p:spPr>
          <a:xfrm>
            <a:off x="272480" y="3856980"/>
            <a:ext cx="91450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提示</a:t>
            </a:r>
            <a:r>
              <a:rPr lang="zh-CN" altLang="en-US" sz="1800" b="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  <a:p>
            <a:endParaRPr lang="en-US" altLang="zh-CN" sz="1800" b="0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800" b="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800" b="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、提交注册申请后，后台会执行审批（一小时内），请耐心等候；</a:t>
            </a:r>
            <a:endParaRPr lang="en-US" altLang="zh-CN" sz="1800" b="0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800" b="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800" b="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、用户名及密码会发到注册过程中</a:t>
            </a:r>
            <a:r>
              <a:rPr lang="en-US" altLang="zh-CN" sz="1800" b="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1800" b="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业务负责人</a:t>
            </a:r>
            <a:r>
              <a:rPr lang="en-US" altLang="zh-CN" sz="1800" b="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zh-CN" altLang="en-US" sz="1800" b="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的邮箱中，请注意查收；</a:t>
            </a:r>
            <a:endParaRPr lang="en-US" altLang="zh-CN" sz="1800" b="0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800" b="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800" b="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、首次接收邮件可能被屏蔽为“广告邮件”“垃圾邮件”等，若收不到邮件，请检查垃圾邮箱；</a:t>
            </a:r>
            <a:endParaRPr lang="en-US" altLang="zh-CN" sz="1800" b="0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70395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1-02 </a:t>
            </a:r>
            <a:r>
              <a:rPr lang="zh-CN" altLang="en-US" dirty="0"/>
              <a:t>绑定邮箱和手机号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272480" y="5385990"/>
            <a:ext cx="92170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提示</a:t>
            </a:r>
            <a:r>
              <a:rPr lang="zh-CN" altLang="en-US" sz="1800" b="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800" b="0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800" b="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800" b="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、绑定邮箱及手机号后，可通过手机号</a:t>
            </a:r>
            <a:r>
              <a:rPr lang="en-US" altLang="zh-CN" sz="1800" b="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800" b="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邮箱地址作为用户名登录</a:t>
            </a:r>
            <a:r>
              <a:rPr lang="en-US" altLang="zh-CN" sz="1800" b="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SRM</a:t>
            </a:r>
            <a:r>
              <a:rPr lang="zh-CN" altLang="en-US" sz="1800" b="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平台；</a:t>
            </a:r>
            <a:endParaRPr lang="en-US" altLang="zh-CN" sz="1800" b="0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800" b="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800" b="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、绑定邮箱及手机号后，才能通过“忘记密码”功能实现密码找回；</a:t>
            </a:r>
            <a:endParaRPr lang="en-US" altLang="zh-CN" sz="1800" b="0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1351"/>
            <a:ext cx="9906000" cy="516190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6706" y="2564904"/>
            <a:ext cx="4628571" cy="1828571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6055" y="617158"/>
            <a:ext cx="7001540" cy="242181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76054" y="2940881"/>
            <a:ext cx="7001541" cy="240606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61431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1-03 </a:t>
            </a:r>
            <a:r>
              <a:rPr lang="zh-CN" altLang="en-US" dirty="0"/>
              <a:t>修改密码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47650" y="5313982"/>
            <a:ext cx="92170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提示</a:t>
            </a:r>
            <a:r>
              <a:rPr lang="zh-CN" altLang="en-US" sz="1800" b="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  <a:p>
            <a:endParaRPr lang="en-US" altLang="zh-CN" sz="1800" b="0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800" b="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修改密码后，请务必牢记密码！</a:t>
            </a:r>
            <a:endParaRPr lang="en-US" altLang="zh-CN" sz="1800" b="0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548680"/>
            <a:ext cx="9906000" cy="44052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0712" y="3068960"/>
            <a:ext cx="5040560" cy="1823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374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PT模板V2.2">
  <a:themeElements>
    <a:clrScheme name="4_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4_默认设计模板">
      <a:majorFont>
        <a:latin typeface="SimSun"/>
        <a:ea typeface="SimSun"/>
        <a:cs typeface=""/>
      </a:majorFont>
      <a:minorFont>
        <a:latin typeface="Book Antiqua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00B0F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  <a:alpha val="50000"/>
            </a:schemeClr>
          </a:outerShdw>
        </a:effectLst>
      </a:spPr>
      <a:bodyPr/>
      <a:lstStyle>
        <a:defPPr algn="ctr">
          <a:defRPr sz="1800" dirty="0">
            <a:solidFill>
              <a:schemeClr val="tx1"/>
            </a:solidFill>
            <a:latin typeface="微软雅黑" pitchFamily="34" charset="-122"/>
            <a:ea typeface="微软雅黑" pitchFamily="34" charset="-122"/>
          </a:defRPr>
        </a:defPPr>
      </a:lstStyle>
    </a:spDef>
    <a:lnDef>
      <a:spPr bwMode="auto">
        <a:solidFill>
          <a:srgbClr val="FFFF99"/>
        </a:solidFill>
        <a:ln w="22225" cap="flat" cmpd="sng" algn="ctr">
          <a:solidFill>
            <a:schemeClr val="tx1"/>
          </a:solidFill>
          <a:prstDash val="solid"/>
          <a:round/>
          <a:headEnd type="none" w="med" len="med"/>
          <a:tailEnd type="arrow"/>
        </a:ln>
        <a:effectLst/>
      </a:spPr>
      <a:bodyPr/>
      <a:lstStyle/>
    </a:lnDef>
  </a:objectDefaults>
  <a:extraClrSchemeLst>
    <a:extraClrScheme>
      <a:clrScheme name="4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23362</TotalTime>
  <Words>1627</Words>
  <Application>Microsoft Office PowerPoint</Application>
  <PresentationFormat>A4 纸张(210x297 毫米)</PresentationFormat>
  <Paragraphs>265</Paragraphs>
  <Slides>37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37</vt:i4>
      </vt:variant>
    </vt:vector>
  </HeadingPairs>
  <TitlesOfParts>
    <vt:vector size="54" baseType="lpstr">
      <vt:lpstr>돋움</vt:lpstr>
      <vt:lpstr>굴림</vt:lpstr>
      <vt:lpstr>黑体</vt:lpstr>
      <vt:lpstr>楷体</vt:lpstr>
      <vt:lpstr>宋体</vt:lpstr>
      <vt:lpstr>宋体</vt:lpstr>
      <vt:lpstr>微软雅黑</vt:lpstr>
      <vt:lpstr>Arial</vt:lpstr>
      <vt:lpstr>Arial Black</vt:lpstr>
      <vt:lpstr>Lucida Sans Unicode</vt:lpstr>
      <vt:lpstr>Segoe UI</vt:lpstr>
      <vt:lpstr>Segoe UI Black</vt:lpstr>
      <vt:lpstr>Segoe UI Light</vt:lpstr>
      <vt:lpstr>Times New Roman</vt:lpstr>
      <vt:lpstr>Wingdings</vt:lpstr>
      <vt:lpstr>PPT模板V2.2</vt:lpstr>
      <vt:lpstr>1_기본 디자인</vt:lpstr>
      <vt:lpstr>PowerPoint 演示文稿</vt:lpstr>
      <vt:lpstr>SRM云平台：全面提升供应商协同效率</vt:lpstr>
      <vt:lpstr>目录</vt:lpstr>
      <vt:lpstr>1 账户管理</vt:lpstr>
      <vt:lpstr>1-01 打开网址，点击“我要注册”</vt:lpstr>
      <vt:lpstr>1-01 填写注册信息</vt:lpstr>
      <vt:lpstr>1-01 企业信息确认、提交</vt:lpstr>
      <vt:lpstr>1-02 绑定邮箱和手机号</vt:lpstr>
      <vt:lpstr>1-03 修改密码</vt:lpstr>
      <vt:lpstr>1-04 修改企业信息</vt:lpstr>
      <vt:lpstr>1-05 子账户管理（非必要操作）</vt:lpstr>
      <vt:lpstr>2 订单管理</vt:lpstr>
      <vt:lpstr>2-订单管理流程图</vt:lpstr>
      <vt:lpstr>2-01 确认客户订单</vt:lpstr>
      <vt:lpstr>2-02 我收到的订单</vt:lpstr>
      <vt:lpstr>3 送货管理</vt:lpstr>
      <vt:lpstr>3-送货管理流程图</vt:lpstr>
      <vt:lpstr>3-01到货通知查询</vt:lpstr>
      <vt:lpstr>3-02 创建送货单</vt:lpstr>
      <vt:lpstr>3-03 送货单取消与打印</vt:lpstr>
      <vt:lpstr>3-04 送货单的查询</vt:lpstr>
      <vt:lpstr>3-05 查询客户收货记录</vt:lpstr>
      <vt:lpstr>4 财务管理</vt:lpstr>
      <vt:lpstr>4-财务管理流程图</vt:lpstr>
      <vt:lpstr>4-01 供应商创建开票申请</vt:lpstr>
      <vt:lpstr>4-01 供应商创建开票申请</vt:lpstr>
      <vt:lpstr>4-02 供应商确认开票通知</vt:lpstr>
      <vt:lpstr>4-03 开具网上发票</vt:lpstr>
      <vt:lpstr>4-03 开具网上发票</vt:lpstr>
      <vt:lpstr>4-04 查询网上发票</vt:lpstr>
      <vt:lpstr>协同业务流程总览</vt:lpstr>
      <vt:lpstr>5 库存管理及业务通知单</vt:lpstr>
      <vt:lpstr>外协库存反馈</vt:lpstr>
      <vt:lpstr>备库情况反馈</vt:lpstr>
      <vt:lpstr>业务通知单签收</vt:lpstr>
      <vt:lpstr>Q &amp; A</vt:lpstr>
      <vt:lpstr>PowerPoint 演示文稿</vt:lpstr>
    </vt:vector>
  </TitlesOfParts>
  <Company>Hand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MASCloud</dc:title>
  <dc:subject>模板</dc:subject>
  <dc:creator>江季洲</dc:creator>
  <dc:description>Copyright © 2009-2-11, Hand Co.,Ltd.</dc:description>
  <cp:lastModifiedBy>Belle Ji</cp:lastModifiedBy>
  <cp:revision>2215</cp:revision>
  <cp:lastPrinted>2001-01-02T01:52:48Z</cp:lastPrinted>
  <dcterms:created xsi:type="dcterms:W3CDTF">2009-03-01T07:42:13Z</dcterms:created>
  <dcterms:modified xsi:type="dcterms:W3CDTF">2016-12-12T02:40:48Z</dcterms:modified>
</cp:coreProperties>
</file>