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12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6/17/16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6/17/16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6/17/16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6/17/16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6/17/16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73562" y="563166"/>
            <a:ext cx="8120409" cy="17526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   </a:t>
            </a:r>
            <a:r>
              <a:rPr lang="en-US" altLang="zh-CN" sz="3200" dirty="0" smtClean="0"/>
              <a:t>Temperature </a:t>
            </a:r>
            <a:r>
              <a:rPr lang="en-US" altLang="zh-CN" sz="3200" dirty="0"/>
              <a:t>near the </a:t>
            </a:r>
            <a:r>
              <a:rPr lang="en-US" altLang="zh-CN" sz="3200" dirty="0" smtClean="0"/>
              <a:t>equator: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 smtClean="0"/>
              <a:t>A </a:t>
            </a:r>
            <a:r>
              <a:rPr lang="en-US" altLang="zh-CN" sz="3200" dirty="0"/>
              <a:t>presentation on motionless </a:t>
            </a:r>
            <a:r>
              <a:rPr lang="en-US" altLang="zh-CN" sz="3200" dirty="0" smtClean="0"/>
              <a:t>data</a:t>
            </a:r>
            <a:endParaRPr kumimoji="1" lang="zh-CN" altLang="en-US" sz="3200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68602" y="2315766"/>
            <a:ext cx="6400800" cy="1752600"/>
          </a:xfrm>
        </p:spPr>
        <p:txBody>
          <a:bodyPr/>
          <a:lstStyle/>
          <a:p>
            <a:r>
              <a:rPr kumimoji="1" lang="zh-CN" altLang="zh-CN" dirty="0"/>
              <a:t>-</a:t>
            </a:r>
            <a:r>
              <a:rPr kumimoji="1" lang="en-US" altLang="zh-CN" dirty="0" smtClean="0"/>
              <a:t>By: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Zettabites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4" name="图片 3" descr="Zettabit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030" y="3562262"/>
            <a:ext cx="2700528" cy="244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0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Our </a:t>
            </a:r>
            <a:r>
              <a:rPr kumimoji="1" lang="en-US" altLang="zh-CN" dirty="0" err="1" smtClean="0"/>
              <a:t>CMap</a:t>
            </a:r>
            <a:endParaRPr kumimoji="1" lang="zh-CN" altLang="en-US" dirty="0"/>
          </a:p>
        </p:txBody>
      </p:sp>
      <p:pic>
        <p:nvPicPr>
          <p:cNvPr id="6" name="图片 5" descr="CMAP_Zettabit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399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6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728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256</TotalTime>
  <Words>12</Words>
  <Application>Microsoft Macintosh PowerPoint</Application>
  <PresentationFormat>全屏显示(4:3)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清晰</vt:lpstr>
      <vt:lpstr>   Temperature near the equator: A presentation on motionless data</vt:lpstr>
      <vt:lpstr>Our CMap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near the equator: A presentation on motionless data</dc:title>
  <dc:creator>Yizhou Huang</dc:creator>
  <cp:lastModifiedBy>Yizhou Huang</cp:lastModifiedBy>
  <cp:revision>5</cp:revision>
  <dcterms:created xsi:type="dcterms:W3CDTF">2016-06-17T20:42:39Z</dcterms:created>
  <dcterms:modified xsi:type="dcterms:W3CDTF">2016-06-18T00:59:20Z</dcterms:modified>
</cp:coreProperties>
</file>