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8"/>
  </p:notesMasterIdLst>
  <p:sldIdLst>
    <p:sldId id="257" r:id="rId2"/>
    <p:sldId id="263" r:id="rId3"/>
    <p:sldId id="264" r:id="rId4"/>
    <p:sldId id="300" r:id="rId5"/>
    <p:sldId id="273" r:id="rId6"/>
    <p:sldId id="299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hmqpnJ7JpKRx8Z/PYmwYQVdrXL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57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5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426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body" idx="1"/>
          </p:nvPr>
        </p:nvSpPr>
        <p:spPr>
          <a:xfrm>
            <a:off x="651933" y="1346201"/>
            <a:ext cx="10701867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7"/>
          <p:cNvSpPr txBox="1"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7"/>
          <p:cNvSpPr txBox="1">
            <a:spLocks noGrp="1"/>
          </p:cNvSpPr>
          <p:nvPr>
            <p:ph type="body" idx="1"/>
          </p:nvPr>
        </p:nvSpPr>
        <p:spPr>
          <a:xfrm rot="5400000">
            <a:off x="3551767" y="-1553633"/>
            <a:ext cx="4902199" cy="1070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5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8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5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0"/>
          <p:cNvSpPr txBox="1">
            <a:spLocks noGrp="1"/>
          </p:cNvSpPr>
          <p:nvPr>
            <p:ph type="ctrTitle"/>
          </p:nvPr>
        </p:nvSpPr>
        <p:spPr>
          <a:xfrm>
            <a:off x="1524000" y="153828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0"/>
          <p:cNvSpPr txBox="1">
            <a:spLocks noGrp="1"/>
          </p:cNvSpPr>
          <p:nvPr>
            <p:ph type="subTitle" idx="1"/>
          </p:nvPr>
        </p:nvSpPr>
        <p:spPr>
          <a:xfrm>
            <a:off x="1524000" y="43132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2"/>
          <p:cNvSpPr txBox="1"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5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3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5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53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53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5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4" name="Google Shape;104;p5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6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1" name="Google Shape;111;p5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7"/>
          <p:cNvSpPr txBox="1"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47"/>
          <p:cNvSpPr txBox="1">
            <a:spLocks noGrp="1"/>
          </p:cNvSpPr>
          <p:nvPr>
            <p:ph type="body" idx="1"/>
          </p:nvPr>
        </p:nvSpPr>
        <p:spPr>
          <a:xfrm>
            <a:off x="651933" y="1346201"/>
            <a:ext cx="10701867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Nội dung trình bày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1"/>
          </p:nvPr>
        </p:nvSpPr>
        <p:spPr>
          <a:xfrm>
            <a:off x="651933" y="1346201"/>
            <a:ext cx="10701867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 tả bài toán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&amp; Tiền xử lý dữ liệu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phương pháp học máy sử dụng &amp; Đánh giá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Tổng hợp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3. Các phương pháp học máy sử dụng</a:t>
            </a:r>
            <a:endParaRPr/>
          </a:p>
        </p:txBody>
      </p:sp>
      <p:sp>
        <p:nvSpPr>
          <p:cNvPr id="201" name="Google Shape;201;p8"/>
          <p:cNvSpPr txBox="1">
            <a:spLocks noGrp="1"/>
          </p:cNvSpPr>
          <p:nvPr>
            <p:ph type="body" idx="1"/>
          </p:nvPr>
        </p:nvSpPr>
        <p:spPr>
          <a:xfrm>
            <a:off x="651933" y="1346201"/>
            <a:ext cx="10701867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3.1. Logistics Regression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600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3.2. Multinomial Naïve Bayes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600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3.3. Linear SVM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600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3.4. Neural Networks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3.1. Logistics Regression</a:t>
            </a:r>
            <a:endParaRPr/>
          </a:p>
        </p:txBody>
      </p:sp>
      <p:sp>
        <p:nvSpPr>
          <p:cNvPr id="209" name="Google Shape;209;p9"/>
          <p:cNvSpPr txBox="1">
            <a:spLocks noGrp="1"/>
          </p:cNvSpPr>
          <p:nvPr>
            <p:ph type="body" idx="1"/>
          </p:nvPr>
        </p:nvSpPr>
        <p:spPr>
          <a:xfrm>
            <a:off x="855133" y="1346201"/>
            <a:ext cx="10701867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Char char="•"/>
            </a:pP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pháp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dựa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hàm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Sigmoid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Char char="•"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9C6EA4-D253-412C-90FD-58A6016C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06" y="2078314"/>
            <a:ext cx="5352118" cy="15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D27A8C-9E19-46BB-A9DB-A922F550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65" y="4063702"/>
            <a:ext cx="10529801" cy="179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3.1. Logistics Regression</a:t>
            </a:r>
            <a:endParaRPr/>
          </a:p>
        </p:txBody>
      </p:sp>
      <p:sp>
        <p:nvSpPr>
          <p:cNvPr id="209" name="Google Shape;209;p9"/>
          <p:cNvSpPr txBox="1">
            <a:spLocks noGrp="1"/>
          </p:cNvSpPr>
          <p:nvPr>
            <p:ph type="body" idx="1"/>
          </p:nvPr>
        </p:nvSpPr>
        <p:spPr>
          <a:xfrm>
            <a:off x="855133" y="1346202"/>
            <a:ext cx="10701867" cy="683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Char char="•"/>
            </a:pP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Hàm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lỗi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: Cross Entropy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00A436-E289-48C9-A38E-BE8EFD6F6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56" y="2030185"/>
            <a:ext cx="9569419" cy="96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09;p9">
            <a:extLst>
              <a:ext uri="{FF2B5EF4-FFF2-40B4-BE49-F238E27FC236}">
                <a16:creationId xmlns:a16="http://schemas.microsoft.com/office/drawing/2014/main" id="{DD95EF9A-A0E4-4BFB-8C09-35A06C847BB6}"/>
              </a:ext>
            </a:extLst>
          </p:cNvPr>
          <p:cNvSpPr txBox="1">
            <a:spLocks/>
          </p:cNvSpPr>
          <p:nvPr/>
        </p:nvSpPr>
        <p:spPr>
          <a:xfrm>
            <a:off x="745066" y="3520261"/>
            <a:ext cx="10701867" cy="683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spcBef>
                <a:spcPts val="0"/>
              </a:spcBef>
              <a:buSzPts val="2600"/>
            </a:pPr>
            <a:r>
              <a:rPr lang="en-US" sz="2600" dirty="0" err="1">
                <a:latin typeface="+mn-lt"/>
              </a:rPr>
              <a:t>Tính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err="1">
                <a:latin typeface="+mn-lt"/>
              </a:rPr>
              <a:t>toán</a:t>
            </a:r>
            <a:r>
              <a:rPr lang="en-US" sz="2600" dirty="0">
                <a:latin typeface="+mn-lt"/>
              </a:rPr>
              <a:t> Gradient Descent với learning rate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15A11AA-11B5-4061-ADF9-640EFE7A6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56" y="4345269"/>
            <a:ext cx="3710530" cy="14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7F2532D-7895-4061-B66F-513157A72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04245"/>
            <a:ext cx="4286770" cy="213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15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3.1. Logistics Regression</a:t>
            </a:r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body" idx="1"/>
          </p:nvPr>
        </p:nvSpPr>
        <p:spPr>
          <a:xfrm>
            <a:off x="470958" y="1301749"/>
            <a:ext cx="6085448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None/>
            </a:pP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Overfitting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hàm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 err="1"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Regularize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B70D5D-40D8-43FA-A5A3-49A79F388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264" y="1717640"/>
            <a:ext cx="5301204" cy="216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832B19-382A-49AD-BDC3-2B7706526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007" y="3886868"/>
            <a:ext cx="7118814" cy="1738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94A79B-2883-4FB4-974D-6D897106D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723" y="5885501"/>
            <a:ext cx="9507277" cy="514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13ECAB-F4CD-4F08-BBDE-347A39522064}"/>
              </a:ext>
            </a:extLst>
          </p:cNvPr>
          <p:cNvSpPr txBox="1"/>
          <p:nvPr/>
        </p:nvSpPr>
        <p:spPr>
          <a:xfrm>
            <a:off x="78377" y="3886868"/>
            <a:ext cx="222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Gradient Descent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20A50-A971-4796-B912-99B5E38295A2}"/>
              </a:ext>
            </a:extLst>
          </p:cNvPr>
          <p:cNvSpPr txBox="1"/>
          <p:nvPr/>
        </p:nvSpPr>
        <p:spPr>
          <a:xfrm>
            <a:off x="78377" y="5742602"/>
            <a:ext cx="2220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Hàm</a:t>
            </a:r>
            <a:r>
              <a:rPr lang="en-US" sz="2000" dirty="0"/>
              <a:t> lỗi</a:t>
            </a:r>
          </a:p>
          <a:p>
            <a:r>
              <a:rPr lang="en-US" sz="2000" dirty="0"/>
              <a:t>(Cost Function)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"/>
          <p:cNvSpPr/>
          <p:nvPr/>
        </p:nvSpPr>
        <p:spPr>
          <a:xfrm>
            <a:off x="1974989" y="2110085"/>
            <a:ext cx="893113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106</Words>
  <Application>Microsoft Office PowerPoint</Application>
  <PresentationFormat>Widescreen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Nội dung trình bày</vt:lpstr>
      <vt:lpstr>3. Các phương pháp học máy sử dụng</vt:lpstr>
      <vt:lpstr>3.1. Logistics Regression</vt:lpstr>
      <vt:lpstr>3.1. Logistics Regression</vt:lpstr>
      <vt:lpstr>3.1. Logistics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Học máy và Khai phá dữ liệu </dc:title>
  <dc:creator>Hang</dc:creator>
  <cp:lastModifiedBy>Thắng Phạm Văn</cp:lastModifiedBy>
  <cp:revision>2</cp:revision>
  <dcterms:created xsi:type="dcterms:W3CDTF">2016-07-25T07:53:11Z</dcterms:created>
  <dcterms:modified xsi:type="dcterms:W3CDTF">2021-12-27T03:14:28Z</dcterms:modified>
</cp:coreProperties>
</file>