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4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quarter" idx="10"/>
          </p:nvPr>
        </p:nvSpPr>
        <p:spPr>
          <a:xfrm>
            <a:off x="3505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143000"/>
            <a:ext cx="44577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4577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143000"/>
            <a:ext cx="44577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4577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484563"/>
            <a:ext cx="44577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4577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4577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</a:schemeClr>
            </a:gs>
            <a:gs pos="40000">
              <a:schemeClr val="bg1">
                <a:lumMod val="50000"/>
                <a:lumOff val="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261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143000"/>
            <a:ext cx="9067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5262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EBE82607-2C20-BB42-951F-0AAC489934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1526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5262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fld id="{9A16FFDE-DA77-ED4B-8910-1D82661249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1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pitchFamily="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1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pitchFamily="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pitchFamily="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1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pitchFamily="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9144000" cy="46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2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9144000" cy="46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3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5074"/>
      </p:ext>
    </p:extLst>
  </p:cSld>
  <p:clrMapOvr>
    <a:masterClrMapping/>
  </p:clrMapOvr>
</p:sld>
</file>

<file path=ppt/theme/theme1.xml><?xml version="1.0" encoding="utf-8"?>
<a:theme xmlns:a="http://schemas.openxmlformats.org/drawingml/2006/main" name="EST-Lecture1">
  <a:themeElements>
    <a:clrScheme name="S_P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E6F5F6"/>
      </a:accent1>
      <a:accent2>
        <a:srgbClr val="A5E1A8"/>
      </a:accent2>
      <a:accent3>
        <a:srgbClr val="FFFFFF"/>
      </a:accent3>
      <a:accent4>
        <a:srgbClr val="000000"/>
      </a:accent4>
      <a:accent5>
        <a:srgbClr val="F0F9FA"/>
      </a:accent5>
      <a:accent6>
        <a:srgbClr val="95CC98"/>
      </a:accent6>
      <a:hlink>
        <a:srgbClr val="5B00B6"/>
      </a:hlink>
      <a:folHlink>
        <a:srgbClr val="34988E"/>
      </a:folHlink>
    </a:clrScheme>
    <a:fontScheme name="S_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_P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_P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EST-Lecture1.thmx</Template>
  <TotalTime>4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EST-Lecture1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Ward</dc:creator>
  <cp:lastModifiedBy>Dylan Ward</cp:lastModifiedBy>
  <cp:revision>1</cp:revision>
  <dcterms:created xsi:type="dcterms:W3CDTF">2015-11-10T21:30:50Z</dcterms:created>
  <dcterms:modified xsi:type="dcterms:W3CDTF">2015-11-10T21:35:19Z</dcterms:modified>
</cp:coreProperties>
</file>