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3" autoAdjust="0"/>
    <p:restoredTop sz="86414" autoAdjust="0"/>
  </p:normalViewPr>
  <p:slideViewPr>
    <p:cSldViewPr snapToGrid="0">
      <p:cViewPr varScale="1">
        <p:scale>
          <a:sx n="50" d="100"/>
          <a:sy n="50" d="100"/>
        </p:scale>
        <p:origin x="21" y="6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3FF74-AE5A-4EB0-87D1-EC667511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696FC-2389-499A-B6AE-D90DAD4D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984A1-3F45-4610-87E1-DD391885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6B2A4-8927-431A-80B4-8CD201D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DD7F7-199C-4A15-8725-FA54719A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3F7D-5B53-4890-A91C-64E8858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EE780-A6B3-42E9-8BB3-D50D7A08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EB4C-65A1-469F-B609-3B0833DF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29A07-8DA7-4D48-93F2-3F47E011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A3F1-F639-4BD4-B2E4-4DEA7268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0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7C2F15-59D1-4844-8C56-B8A82527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FFF76-09F8-4DF6-B51B-ECE433F9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F6D83-2FAF-4109-958E-5EB3A1C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699AA-B9FC-43C9-BAA6-4547CEE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92F1-829F-4E4A-8163-749A8A4D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633A7-DE8F-4F34-9B12-06CDB7FE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012-29E0-4698-9DA8-E48B56AA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7FC23-3FC8-4F12-9D4F-F90885E9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90AD-4F6C-4CAF-986B-B7819375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506CD-129F-454C-85C9-1134B107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CE6C-5BC8-420D-B6C8-72936B3B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3A026-3EF7-48F4-9DEC-68E1570B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DE804-6D97-4ED3-821F-C1E96BD7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B31CB-BAF6-40EB-9577-05585AE5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F3EF4-10DD-4DE3-BBF7-DD81BC80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7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A438B-12DA-47F0-B06A-55178AFB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99BF0-102F-4507-BC5C-704078DCB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EF298-3196-4755-BCDD-83261D42B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96E57-54B1-4968-95A3-13730688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78F56-2906-4F88-97B2-F5E2F1D8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3D326-A5F6-4208-88A0-D8FA3FB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2FBA4-AAA1-40C5-B304-10D37A09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9C0A1-77AF-4416-9AD2-76C54AA33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82B816-F14B-419B-AC27-F6DBB323D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E8B964-7486-4F71-9B0E-BD3BD9B7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908AF-BCBF-4A50-BBDD-CE4FDAC5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DE022-A9EE-4C1A-B24C-A33371B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1FA11-2D28-4A50-832C-88461B8E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074EFD-2EEA-4AAF-B785-FB061D09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28BF-CCE8-42B5-9421-E2686F5D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7A1A7-F28A-4100-BDCA-9315DEB0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066B08-50C5-43D9-A280-169E2F0D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BC86C-F7F6-48A1-8A82-BBAED0E4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177AE2-0BCD-45D3-9A61-40035BC6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3E888C-E0C1-4AC7-8D0A-D3E29E30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0CD8D-1681-4697-B435-6EF53697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5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10418-9D59-4997-BACA-D9CA5639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1AD0E-A780-4CDD-B8C8-F96E0901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93042-A7A8-40FE-9858-F64D22A4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5C5B3-C775-42BB-8B1F-754E57E3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FB0BA-6886-47DE-9D2C-FEAE04C8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CA6A7-C057-4C5C-9D80-6D8AED94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A582-7ACC-4D82-868F-2C717739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8E17E-77C3-4A76-A2F0-B1921CF9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7074B-7236-46E8-910E-6298EFA3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1C3DA-C6AA-4647-A6CB-65F82D4F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81E49-6C1E-41C2-B588-F8276796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77860-8428-4CEC-9465-1DD8E917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91E10-6A4B-4709-A36A-E7FCD4B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B3BE5-F8CE-42F7-8012-AA6E7C3D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49FF0-6639-44AB-8BF7-6069EAD6F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F160-815A-4C51-B421-E8F22EFE3DBF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E6FD0-F15C-4EE3-A813-5CE99577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8D99D-F494-4FEB-B2F6-497C1D832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89AA-0E89-420D-A1E7-4A8D8FB98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5F168F-3FA5-407C-B329-4A0B57E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114" y="2039254"/>
            <a:ext cx="7387772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소프트웨어융합캡스톤디자인</a:t>
            </a:r>
            <a:br>
              <a:rPr lang="en-US" altLang="ko-KR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사례 연구</a:t>
            </a:r>
            <a:br>
              <a:rPr lang="en-US" altLang="ko-KR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altLang="ko-KR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altLang="ko-KR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소프트웨어융합학과 이인석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6904D-76CE-4CE1-81B7-519EC09120AF}"/>
              </a:ext>
            </a:extLst>
          </p:cNvPr>
          <p:cNvSpPr txBox="1"/>
          <p:nvPr/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>
                <a:latin typeface="+mj-lt"/>
                <a:ea typeface="+mj-ea"/>
                <a:cs typeface="+mj-cs"/>
              </a:rPr>
              <a:t>이미지 분류</a:t>
            </a:r>
            <a:endParaRPr lang="en-US" altLang="ko-KR" sz="4400">
              <a:latin typeface="+mj-lt"/>
              <a:ea typeface="+mj-ea"/>
              <a:cs typeface="+mj-cs"/>
            </a:endParaRPr>
          </a:p>
        </p:txBody>
      </p:sp>
      <p:pic>
        <p:nvPicPr>
          <p:cNvPr id="7" name="그림 6" descr="텍스트, 야채이(가) 표시된 사진&#10;&#10;자동 생성된 설명">
            <a:extLst>
              <a:ext uri="{FF2B5EF4-FFF2-40B4-BE49-F238E27FC236}">
                <a16:creationId xmlns:a16="http://schemas.microsoft.com/office/drawing/2014/main" id="{8831E011-B33E-40C9-9D98-951FD11F6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1765D-9839-4552-A7E1-D2E12F32EC28}"/>
              </a:ext>
            </a:extLst>
          </p:cNvPr>
          <p:cNvSpPr txBox="1"/>
          <p:nvPr/>
        </p:nvSpPr>
        <p:spPr>
          <a:xfrm>
            <a:off x="4572001" y="2201958"/>
            <a:ext cx="6781800" cy="39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</a:rPr>
              <a:t>이미지가 나타내는 것을 식별하는 작업을 </a:t>
            </a:r>
            <a:r>
              <a:rPr lang="ko-KR" altLang="en-US" sz="2000" b="0" i="1">
                <a:effectLst/>
              </a:rPr>
              <a:t>이미지 분류</a:t>
            </a:r>
            <a:r>
              <a:rPr lang="en-US" altLang="ko-KR" sz="2000" b="0" i="0">
                <a:effectLst/>
              </a:rPr>
              <a:t> </a:t>
            </a:r>
            <a:r>
              <a:rPr lang="ko-KR" altLang="en-US" sz="2000" b="0" i="0">
                <a:effectLst/>
              </a:rPr>
              <a:t>라고 </a:t>
            </a:r>
            <a:r>
              <a:rPr lang="ko-KR" altLang="en-US" sz="2000" b="0" i="1">
                <a:effectLst/>
              </a:rPr>
              <a:t>합니다</a:t>
            </a:r>
            <a:r>
              <a:rPr lang="en-US" altLang="ko-KR" sz="2000" b="0" i="0">
                <a:effectLst/>
              </a:rPr>
              <a:t> . </a:t>
            </a:r>
            <a:r>
              <a:rPr lang="ko-KR" altLang="en-US" sz="2000" b="0" i="0">
                <a:effectLst/>
              </a:rPr>
              <a:t>이미지 분류 모델은 다양한 이미지 클래스를 인식하도록 훈련됩니다</a:t>
            </a:r>
            <a:r>
              <a:rPr lang="en-US" altLang="ko-KR" sz="2000" b="0" i="0">
                <a:effectLst/>
              </a:rPr>
              <a:t>. </a:t>
            </a:r>
            <a:r>
              <a:rPr lang="ko-KR" altLang="en-US" sz="2000" b="0" i="0">
                <a:effectLst/>
              </a:rPr>
              <a:t>예를 들어 토끼</a:t>
            </a:r>
            <a:r>
              <a:rPr lang="en-US" altLang="ko-KR" sz="2000" b="0" i="0">
                <a:effectLst/>
              </a:rPr>
              <a:t>, </a:t>
            </a:r>
            <a:r>
              <a:rPr lang="ko-KR" altLang="en-US" sz="2000" b="0" i="0">
                <a:effectLst/>
              </a:rPr>
              <a:t>햄스터</a:t>
            </a:r>
            <a:r>
              <a:rPr lang="en-US" altLang="ko-KR" sz="2000" b="0" i="0">
                <a:effectLst/>
              </a:rPr>
              <a:t>, </a:t>
            </a:r>
            <a:r>
              <a:rPr lang="ko-KR" altLang="en-US" sz="2000" b="0" i="0">
                <a:effectLst/>
              </a:rPr>
              <a:t>개 등 세 가지 동물 유형을 나타내는 사진을 인식하도록 모델을 훈련시킬 수 있습니다</a:t>
            </a:r>
            <a:r>
              <a:rPr lang="en-US" altLang="ko-KR" sz="2000" b="0" i="0">
                <a:effectLst/>
              </a:rPr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7037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F585E-5302-4F7F-A084-2EDAF827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동물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고양이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포즈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상태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추정</a:t>
            </a:r>
          </a:p>
        </p:txBody>
      </p:sp>
      <p:pic>
        <p:nvPicPr>
          <p:cNvPr id="5" name="내용 개체 틀 4" descr="텍스트, 고양이, 포유류, 설치류이(가) 표시된 사진&#10;&#10;자동 생성된 설명">
            <a:extLst>
              <a:ext uri="{FF2B5EF4-FFF2-40B4-BE49-F238E27FC236}">
                <a16:creationId xmlns:a16="http://schemas.microsoft.com/office/drawing/2014/main" id="{515AC50D-AC0E-46D7-B0A6-F54B11C38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7" y="2354239"/>
            <a:ext cx="892222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431E0B-D30A-4E9F-93DD-2E87BC33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0" i="0">
                <a:effectLst/>
              </a:rPr>
              <a:t>Deep learning on Image Denoising</a:t>
            </a:r>
            <a:endParaRPr lang="en-US" altLang="ko-KR" sz="5400"/>
          </a:p>
        </p:txBody>
      </p:sp>
      <p:pic>
        <p:nvPicPr>
          <p:cNvPr id="6" name="내용 개체 틀 5" descr="텍스트, 파란색, 기어이(가) 표시된 사진&#10;&#10;자동 생성된 설명">
            <a:extLst>
              <a:ext uri="{FF2B5EF4-FFF2-40B4-BE49-F238E27FC236}">
                <a16:creationId xmlns:a16="http://schemas.microsoft.com/office/drawing/2014/main" id="{1935A39A-F3AB-4B45-BCD5-7D497815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r="201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271DF1-379A-49AD-8C52-3615485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스타일 전이</a:t>
            </a:r>
            <a:r>
              <a:rPr lang="en-US" altLang="ko-KR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25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Neural Style Transfer</a:t>
            </a:r>
            <a:br>
              <a:rPr lang="en-US" altLang="ko-KR" sz="25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ko-KR" sz="25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altLang="ko-KR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880897FE-10CA-4E9F-9338-426553BD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95780"/>
            <a:ext cx="10744200" cy="3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026E27-A634-4972-85BB-5C0F248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Super resolution</a:t>
            </a:r>
            <a:endParaRPr lang="en-US" altLang="ko-KR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, 다른, 곤충, 식물이(가) 표시된 사진&#10;&#10;자동 생성된 설명">
            <a:extLst>
              <a:ext uri="{FF2B5EF4-FFF2-40B4-BE49-F238E27FC236}">
                <a16:creationId xmlns:a16="http://schemas.microsoft.com/office/drawing/2014/main" id="{36F6F1DB-0D83-4EA9-B0A7-41A5A623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09" y="2354239"/>
            <a:ext cx="840018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E1E7CB-9E24-45FA-BECC-2F6D3A2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Image inpainting with GAN</a:t>
            </a:r>
            <a:br>
              <a:rPr lang="en-US" altLang="ko-KR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1CE41E-D55F-40F2-843F-F0EAA354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451664"/>
            <a:ext cx="5708649" cy="39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1DDB19-459A-4145-A19D-EC7E471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altLang="ko-KR" dirty="0"/>
              <a:t>Defocus Deblurring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A6FB87E-E011-49C1-906E-1E04134B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5" y="1096825"/>
            <a:ext cx="9875259" cy="13825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39FC3-CEE2-399B-65D5-005EAA74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210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83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소프트웨어융합캡스톤디자인 사례 연구   소프트웨어융합학과 이인석</vt:lpstr>
      <vt:lpstr>PowerPoint 프레젠테이션</vt:lpstr>
      <vt:lpstr>동물(개, 고양이) 포즈(상태) 추정</vt:lpstr>
      <vt:lpstr>Deep learning on Image Denoising</vt:lpstr>
      <vt:lpstr>스타일 전이(Neural Style Transfer )</vt:lpstr>
      <vt:lpstr>Super resolution</vt:lpstr>
      <vt:lpstr>Image inpainting with GAN </vt:lpstr>
      <vt:lpstr>Defocus Deblurring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In Suk</dc:creator>
  <cp:lastModifiedBy>Lee In Suk</cp:lastModifiedBy>
  <cp:revision>3</cp:revision>
  <dcterms:created xsi:type="dcterms:W3CDTF">2022-03-15T06:11:30Z</dcterms:created>
  <dcterms:modified xsi:type="dcterms:W3CDTF">2022-03-15T07:24:05Z</dcterms:modified>
</cp:coreProperties>
</file>