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>
        <p:scale>
          <a:sx n="50" d="100"/>
          <a:sy n="50" d="100"/>
        </p:scale>
        <p:origin x="466" y="6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5268F-409F-4229-ABE4-9B738321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387A6-1CD3-42C4-8B4F-2C7D829AF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7EF7-475E-4F89-965B-D63785A8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9DB62-4A2D-42F2-99AA-B142E078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FA15-E99C-49A2-B6C9-20240DCC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39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2BD5-F7FF-4EC6-8B8E-C45CBCFA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BA9131-2324-4DBF-95F0-BE332D2A4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BC9B3-D2A5-41FF-A2DF-46E1248B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48CD7-6C2A-4B33-85E4-3B073E6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3D92B-27D2-4CB5-B532-F8FA39A3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6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332846-485B-44D9-B2D5-E5371F1FD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E6676D-3DB5-4F95-943C-49C1BC353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1BF35-54D9-4631-865B-A54A5497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87284-9E62-4831-9849-64AC9CED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5D839-CBF2-4B11-B32A-49F9A22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8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B47D0-7DC8-4153-B3B0-4ED41609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05EDB3-9009-43BB-813A-61B32C4A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5FC77-D512-4784-8A00-9F5FEE52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2839A-127C-471A-8062-F1C44DBF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B3742-5F45-4829-B827-010576FF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6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6CFE7-EF96-40E1-844D-A656BECA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07989A-AE9A-4E3C-9A2D-D1C1F6270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19163-93E7-46DF-80FB-4597DFD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85A38-71C6-4C01-BD1C-BD4BDE80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4BC76-4442-4FCF-8092-418D1A4D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69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6D3EC-E3C0-438E-8550-61B36C28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1AB00-261F-428F-84CD-6CE4D5A26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124FE-9A0B-4394-A8A5-25D741AC9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9F71F-BED9-434B-9F96-5BBF29B7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763DFB-C000-46C4-B005-BF81C2F0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8657AC-F8BC-4CB7-AC2A-EE6EB308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3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BA08A-33C3-424C-AE57-E6F35C80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81E1C-249C-4314-B081-F6F1A2E3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14B76-D617-482B-8043-0B1CEB17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9CBF66-0C44-47E2-ABAB-98277B62F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517E0A-6CAA-4B38-AA88-712D511DE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52C968-CB11-4CA8-9450-079105C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8E9678-984D-4109-8954-C9BAEEAF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FE9A2A-0EB1-4641-BC63-4835C0D5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9C590-D9FD-4A4E-8D44-7E71DA53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A3C47C-E3FB-44EF-A19A-A0862ED6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00481B-70A3-4939-9A16-03E205F7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3116EE-8427-475C-8BF9-48CBC0CD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5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5D0F2F-A9F7-4312-9480-D21AED8E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F6DB7C-2381-4645-96BC-C5F6C30C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65F66D-2952-4ACF-AB10-388ACAA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43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5DA09-A7FD-4240-88E1-A753CCA5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2FC28-41EE-4B9D-A71F-B051C20D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81256-EC3C-4BC3-9409-642303FE5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8FA34-EE43-4A70-AFC7-F83D87A9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EA3BC-0DD0-4DEA-9AD9-AF7CA526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C94BB3-D320-4786-A009-77BCB81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981F3-4ED2-4215-B57E-7960A3FB1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CB1499-2926-4E99-BEB1-BB2B2C7DB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DD6C6-4575-4864-8963-F6F193CF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C142D-F26C-443D-9A07-ABB5C1E9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5DAB5-173E-46C2-BC1F-F4014572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98B9E4-D2E4-4069-96DD-80500808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03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190FF-2A35-4603-A7D6-57981E5D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4AFD65-DFD4-49FB-94AE-BC4C81AB3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F2041-9C36-4537-B59A-93D0578DF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C80B-54EB-48FA-9AED-99E228B7FD3D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BE0C-2FDF-4265-918A-A2844E45F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525FC-3DA2-4315-828D-44562E3B1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AAA2-D769-42E0-AB41-0D85C695F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6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D5F168F-3FA5-407C-B329-4A0B57E5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소프트웨어융합캡스톤디자인</a:t>
            </a:r>
            <a:br>
              <a:rPr lang="en-US" altLang="ko-KR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소프트웨어융합학과 이인석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1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301184-B8A8-442A-82E1-E1687A94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딥러닝 기반의 흉부 </a:t>
            </a:r>
            <a:r>
              <a:rPr lang="en-US" altLang="ko-KR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x-ray</a:t>
            </a:r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통한 폐질환 판독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7506BC4-4146-424D-88B6-4804619C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10" y="625683"/>
            <a:ext cx="636195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0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64F8C-5114-487D-B48A-8DBD31B5DED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4400" dirty="0"/>
              <a:t>결핵 발생률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95A8C64-981D-4DF3-80BA-1428960AA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116" y="640080"/>
            <a:ext cx="482483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5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51A79A-514E-4925-B6B3-4123B70B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X-</a:t>
            </a:r>
            <a:r>
              <a:rPr lang="ko-KR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선 진단기기의 폐질환 자동진단 모델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B90A8-43E2-4748-9FE3-83C33F09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685" y="2091095"/>
            <a:ext cx="890209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4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D084BC-310D-493C-9F98-9E35AAA7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모델이 판독해서 보여주는 흉부영상 예시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A09D1351-5068-4F8E-AEF4-D3F854B1F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113462"/>
            <a:ext cx="11097349" cy="416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</Words>
  <Application>Microsoft Office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소프트웨어융합캡스톤디자인    소프트웨어융합학과 이인석</vt:lpstr>
      <vt:lpstr>딥러닝 기반의 흉부 x-ray를 통한 폐질환 판독</vt:lpstr>
      <vt:lpstr>PowerPoint 프레젠테이션</vt:lpstr>
      <vt:lpstr>X-선 진단기기의 폐질환 자동진단 모델</vt:lpstr>
      <vt:lpstr>모델이 판독해서 보여주는 흉부영상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소프트웨어융합캡스톤디자인    소프트웨어융합학과 이인석</dc:title>
  <dc:creator>Lee In Suk</dc:creator>
  <cp:lastModifiedBy>Lee In Suk</cp:lastModifiedBy>
  <cp:revision>6</cp:revision>
  <dcterms:created xsi:type="dcterms:W3CDTF">2022-03-22T03:11:55Z</dcterms:created>
  <dcterms:modified xsi:type="dcterms:W3CDTF">2022-03-22T06:26:56Z</dcterms:modified>
</cp:coreProperties>
</file>