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7"/>
    <p:restoredTop sz="92012"/>
  </p:normalViewPr>
  <p:slideViewPr>
    <p:cSldViewPr snapToGrid="0" snapToObjects="1">
      <p:cViewPr varScale="1">
        <p:scale>
          <a:sx n="30" d="100"/>
          <a:sy n="30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823AB-EB47-2F40-BEEF-FAFDA6434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BA9603-39F8-4F46-85B2-6FCD0022E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B4192-D142-BB4B-B83C-7C7D7B55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F52B-B683-7044-AE35-551ED6A4951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B7973-0B43-4B4E-BDD7-7428A0D6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3FBE5-FD41-A64B-8278-0DA0E4EC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DA3-A068-BE49-A347-D6F7E8E81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009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125E3-7C94-3C48-B180-07D3AFCA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D6218E-C844-9C48-9F14-0466C2835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2EDB2-94CF-7847-9D58-512A0702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F52B-B683-7044-AE35-551ED6A4951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0EC67-F403-0A4B-967B-05F0F1DF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6642E-45F9-6948-B594-4816C164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DA3-A068-BE49-A347-D6F7E8E81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932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593AB6-30A0-FB49-A8D6-895E7AD8F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2B248-EDD9-CD4E-AD84-21BF87322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04ADA-279F-FC41-BAA7-4BEB2D6F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F52B-B683-7044-AE35-551ED6A4951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C36CF-5C04-1F46-93AC-DE9597ED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A9978-9F08-7F49-B385-9DBEA423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DA3-A068-BE49-A347-D6F7E8E81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883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AEC9E-8858-CD4A-BCA7-7701165F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3D639-4C8C-3048-AE5E-8D3AEBC9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F0813-5D53-4E44-AF99-59AF1E86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F52B-B683-7044-AE35-551ED6A4951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E5715-84B0-A24F-9904-C1A360D2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8E29A-78DD-1C45-A83C-1763965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DA3-A068-BE49-A347-D6F7E8E81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072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24028-AD2A-EF41-A696-E524A0DC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760CE-0033-A047-A494-F71669BE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DCDDA-5607-2546-84E7-CBA72535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F52B-B683-7044-AE35-551ED6A4951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24EB8-8D93-1E49-93CF-731EA1C4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15260-C23C-ED42-8C27-452AA8DF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DA3-A068-BE49-A347-D6F7E8E81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846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5376F-0EA9-7A4D-B2E3-FC7EB484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671C3-3508-B745-B779-FE3231112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55B95-3F50-4A44-9B40-F48807F72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41120-CF23-124B-AF83-71D3DAB5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F52B-B683-7044-AE35-551ED6A4951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A53BA-A2EA-9A49-A460-F65E6BFC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8ED2B-D090-234E-B60E-339F20C9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DA3-A068-BE49-A347-D6F7E8E81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702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D87E8-01EC-844E-A5FC-382C6A39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57475-F768-E548-8AFA-927EDD278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D46646-B269-884E-B43F-8EBD2C2A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B8271B-6154-EB45-B777-6E7F7BB7A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D65A84-674B-0540-8114-C5246ED69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4DFCE1-2C9A-2449-A68A-08F8184D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F52B-B683-7044-AE35-551ED6A4951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AC52EC-995C-4845-8E63-127020D9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749FE-34F9-AB47-8BE8-9DAFF238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DA3-A068-BE49-A347-D6F7E8E81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354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4FB87-B3E8-0947-9C4B-830C24CA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B29913-420C-064C-84A0-AB52AF50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F52B-B683-7044-AE35-551ED6A4951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CDC7-41F2-2749-ACE4-C4EB317A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62BB28-63B3-EF4F-8409-83C4D3B2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DA3-A068-BE49-A347-D6F7E8E81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928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CC8169-A72E-B44A-92C9-501F3F15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F52B-B683-7044-AE35-551ED6A4951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89F435-0A6D-0E4E-BD45-66DB6D49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393A83-621B-F242-A7C5-DD3950D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DA3-A068-BE49-A347-D6F7E8E81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897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80D65-4A87-2248-AD40-BFB554BD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14440-993B-A548-A78D-27B725686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9A7BAE-F82A-4646-A2F6-101FB812F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8609B-34B3-3E4D-93ED-4E4089C1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F52B-B683-7044-AE35-551ED6A4951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4BD4F-FB80-F249-A0CF-BDDCBD0F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953B4-A348-5D46-9E36-795C4B5B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DA3-A068-BE49-A347-D6F7E8E81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405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DCA9D-93E5-B84C-935B-86813AA6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0C8354-77C0-ED4C-960E-D37F57C91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49DD7-E31F-8548-BB56-912E8020B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3EB5B-5EDA-DE41-95BE-1C59E01C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F52B-B683-7044-AE35-551ED6A4951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2D93A-1484-2246-AE69-A9E10A2D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CDAF8-C6BF-F242-A82E-EBA79FFD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EDA3-A068-BE49-A347-D6F7E8E81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715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415F92-57C2-CC47-8E7F-D7CC896A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206EF-8A3F-D84E-81C5-625E3B5D9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BABA2-8FE0-7744-8C92-60F30BE70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2F52B-B683-7044-AE35-551ED6A49510}" type="datetimeFigureOut">
              <a:rPr kumimoji="1" lang="ko-Kore-KR" altLang="en-US" smtClean="0"/>
              <a:t>2022. 3. 29.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D9269-92D1-4747-8BE2-4F43DBC9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0F264-73CE-5043-9A46-E06710C80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EDA3-A068-BE49-A347-D6F7E8E81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321D0F-2AF9-D042-8BC2-99B6C8365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kumimoji="1" lang="ko-KR" altLang="en-US" sz="5000"/>
              <a:t>소프트웨어융합캡스톤디자인 데이터셋 선정</a:t>
            </a:r>
            <a:endParaRPr kumimoji="1" lang="ko-Kore-KR" altLang="en-US" sz="5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226F74-4903-F143-BA1C-CFFBF7000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kumimoji="1" lang="en-US" altLang="ko-Kore-KR" sz="2800"/>
              <a:t>2</a:t>
            </a:r>
            <a:r>
              <a:rPr kumimoji="1" lang="en-US" altLang="ko-KR" sz="2800"/>
              <a:t>018110659</a:t>
            </a:r>
            <a:r>
              <a:rPr kumimoji="1" lang="ko-KR" altLang="en-US" sz="2800"/>
              <a:t> 이인석</a:t>
            </a:r>
            <a:endParaRPr kumimoji="1" lang="ko-Kore-KR" alt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41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238BAF-1D19-D246-B1A6-ED82F387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5400"/>
              <a:t>Kaggle Dataset</a:t>
            </a:r>
            <a:endParaRPr kumimoji="1" lang="ko-Kore-KR" alt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285B11F-C7B1-BA46-815A-3F75EFA07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699" y="2720568"/>
            <a:ext cx="8174601" cy="2493253"/>
          </a:xfrm>
        </p:spPr>
      </p:pic>
    </p:spTree>
    <p:extLst>
      <p:ext uri="{BB962C8B-B14F-4D97-AF65-F5344CB8AC3E}">
        <p14:creationId xmlns:p14="http://schemas.microsoft.com/office/powerpoint/2010/main" val="251828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118D81-BE07-1846-B9B7-85E39430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ko-Kore-KR" sz="4000"/>
              <a:t>Tuberculosis(TB, </a:t>
            </a:r>
            <a:r>
              <a:rPr kumimoji="1" lang="ko-KR" altLang="en-US" sz="4000"/>
              <a:t>결핵</a:t>
            </a:r>
            <a:r>
              <a:rPr kumimoji="1" lang="en-US" altLang="ko-KR" sz="4000"/>
              <a:t>)</a:t>
            </a:r>
            <a:r>
              <a:rPr kumimoji="1" lang="ko-KR" altLang="en-US" sz="4000"/>
              <a:t> </a:t>
            </a:r>
            <a:r>
              <a:rPr kumimoji="1" lang="en-US" altLang="ko-KR" sz="4000"/>
              <a:t>Chest X-ray Dataset</a:t>
            </a:r>
            <a:endParaRPr kumimoji="1" lang="ko-Kore-KR" alt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461B63-B663-2647-A370-7DE031AA5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4" r="-2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929CDD-C419-DE47-9BF5-0A0374C24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8588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9AAEFF-01B2-B844-B654-09BD86FC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en-US" altLang="ko-Kore-KR" sz="2700" dirty="0"/>
              <a:t>Pneumonia, Covid-19, Tuberculosis</a:t>
            </a:r>
            <a:r>
              <a:rPr kumimoji="1" lang="en-US" altLang="ko-KR" sz="2700" dirty="0"/>
              <a:t>(</a:t>
            </a:r>
            <a:r>
              <a:rPr kumimoji="1" lang="ko-KR" altLang="en-US" sz="2700" dirty="0"/>
              <a:t>폐렴</a:t>
            </a:r>
            <a:r>
              <a:rPr kumimoji="1" lang="en-US" altLang="ko-KR" sz="2700" dirty="0"/>
              <a:t>,</a:t>
            </a:r>
            <a:r>
              <a:rPr kumimoji="1" lang="ko-KR" altLang="en-US" sz="2700" dirty="0"/>
              <a:t> 코로나</a:t>
            </a:r>
            <a:r>
              <a:rPr kumimoji="1" lang="en-US" altLang="ko-KR" sz="2700" dirty="0"/>
              <a:t>,</a:t>
            </a:r>
            <a:r>
              <a:rPr kumimoji="1" lang="ko-KR" altLang="en-US" sz="2700" dirty="0"/>
              <a:t> 결핵</a:t>
            </a:r>
            <a:r>
              <a:rPr kumimoji="1" lang="en-US" altLang="ko-KR" sz="2700" dirty="0"/>
              <a:t>)</a:t>
            </a:r>
            <a:r>
              <a:rPr kumimoji="1" lang="en-US" altLang="ko-Kore-KR" sz="2700" dirty="0"/>
              <a:t> Chest X-ray Dataset</a:t>
            </a:r>
            <a:endParaRPr kumimoji="1" lang="ko-Kore-KR" altLang="en-US" sz="2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0A12F5-2949-5A94-1473-F48A4A616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5CDD11-19E5-9846-9B2E-B9BA5FF7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04" y="2729397"/>
            <a:ext cx="4301066" cy="3483864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B05FCD-46AE-A54B-BFB1-6440ED840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06" y="2729397"/>
            <a:ext cx="435483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7F4F8A-6DF4-734C-B4C0-26AFCB25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en-US" altLang="ko-Kore-KR" sz="3200" dirty="0"/>
              <a:t>Pneumonia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폐렴</a:t>
            </a:r>
            <a:r>
              <a:rPr kumimoji="1" lang="en-US" altLang="ko-KR" sz="3200" dirty="0"/>
              <a:t>)</a:t>
            </a:r>
            <a:r>
              <a:rPr kumimoji="1" lang="en-US" altLang="ko-Kore-KR" sz="3200" dirty="0"/>
              <a:t> Chest X-ray Images</a:t>
            </a:r>
            <a:endParaRPr kumimoji="1" lang="ko-Kore-KR" alt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1527C5-DAD6-7D45-A83A-8EB363F41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9AA2B1-AD8A-B24F-88C2-243C884A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059841"/>
            <a:ext cx="5481509" cy="28229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5446A5-7941-2B43-AABD-F99FC16C9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097463"/>
            <a:ext cx="5523082" cy="274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2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427869-1935-4042-984D-EE73EE07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kumimoji="1" lang="en-US" altLang="ko-Kore-KR" sz="3200"/>
              <a:t>CheXpert Dataset</a:t>
            </a:r>
            <a:endParaRPr kumimoji="1" lang="ko-Kore-KR" altLang="en-US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5CC6A6-FA03-3FE7-1A48-750882E18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5" name="내용 개체 틀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6E989DB-0CCE-A149-BE36-44C4F7B5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59" y="2734056"/>
            <a:ext cx="10887073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5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</Words>
  <Application>Microsoft Macintosh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소프트웨어융합캡스톤디자인 데이터셋 선정</vt:lpstr>
      <vt:lpstr>Kaggle Dataset</vt:lpstr>
      <vt:lpstr>Tuberculosis(TB, 결핵) Chest X-ray Dataset</vt:lpstr>
      <vt:lpstr>Pneumonia, Covid-19, Tuberculosis(폐렴, 코로나, 결핵) Chest X-ray Dataset</vt:lpstr>
      <vt:lpstr>Pneumonia(폐렴) Chest X-ray Images</vt:lpstr>
      <vt:lpstr>CheXpert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소프트웨어융합캡스톤디자인 데이터셋 선정</dc:title>
  <dc:creator>이인석</dc:creator>
  <cp:lastModifiedBy>이인석</cp:lastModifiedBy>
  <cp:revision>4</cp:revision>
  <dcterms:created xsi:type="dcterms:W3CDTF">2022-03-29T04:55:20Z</dcterms:created>
  <dcterms:modified xsi:type="dcterms:W3CDTF">2022-03-29T05:36:43Z</dcterms:modified>
</cp:coreProperties>
</file>