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D1A4-3B88-4C68-8B4F-C16DE0A0AC2B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2201-90A8-4C72-9B83-E885D9116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44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D1A4-3B88-4C68-8B4F-C16DE0A0AC2B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2201-90A8-4C72-9B83-E885D9116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60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D1A4-3B88-4C68-8B4F-C16DE0A0AC2B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2201-90A8-4C72-9B83-E885D9116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55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D1A4-3B88-4C68-8B4F-C16DE0A0AC2B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2201-90A8-4C72-9B83-E885D9116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45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D1A4-3B88-4C68-8B4F-C16DE0A0AC2B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2201-90A8-4C72-9B83-E885D9116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89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D1A4-3B88-4C68-8B4F-C16DE0A0AC2B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2201-90A8-4C72-9B83-E885D9116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97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D1A4-3B88-4C68-8B4F-C16DE0A0AC2B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2201-90A8-4C72-9B83-E885D9116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00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D1A4-3B88-4C68-8B4F-C16DE0A0AC2B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2201-90A8-4C72-9B83-E885D9116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20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D1A4-3B88-4C68-8B4F-C16DE0A0AC2B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2201-90A8-4C72-9B83-E885D9116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04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D1A4-3B88-4C68-8B4F-C16DE0A0AC2B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2201-90A8-4C72-9B83-E885D9116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19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D1A4-3B88-4C68-8B4F-C16DE0A0AC2B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2201-90A8-4C72-9B83-E885D9116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73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6D1A4-3B88-4C68-8B4F-C16DE0A0AC2B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82201-90A8-4C72-9B83-E885D9116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35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889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Hi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DOU Daihui</dc:creator>
  <cp:lastModifiedBy>DOU Daihui</cp:lastModifiedBy>
  <cp:revision>1</cp:revision>
  <dcterms:created xsi:type="dcterms:W3CDTF">2018-05-21T09:56:08Z</dcterms:created>
  <dcterms:modified xsi:type="dcterms:W3CDTF">2018-05-21T09:56:28Z</dcterms:modified>
</cp:coreProperties>
</file>