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19"/>
  </p:notesMasterIdLst>
  <p:sldIdLst>
    <p:sldId id="256" r:id="rId2"/>
    <p:sldId id="403" r:id="rId3"/>
    <p:sldId id="404" r:id="rId4"/>
    <p:sldId id="407" r:id="rId5"/>
    <p:sldId id="408" r:id="rId6"/>
    <p:sldId id="409" r:id="rId7"/>
    <p:sldId id="410" r:id="rId8"/>
    <p:sldId id="398" r:id="rId9"/>
    <p:sldId id="399" r:id="rId10"/>
    <p:sldId id="400" r:id="rId11"/>
    <p:sldId id="401" r:id="rId12"/>
    <p:sldId id="402" r:id="rId13"/>
    <p:sldId id="405" r:id="rId14"/>
    <p:sldId id="406" r:id="rId15"/>
    <p:sldId id="348" r:id="rId16"/>
    <p:sldId id="411" r:id="rId17"/>
    <p:sldId id="265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넥슨Lv1고딕 Bold" panose="00000800000000000000" pitchFamily="2" charset="-127"/>
      <p:bold r:id="rId26"/>
    </p:embeddedFont>
    <p:embeddedFont>
      <p:font typeface="넥슨Lv1고딕 Light" panose="00000300000000000000" pitchFamily="2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7428A-2432-4E44-8726-6BBEEB29C487}">
          <p14:sldIdLst>
            <p14:sldId id="256"/>
          </p14:sldIdLst>
        </p14:section>
        <p14:section name="일별 박스오피스 리스트 만들기" id="{CFA93638-70FE-4B43-8514-EF7A807D4FEB}">
          <p14:sldIdLst>
            <p14:sldId id="403"/>
            <p14:sldId id="404"/>
            <p14:sldId id="407"/>
            <p14:sldId id="408"/>
            <p14:sldId id="409"/>
            <p14:sldId id="410"/>
            <p14:sldId id="398"/>
            <p14:sldId id="399"/>
            <p14:sldId id="400"/>
            <p14:sldId id="401"/>
            <p14:sldId id="402"/>
            <p14:sldId id="405"/>
            <p14:sldId id="406"/>
            <p14:sldId id="348"/>
            <p14:sldId id="41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298DBF"/>
    <a:srgbClr val="7F7F7F"/>
    <a:srgbClr val="B5DC11"/>
    <a:srgbClr val="DAE3F3"/>
    <a:srgbClr val="FBFBFB"/>
    <a:srgbClr val="282C34"/>
    <a:srgbClr val="000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 autoAdjust="0"/>
    <p:restoredTop sz="94660"/>
  </p:normalViewPr>
  <p:slideViewPr>
    <p:cSldViewPr snapToGrid="0">
      <p:cViewPr>
        <p:scale>
          <a:sx n="136" d="100"/>
          <a:sy n="136" d="100"/>
        </p:scale>
        <p:origin x="31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BE08-7F47-4987-9F93-804BC9BF4C4D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BB80-8FD0-438D-AE1E-AD03ACA97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58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74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61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663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45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54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0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6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4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1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68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89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5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07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6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C637-EB85-4CFD-86D0-A8886F020EA8}" type="datetime1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5D9-2E09-43D7-9A35-F563146D3CB4}" type="datetime1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4E30-3936-4775-8B54-6BAAA95B1992}" type="datetime1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E1B-3E79-4A4A-872D-75650BCC1C86}" type="datetime1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FB1-E0DD-4C55-B58A-05B97B933D5A}" type="datetime1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E79-E887-4BEA-AB3B-E56F52C1BBB2}" type="datetime1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3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080-ECAA-401B-8263-2E43FECA4E80}" type="datetime1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658-A779-465A-A3F7-3DF734018C74}" type="datetime1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338-95D2-4179-9A46-224B3BB66FE5}" type="datetime1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04E9-32E6-44C5-B986-724316F31060}" type="datetime1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77E-B8D0-45BD-B414-1A76DA1A8022}" type="datetime1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196C-DFE3-4B2C-A981-468C566CCAA8}" type="datetime1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search/movi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search/movi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ko-KR" altLang="en-US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</a:t>
            </a:r>
            <a:r>
              <a:rPr lang="en-US" altLang="ko-KR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이용한 </a:t>
            </a:r>
            <a:r>
              <a:rPr lang="ko-KR" altLang="en-US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심화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491" y="1791106"/>
            <a:ext cx="200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2019-11-10	v0.1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491" y="4036163"/>
            <a:ext cx="200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[History]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466188"/>
              </p:ext>
            </p:extLst>
          </p:nvPr>
        </p:nvGraphicFramePr>
        <p:xfrm>
          <a:off x="852824" y="4299843"/>
          <a:ext cx="7452000" cy="1600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수정일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내역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작성자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2019.11.10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일별 박스오피스 리스트 추가 요구사항 작성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2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 로딩 시 로딩 알림 문구 띄우기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심화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26D6CB-3DEA-4142-B8C9-E58BDA895E80}"/>
              </a:ext>
            </a:extLst>
          </p:cNvPr>
          <p:cNvSpPr txBox="1"/>
          <p:nvPr/>
        </p:nvSpPr>
        <p:spPr>
          <a:xfrm>
            <a:off x="1415845" y="2061361"/>
            <a:ext cx="7150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캡쳐에 대한 설명 작성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45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관객수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자리마다 쉼표 추가하는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Filter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적용하기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심화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744184-AFE4-4C7F-825A-5FA397AB0A6B}"/>
              </a:ext>
            </a:extLst>
          </p:cNvPr>
          <p:cNvSpPr txBox="1"/>
          <p:nvPr/>
        </p:nvSpPr>
        <p:spPr>
          <a:xfrm>
            <a:off x="1415845" y="2061361"/>
            <a:ext cx="7150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캡쳐에 대한 설명 작성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158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테이블 대신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Slick Slider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사용해보기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/>
          <a:p>
            <a:fld id="{8D0AD3C7-B26A-41BF-81F8-CAF4A956484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심화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5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70C4E-B61B-4588-9A11-7AC39FF09763}"/>
              </a:ext>
            </a:extLst>
          </p:cNvPr>
          <p:cNvSpPr txBox="1"/>
          <p:nvPr/>
        </p:nvSpPr>
        <p:spPr>
          <a:xfrm>
            <a:off x="1415845" y="2061361"/>
            <a:ext cx="7150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캡쳐에 대한 설명 작성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19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+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네이버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포스터 가져오기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/>
          <a:p>
            <a:fld id="{8D0AD3C7-B26A-41BF-81F8-CAF4A956484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심화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6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70C4E-B61B-4588-9A11-7AC39FF09763}"/>
              </a:ext>
            </a:extLst>
          </p:cNvPr>
          <p:cNvSpPr txBox="1"/>
          <p:nvPr/>
        </p:nvSpPr>
        <p:spPr>
          <a:xfrm>
            <a:off x="1415845" y="2061361"/>
            <a:ext cx="7150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캡쳐에 대한 설명 작성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https://developers.naver.com/docs/search/movie/</a:t>
            </a:r>
            <a:endParaRPr lang="en-US" altLang="ko-KR" sz="10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2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+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네이버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사용자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별점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가져오기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/>
          <a:p>
            <a:fld id="{8D0AD3C7-B26A-41BF-81F8-CAF4A956484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심화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7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70C4E-B61B-4588-9A11-7AC39FF09763}"/>
              </a:ext>
            </a:extLst>
          </p:cNvPr>
          <p:cNvSpPr txBox="1"/>
          <p:nvPr/>
        </p:nvSpPr>
        <p:spPr>
          <a:xfrm>
            <a:off x="1415845" y="2061361"/>
            <a:ext cx="7150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캡쳐에 대한 설명 작성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https://developers.naver.com/docs/search/movie/</a:t>
            </a:r>
            <a:endParaRPr lang="en-US" altLang="ko-KR" sz="10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8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심화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AB32E0-5C67-4FB4-A1B2-E8B62C7F4282}"/>
              </a:ext>
            </a:extLst>
          </p:cNvPr>
          <p:cNvSpPr/>
          <p:nvPr/>
        </p:nvSpPr>
        <p:spPr>
          <a:xfrm>
            <a:off x="628650" y="4891211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여기서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잠깐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36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깜짝 과제</a:t>
            </a:r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등장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</a:t>
            </a:r>
            <a:endParaRPr lang="ko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273E5-B722-446D-9FBD-2C825C215017}"/>
              </a:ext>
            </a:extLst>
          </p:cNvPr>
          <p:cNvSpPr txBox="1"/>
          <p:nvPr/>
        </p:nvSpPr>
        <p:spPr>
          <a:xfrm>
            <a:off x="478917" y="5537542"/>
            <a:ext cx="81861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깜짝 </a:t>
            </a:r>
            <a:r>
              <a:rPr lang="ko-KR" altLang="en-US" sz="11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과제란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도원님이 스터디 시간에 만든 일별 박스오피스 리스트 심화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실습 코드를 캡쳐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</a:t>
            </a:r>
          </a:p>
          <a:p>
            <a:pPr algn="ctr"/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슬라이드에 설명과 함께 붙여 넣고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11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월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14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목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오후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7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시까지 </a:t>
            </a:r>
            <a:r>
              <a:rPr lang="ko-KR" altLang="en-US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빗버킷에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커밋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한 후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소희님께 전달하시면 됩니다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pic>
        <p:nvPicPr>
          <p:cNvPr id="8" name="그림 7" descr="실내, 장난감, 인형, 컵이(가) 표시된 사진&#10;&#10;자동 생성된 설명">
            <a:extLst>
              <a:ext uri="{FF2B5EF4-FFF2-40B4-BE49-F238E27FC236}">
                <a16:creationId xmlns:a16="http://schemas.microsoft.com/office/drawing/2014/main" id="{189F16D3-FCED-41DC-9CA5-9B18DEC0E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04" y="1574599"/>
            <a:ext cx="4170606" cy="312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7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심화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7479C0-1C5C-42D8-9572-601C68125B98}"/>
              </a:ext>
            </a:extLst>
          </p:cNvPr>
          <p:cNvSpPr/>
          <p:nvPr/>
        </p:nvSpPr>
        <p:spPr>
          <a:xfrm>
            <a:off x="628650" y="4367295"/>
            <a:ext cx="7886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</a:t>
            </a:r>
            <a:r>
              <a:rPr lang="en-US" altLang="ko-KR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filters 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중복 코드를 없애고</a:t>
            </a:r>
            <a:r>
              <a:rPr lang="en-US" altLang="ko-KR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2000" dirty="0" err="1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로직을 </a:t>
            </a:r>
            <a:r>
              <a:rPr lang="en-US" altLang="ko-KR" sz="2000" dirty="0" err="1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바꿔 보세요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."</a:t>
            </a:r>
          </a:p>
          <a:p>
            <a:pPr algn="ctr"/>
            <a:endParaRPr lang="en-US" altLang="ko-KR" sz="2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어제 말고 엊그제 박스오피스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도 보고 싶어요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."</a:t>
            </a:r>
          </a:p>
          <a:p>
            <a:pPr algn="ctr"/>
            <a:endParaRPr lang="en-US" altLang="ko-KR" sz="2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박스오피스도 좋지만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 검색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기능도 있으면 </a:t>
            </a:r>
            <a:r>
              <a:rPr lang="ko-KR" altLang="en-US" sz="20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좋겠어요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."</a:t>
            </a:r>
          </a:p>
          <a:p>
            <a:pPr algn="ctr"/>
            <a:endParaRPr lang="en-US" altLang="ko-KR" sz="2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22" name="그림 21" descr="개체, 시계, 앉아있는, 하얀색이(가) 표시된 사진&#10;&#10;자동 생성된 설명">
            <a:extLst>
              <a:ext uri="{FF2B5EF4-FFF2-40B4-BE49-F238E27FC236}">
                <a16:creationId xmlns:a16="http://schemas.microsoft.com/office/drawing/2014/main" id="{FBD6E1C5-95B5-4801-BB0F-76D57D3E1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203" y="1574599"/>
            <a:ext cx="4487594" cy="25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8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0266"/>
            <a:ext cx="9144000" cy="609941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DF735-62F4-42D8-9EE1-93610BFD171F}"/>
              </a:ext>
            </a:extLst>
          </p:cNvPr>
          <p:cNvSpPr txBox="1"/>
          <p:nvPr/>
        </p:nvSpPr>
        <p:spPr>
          <a:xfrm>
            <a:off x="763491" y="1791106"/>
            <a:ext cx="2005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2019-11-10	v0.1</a:t>
            </a:r>
          </a:p>
          <a:p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 마침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ko-KR" altLang="en-US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</a:t>
            </a:r>
            <a:r>
              <a:rPr lang="en-US" altLang="ko-KR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이용한 </a:t>
            </a:r>
            <a:r>
              <a:rPr lang="ko-KR" altLang="en-US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심화</a:t>
            </a:r>
          </a:p>
        </p:txBody>
      </p:sp>
    </p:spTree>
    <p:extLst>
      <p:ext uri="{BB962C8B-B14F-4D97-AF65-F5344CB8AC3E}">
        <p14:creationId xmlns:p14="http://schemas.microsoft.com/office/powerpoint/2010/main" val="95045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심화</a:t>
            </a:r>
            <a: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\191104_Axios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박스오피스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B8386-E3C2-4535-8247-681131268464}"/>
              </a:ext>
            </a:extLst>
          </p:cNvPr>
          <p:cNvSpPr/>
          <p:nvPr/>
        </p:nvSpPr>
        <p:spPr>
          <a:xfrm>
            <a:off x="628650" y="1553600"/>
            <a:ext cx="7886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지난 시간 실습 결과물을 보고 하늘님이 </a:t>
            </a:r>
            <a:r>
              <a:rPr lang="ko-KR" altLang="en-US" sz="2000" strike="sngStrike" dirty="0" err="1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갑</a:t>
            </a:r>
            <a:r>
              <a:rPr lang="ko-KR" altLang="en-US" sz="20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질</a:t>
            </a:r>
            <a:r>
              <a:rPr lang="ko-KR" altLang="en-US" sz="2000" strike="sngStrike" dirty="0" err="1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</a:t>
            </a:r>
            <a:r>
              <a:rPr lang="ko-KR" altLang="en-US" sz="2000" strike="sngStrike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2000" strike="sngStrike" dirty="0">
                <a:solidFill>
                  <a:schemeClr val="bg1">
                    <a:lumMod val="85000"/>
                  </a:schemeClr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했</a:t>
            </a:r>
            <a:r>
              <a:rPr lang="ko-KR" altLang="en-US" sz="2000" strike="sngStrike" dirty="0">
                <a:solidFill>
                  <a:schemeClr val="bg1">
                    <a:lumMod val="95000"/>
                  </a:schemeClr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다</a:t>
            </a:r>
            <a:r>
              <a:rPr lang="en-US" altLang="ko-KR" sz="2000" strike="sngStrike" dirty="0">
                <a:solidFill>
                  <a:schemeClr val="bg1">
                    <a:lumMod val="95000"/>
                  </a:schemeClr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8" name="그림 7" descr="실내, 하얀색, 사진, 검은색이(가) 표시된 사진&#10;&#10;자동 생성된 설명">
            <a:extLst>
              <a:ext uri="{FF2B5EF4-FFF2-40B4-BE49-F238E27FC236}">
                <a16:creationId xmlns:a16="http://schemas.microsoft.com/office/drawing/2014/main" id="{27219AA5-C71B-4E02-ADD7-22F700C5E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93" y="2024735"/>
            <a:ext cx="5519415" cy="29932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33FD026-9583-4B8E-BDF5-32AEEA4FFFB6}"/>
              </a:ext>
            </a:extLst>
          </p:cNvPr>
          <p:cNvSpPr/>
          <p:nvPr/>
        </p:nvSpPr>
        <p:spPr>
          <a:xfrm>
            <a:off x="628650" y="5290310"/>
            <a:ext cx="78867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하늘</a:t>
            </a:r>
            <a:r>
              <a:rPr lang="en-US" altLang="ko-KR" sz="2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- "</a:t>
            </a:r>
            <a:r>
              <a:rPr lang="ko-KR" altLang="en-US" sz="2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뭐 지금도 좋은데</a:t>
            </a:r>
            <a:r>
              <a:rPr lang="en-US" altLang="ko-KR" sz="2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… </a:t>
            </a:r>
            <a:r>
              <a:rPr lang="ko-KR" altLang="en-US" sz="260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기능 좀 추가</a:t>
            </a:r>
            <a:r>
              <a:rPr lang="ko-KR" altLang="en-US" sz="2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해 주세요</a:t>
            </a:r>
            <a:r>
              <a:rPr lang="en-US" altLang="ko-KR" sz="2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."</a:t>
            </a:r>
            <a:endParaRPr lang="ko-KR" alt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AAF1D-3D50-4B50-84A1-9C77BE03606E}"/>
              </a:ext>
            </a:extLst>
          </p:cNvPr>
          <p:cNvSpPr txBox="1"/>
          <p:nvPr/>
        </p:nvSpPr>
        <p:spPr>
          <a:xfrm>
            <a:off x="628650" y="5964913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소희</a:t>
            </a:r>
            <a:r>
              <a:rPr lang="en-US" altLang="ko-KR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도원 </a:t>
            </a:r>
            <a:r>
              <a:rPr lang="en-US" altLang="ko-KR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– "…"</a:t>
            </a:r>
          </a:p>
        </p:txBody>
      </p:sp>
    </p:spTree>
    <p:extLst>
      <p:ext uri="{BB962C8B-B14F-4D97-AF65-F5344CB8AC3E}">
        <p14:creationId xmlns:p14="http://schemas.microsoft.com/office/powerpoint/2010/main" val="365734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심화</a:t>
            </a:r>
            <a: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\191104_Axios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박스오피스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B8386-E3C2-4535-8247-681131268464}"/>
              </a:ext>
            </a:extLst>
          </p:cNvPr>
          <p:cNvSpPr/>
          <p:nvPr/>
        </p:nvSpPr>
        <p:spPr>
          <a:xfrm>
            <a:off x="628650" y="1860265"/>
            <a:ext cx="78867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페이지 처음 접속하면 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가장 최근 박스오피스 데이터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보여 주세요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."</a:t>
            </a:r>
          </a:p>
          <a:p>
            <a:pPr algn="ctr"/>
            <a:endParaRPr lang="en-US" altLang="ko-KR" sz="2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</a:t>
            </a:r>
            <a:r>
              <a:rPr lang="en-US" altLang="ko-KR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위부터 </a:t>
            </a:r>
            <a:r>
              <a:rPr lang="en-US" altLang="ko-KR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위까지 강조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해 주세요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."</a:t>
            </a:r>
          </a:p>
          <a:p>
            <a:pPr algn="ctr"/>
            <a:endParaRPr lang="en-US" altLang="ko-KR" sz="2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로딩 알림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 없으니 기다리기 지루하네요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."</a:t>
            </a:r>
          </a:p>
          <a:p>
            <a:pPr algn="ctr"/>
            <a:endParaRPr lang="en-US" altLang="ko-KR" sz="2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관객수에 쉼표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구분 없어서 보기 불편해요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."</a:t>
            </a:r>
          </a:p>
          <a:p>
            <a:pPr algn="ctr"/>
            <a:endParaRPr lang="en-US" altLang="ko-KR" sz="2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목록에 영화 </a:t>
            </a:r>
            <a:r>
              <a:rPr lang="ko-KR" altLang="en-US" sz="2000" dirty="0" err="1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포스터랑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평점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보여 주세요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."</a:t>
            </a:r>
          </a:p>
          <a:p>
            <a:pPr algn="ctr"/>
            <a:endParaRPr lang="en-US" altLang="ko-KR" sz="2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 제목 누르면 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상세정보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보고 싶어요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92890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심화</a:t>
            </a:r>
            <a: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\191104_Axios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박스오피스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EE0F1-B095-451D-B507-9AA146844BC8}"/>
              </a:ext>
            </a:extLst>
          </p:cNvPr>
          <p:cNvSpPr/>
          <p:nvPr/>
        </p:nvSpPr>
        <p:spPr>
          <a:xfrm>
            <a:off x="628650" y="5095425"/>
            <a:ext cx="7886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하늘</a:t>
            </a:r>
            <a:r>
              <a:rPr lang="en-US" altLang="ko-KR" sz="2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- "</a:t>
            </a:r>
            <a:r>
              <a:rPr lang="ko-KR" altLang="en-US" sz="2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그래서 만들었다</a:t>
            </a:r>
            <a:r>
              <a:rPr lang="en-US" altLang="ko-KR" sz="2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32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같이 만들어 봅시다</a:t>
            </a:r>
            <a:r>
              <a:rPr lang="en-US" altLang="ko-KR" sz="32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</a:t>
            </a:r>
            <a:r>
              <a:rPr lang="en-US" altLang="ko-KR" sz="2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</a:t>
            </a:r>
            <a:endParaRPr lang="ko-KR" alt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62940-0940-4174-B7D2-C69D05D54DAE}"/>
              </a:ext>
            </a:extLst>
          </p:cNvPr>
          <p:cNvSpPr txBox="1"/>
          <p:nvPr/>
        </p:nvSpPr>
        <p:spPr>
          <a:xfrm>
            <a:off x="628650" y="5770028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소희</a:t>
            </a:r>
            <a:r>
              <a:rPr lang="en-US" altLang="ko-KR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도원 </a:t>
            </a:r>
            <a:r>
              <a:rPr lang="en-US" altLang="ko-KR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– "</a:t>
            </a:r>
            <a:r>
              <a:rPr lang="ko-KR" altLang="en-US" sz="1100" spc="-50" dirty="0" err="1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오예</a:t>
            </a:r>
            <a:r>
              <a:rPr lang="en-US" altLang="ko-KR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07E206-9AC4-48C5-BAD0-C08D1A561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0" y="1820034"/>
            <a:ext cx="3535680" cy="3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91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심화</a:t>
            </a:r>
            <a: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\191104_Axios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박스오피스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5" name="그림 4" descr="스크린샷, 모니터, 검은색, 화면이(가) 표시된 사진&#10;&#10;자동 생성된 설명">
            <a:extLst>
              <a:ext uri="{FF2B5EF4-FFF2-40B4-BE49-F238E27FC236}">
                <a16:creationId xmlns:a16="http://schemas.microsoft.com/office/drawing/2014/main" id="{A101842A-016B-4C85-9A47-3830D926D2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"/>
          <a:stretch/>
        </p:blipFill>
        <p:spPr>
          <a:xfrm>
            <a:off x="987552" y="1332197"/>
            <a:ext cx="5193792" cy="501418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2D61C25-8FD1-4A69-83E2-495A8E8F69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" t="3755" r="8921" b="1971"/>
          <a:stretch/>
        </p:blipFill>
        <p:spPr bwMode="auto">
          <a:xfrm>
            <a:off x="6315456" y="3701967"/>
            <a:ext cx="1773936" cy="191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25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심화</a:t>
            </a:r>
            <a: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\191104_Axios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박스오피스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7" name="그림 6" descr="스크린샷, 모니터, 검은색, 화면이(가) 표시된 사진&#10;&#10;자동 생성된 설명">
            <a:extLst>
              <a:ext uri="{FF2B5EF4-FFF2-40B4-BE49-F238E27FC236}">
                <a16:creationId xmlns:a16="http://schemas.microsoft.com/office/drawing/2014/main" id="{2A717DA0-55FE-4B9A-9375-27948DBCBD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5" b="50330"/>
          <a:stretch/>
        </p:blipFill>
        <p:spPr>
          <a:xfrm>
            <a:off x="1012775" y="1517905"/>
            <a:ext cx="7000463" cy="31943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35C98F4-F4D0-4C0E-933D-BAAC51BF7B5F}"/>
              </a:ext>
            </a:extLst>
          </p:cNvPr>
          <p:cNvSpPr/>
          <p:nvPr/>
        </p:nvSpPr>
        <p:spPr>
          <a:xfrm>
            <a:off x="1198206" y="2160220"/>
            <a:ext cx="6616866" cy="24483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26">
            <a:extLst>
              <a:ext uri="{FF2B5EF4-FFF2-40B4-BE49-F238E27FC236}">
                <a16:creationId xmlns:a16="http://schemas.microsoft.com/office/drawing/2014/main" id="{48B71AA9-B503-4247-B255-F2B3CC11EDED}"/>
              </a:ext>
            </a:extLst>
          </p:cNvPr>
          <p:cNvSpPr/>
          <p:nvPr/>
        </p:nvSpPr>
        <p:spPr>
          <a:xfrm rot="18545393">
            <a:off x="2043091" y="4538300"/>
            <a:ext cx="116095" cy="624323"/>
          </a:xfrm>
          <a:prstGeom prst="downArrow">
            <a:avLst>
              <a:gd name="adj1" fmla="val 36374"/>
              <a:gd name="adj2" fmla="val 801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18">
            <a:extLst>
              <a:ext uri="{FF2B5EF4-FFF2-40B4-BE49-F238E27FC236}">
                <a16:creationId xmlns:a16="http://schemas.microsoft.com/office/drawing/2014/main" id="{D7F75185-EBD4-4D72-9120-82658FB36B95}"/>
              </a:ext>
            </a:extLst>
          </p:cNvPr>
          <p:cNvSpPr/>
          <p:nvPr/>
        </p:nvSpPr>
        <p:spPr>
          <a:xfrm>
            <a:off x="2446759" y="4956611"/>
            <a:ext cx="3911369" cy="577894"/>
          </a:xfrm>
          <a:prstGeom prst="roundRect">
            <a:avLst>
              <a:gd name="adj" fmla="val 588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BoxOfficeList.vue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Slick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Slider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사용해서 박스오피스 데이터 렌더링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D0616D-D0D9-4205-B593-920B8EACCFDC}"/>
              </a:ext>
            </a:extLst>
          </p:cNvPr>
          <p:cNvSpPr/>
          <p:nvPr/>
        </p:nvSpPr>
        <p:spPr>
          <a:xfrm>
            <a:off x="1272905" y="2489967"/>
            <a:ext cx="3207655" cy="19723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26">
            <a:extLst>
              <a:ext uri="{FF2B5EF4-FFF2-40B4-BE49-F238E27FC236}">
                <a16:creationId xmlns:a16="http://schemas.microsoft.com/office/drawing/2014/main" id="{CEF54DFB-C89B-4A75-9777-CE874D989CBE}"/>
              </a:ext>
            </a:extLst>
          </p:cNvPr>
          <p:cNvSpPr/>
          <p:nvPr/>
        </p:nvSpPr>
        <p:spPr>
          <a:xfrm rot="14147827">
            <a:off x="4100670" y="1864341"/>
            <a:ext cx="116095" cy="762446"/>
          </a:xfrm>
          <a:prstGeom prst="downArrow">
            <a:avLst>
              <a:gd name="adj1" fmla="val 36374"/>
              <a:gd name="adj2" fmla="val 801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589B3431-045C-4F04-B9BC-C3EFA736FDBB}"/>
              </a:ext>
            </a:extLst>
          </p:cNvPr>
          <p:cNvSpPr/>
          <p:nvPr/>
        </p:nvSpPr>
        <p:spPr>
          <a:xfrm>
            <a:off x="4572000" y="1624721"/>
            <a:ext cx="2683486" cy="409611"/>
          </a:xfrm>
          <a:prstGeom prst="roundRect">
            <a:avLst>
              <a:gd name="adj" fmla="val 686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위부터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위까지 클래스 추가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스타일 강조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06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심화</a:t>
            </a:r>
            <a: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\191104_Axios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박스오피스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7" name="그림 6" descr="스크린샷, 모니터, 검은색, 화면이(가) 표시된 사진&#10;&#10;자동 생성된 설명">
            <a:extLst>
              <a:ext uri="{FF2B5EF4-FFF2-40B4-BE49-F238E27FC236}">
                <a16:creationId xmlns:a16="http://schemas.microsoft.com/office/drawing/2014/main" id="{2A717DA0-55FE-4B9A-9375-27948DBCBD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53"/>
          <a:stretch/>
        </p:blipFill>
        <p:spPr>
          <a:xfrm>
            <a:off x="1012774" y="1517905"/>
            <a:ext cx="7000463" cy="365939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209F395-1BEC-4B72-8175-FECE2C2AF052}"/>
              </a:ext>
            </a:extLst>
          </p:cNvPr>
          <p:cNvSpPr/>
          <p:nvPr/>
        </p:nvSpPr>
        <p:spPr>
          <a:xfrm>
            <a:off x="1198206" y="1598415"/>
            <a:ext cx="6616866" cy="36593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26">
            <a:extLst>
              <a:ext uri="{FF2B5EF4-FFF2-40B4-BE49-F238E27FC236}">
                <a16:creationId xmlns:a16="http://schemas.microsoft.com/office/drawing/2014/main" id="{2F164225-990B-43AD-833F-8B79C2CEEAE0}"/>
              </a:ext>
            </a:extLst>
          </p:cNvPr>
          <p:cNvSpPr/>
          <p:nvPr/>
        </p:nvSpPr>
        <p:spPr>
          <a:xfrm rot="18545393">
            <a:off x="2043091" y="5187531"/>
            <a:ext cx="116095" cy="624323"/>
          </a:xfrm>
          <a:prstGeom prst="downArrow">
            <a:avLst>
              <a:gd name="adj1" fmla="val 36374"/>
              <a:gd name="adj2" fmla="val 801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18">
            <a:extLst>
              <a:ext uri="{FF2B5EF4-FFF2-40B4-BE49-F238E27FC236}">
                <a16:creationId xmlns:a16="http://schemas.microsoft.com/office/drawing/2014/main" id="{A4129BE7-4C78-4440-A5A3-5E55AB5ED30A}"/>
              </a:ext>
            </a:extLst>
          </p:cNvPr>
          <p:cNvSpPr/>
          <p:nvPr/>
        </p:nvSpPr>
        <p:spPr>
          <a:xfrm>
            <a:off x="2446759" y="5605842"/>
            <a:ext cx="3911369" cy="577894"/>
          </a:xfrm>
          <a:prstGeom prst="roundRect">
            <a:avLst>
              <a:gd name="adj" fmla="val 588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BoxOfficeListItem.vue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 제목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포스터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네이버 평점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상세 정보 보여주기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02BBEA1D-9469-4E3C-8A60-43ABEBBF1228}"/>
              </a:ext>
            </a:extLst>
          </p:cNvPr>
          <p:cNvSpPr/>
          <p:nvPr/>
        </p:nvSpPr>
        <p:spPr>
          <a:xfrm>
            <a:off x="3882948" y="1926018"/>
            <a:ext cx="3766933" cy="759890"/>
          </a:xfrm>
          <a:prstGeom prst="roundRect">
            <a:avLst>
              <a:gd name="adj" fmla="val 450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두 개의 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호출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하나의 데이터로 합친 모습</a:t>
            </a:r>
            <a:endParaRPr lang="en-US" altLang="ko-KR" sz="1000" dirty="0">
              <a:solidFill>
                <a:srgbClr val="FF0000"/>
              </a:solidFill>
              <a:highlight>
                <a:srgbClr val="FFFF00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–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제목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순위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 관람객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누적 관람객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네이버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-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포스터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평점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상세정보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2A657B-064D-4EC2-A7A5-A3B2D52976A5}"/>
              </a:ext>
            </a:extLst>
          </p:cNvPr>
          <p:cNvSpPr/>
          <p:nvPr/>
        </p:nvSpPr>
        <p:spPr>
          <a:xfrm>
            <a:off x="6441795" y="3732070"/>
            <a:ext cx="1196131" cy="20026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26">
            <a:extLst>
              <a:ext uri="{FF2B5EF4-FFF2-40B4-BE49-F238E27FC236}">
                <a16:creationId xmlns:a16="http://schemas.microsoft.com/office/drawing/2014/main" id="{67CC5FB9-E717-4611-B9B2-A53B7D5B3D40}"/>
              </a:ext>
            </a:extLst>
          </p:cNvPr>
          <p:cNvSpPr/>
          <p:nvPr/>
        </p:nvSpPr>
        <p:spPr>
          <a:xfrm rot="2561715">
            <a:off x="6414948" y="3887619"/>
            <a:ext cx="116095" cy="488670"/>
          </a:xfrm>
          <a:prstGeom prst="downArrow">
            <a:avLst>
              <a:gd name="adj1" fmla="val 36374"/>
              <a:gd name="adj2" fmla="val 801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6E16CC71-0038-4AFE-809F-6D44DE5EA7AE}"/>
              </a:ext>
            </a:extLst>
          </p:cNvPr>
          <p:cNvSpPr/>
          <p:nvPr/>
        </p:nvSpPr>
        <p:spPr>
          <a:xfrm>
            <a:off x="4257047" y="4369327"/>
            <a:ext cx="3018734" cy="480077"/>
          </a:xfrm>
          <a:prstGeom prst="roundRect">
            <a:avLst>
              <a:gd name="adj" fmla="val 450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filter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로우 데이터를 보기 좋게 규격화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20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페이지 접속하면 최신 박스오피스 데이터 보여주기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심화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7150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캡쳐에 대한 설명 작성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02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박스오피스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1~3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위 영화에 스타일 적용하기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심화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66EBC-FF0F-4C7D-AD78-1B518CE365F7}"/>
              </a:ext>
            </a:extLst>
          </p:cNvPr>
          <p:cNvSpPr txBox="1"/>
          <p:nvPr/>
        </p:nvSpPr>
        <p:spPr>
          <a:xfrm>
            <a:off x="1415845" y="2061361"/>
            <a:ext cx="7150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캡쳐에 대한 설명 작성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9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3515</TotalTime>
  <Words>520</Words>
  <Application>Microsoft Office PowerPoint</Application>
  <PresentationFormat>화면 슬라이드 쇼(4:3)</PresentationFormat>
  <Paragraphs>117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넥슨Lv1고딕 Light</vt:lpstr>
      <vt:lpstr>맑은 고딕</vt:lpstr>
      <vt:lpstr>Calibri</vt:lpstr>
      <vt:lpstr>Arial</vt:lpstr>
      <vt:lpstr>Calibri Light</vt:lpstr>
      <vt:lpstr>넥슨Lv1고딕 Bold</vt:lpstr>
      <vt:lpstr>Office 테마</vt:lpstr>
      <vt:lpstr>PowerPoint 프레젠테이션</vt:lpstr>
      <vt:lpstr>Axios와 API를 이용한 일별 박스오피스 리스트 심화_참고: 02.예제코드\191104_Axios 박스오피스</vt:lpstr>
      <vt:lpstr>Axios와 API를 이용한 일별 박스오피스 리스트 심화_참고: 02.예제코드\191104_Axios 박스오피스</vt:lpstr>
      <vt:lpstr>Axios와 API를 이용한 일별 박스오피스 리스트 심화_참고: 02.예제코드\191104_Axios 박스오피스</vt:lpstr>
      <vt:lpstr>Axios와 API를 이용한 일별 박스오피스 리스트 심화_참고: 02.예제코드\191104_Axios 박스오피스</vt:lpstr>
      <vt:lpstr>Axios와 API를 이용한 일별 박스오피스 리스트 심화_참고: 02.예제코드\191104_Axios 박스오피스</vt:lpstr>
      <vt:lpstr>Axios와 API를 이용한 일별 박스오피스 리스트 심화_참고: 02.예제코드\191104_Axios 박스오피스</vt:lpstr>
      <vt:lpstr>Axios와 API를 이용한 일별 박스오피스 리스트 심화</vt:lpstr>
      <vt:lpstr>Axios와 API를 이용한 일별 박스오피스 리스트 심화</vt:lpstr>
      <vt:lpstr>Axios와 API를 이용한 일별 박스오피스 리스트 심화</vt:lpstr>
      <vt:lpstr>Axios와 API를 이용한 일별 박스오피스 리스트 심화</vt:lpstr>
      <vt:lpstr>Axios와 API를 이용한 일별 박스오피스 리스트 심화</vt:lpstr>
      <vt:lpstr>Axios와 API를 이용한 일별 박스오피스 리스트 심화</vt:lpstr>
      <vt:lpstr>Axios와 API를 이용한 일별 박스오피스 리스트 심화</vt:lpstr>
      <vt:lpstr>Axios와 API를 이용한 일별 박스오피스 리스트 심화</vt:lpstr>
      <vt:lpstr>Axios와 API를 이용한 일별 박스오피스 리스트 심화</vt:lpstr>
      <vt:lpstr>PowerPoint 프레젠테이션</vt:lpstr>
    </vt:vector>
  </TitlesOfParts>
  <Company>ADMINISTRATOR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191113_일별 박스오피스 리스트 심화</dc:title>
  <dc:creator>조하늘 [haneulcho]</dc:creator>
  <cp:lastModifiedBy>조 하늘</cp:lastModifiedBy>
  <cp:revision>651</cp:revision>
  <dcterms:created xsi:type="dcterms:W3CDTF">2017-04-14T07:30:55Z</dcterms:created>
  <dcterms:modified xsi:type="dcterms:W3CDTF">2019-11-09T18:09:05Z</dcterms:modified>
</cp:coreProperties>
</file>