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404" r:id="rId3"/>
    <p:sldId id="434" r:id="rId4"/>
    <p:sldId id="435" r:id="rId5"/>
    <p:sldId id="436" r:id="rId6"/>
    <p:sldId id="437" r:id="rId7"/>
    <p:sldId id="438" r:id="rId8"/>
    <p:sldId id="265" r:id="rId9"/>
  </p:sldIdLst>
  <p:sldSz cx="9144000" cy="6858000" type="screen4x3"/>
  <p:notesSz cx="6858000" cy="9144000"/>
  <p:embeddedFontLst>
    <p:embeddedFont>
      <p:font typeface="넥슨Lv1고딕" panose="00000500000000000000" pitchFamily="2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넥슨Lv1고딕 Bold" panose="00000800000000000000" pitchFamily="2" charset="-127"/>
      <p:bold r:id="rId18"/>
    </p:embeddedFont>
    <p:embeddedFont>
      <p:font typeface="넥슨Lv1고딕 Light" panose="00000300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FF0000"/>
    <a:srgbClr val="7F7F7F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6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0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5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1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6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andidate/t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localhost:8080/candidate/play" TargetMode="External"/><Relationship Id="rId4" Type="http://schemas.openxmlformats.org/officeDocument/2006/relationships/hyperlink" Target="http://localhost:8080/candidate/movi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2020-06-13	v0.1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7977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2020.06.13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요구사항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B8386-E3C2-4535-8247-681131268464}"/>
              </a:ext>
            </a:extLst>
          </p:cNvPr>
          <p:cNvSpPr/>
          <p:nvPr/>
        </p:nvSpPr>
        <p:spPr>
          <a:xfrm>
            <a:off x="628650" y="1860265"/>
            <a:ext cx="788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“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메인 페이지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서브 페이지 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구조를 바꿔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.”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“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상단 메뉴에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현재 접근 중인 페이지를 강조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해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.”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“D-Day 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숫자가 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보다 작으면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십의 자리에 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붙여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.”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“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후보자 탭 클릭 시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번째 상의 후보자 목록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.”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“</a:t>
            </a:r>
            <a:r>
              <a:rPr lang="ko-KR" altLang="en-US" sz="20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메인화면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하단 후보자 바로가기가 작동하도록 </a:t>
            </a:r>
            <a:r>
              <a:rPr lang="ko-KR" altLang="en-US" sz="20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라우트를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추가해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.”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4E59342-8F0B-418C-9BFD-ED2291B1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→ 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_1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9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9CDD8E-7CF0-4F92-A6EA-45B9E41BE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" t="1581" r="1395" b="4740"/>
          <a:stretch/>
        </p:blipFill>
        <p:spPr>
          <a:xfrm>
            <a:off x="1492970" y="2457962"/>
            <a:ext cx="3020037" cy="384869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메인 페이지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서브 페이지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구조를 바꿔 주세요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 파일과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작업된 파일의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구조가 달라요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마크업 파일의 구조를 유지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오른쪽 처럼 바꿔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 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  <a:r>
              <a:rPr lang="en-US" altLang="ko-KR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_1</a:t>
            </a: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8DC5CC-82F5-4509-B2E8-E6858CA2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051" y="2457962"/>
            <a:ext cx="3154785" cy="28139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EFDDB7-D972-44D6-8791-26EFC3B6DC43}"/>
              </a:ext>
            </a:extLst>
          </p:cNvPr>
          <p:cNvSpPr/>
          <p:nvPr/>
        </p:nvSpPr>
        <p:spPr>
          <a:xfrm>
            <a:off x="5461233" y="3120705"/>
            <a:ext cx="3007603" cy="11073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26">
            <a:extLst>
              <a:ext uri="{FF2B5EF4-FFF2-40B4-BE49-F238E27FC236}">
                <a16:creationId xmlns:a16="http://schemas.microsoft.com/office/drawing/2014/main" id="{F5318244-E766-45E7-8DE8-D3A785385EBC}"/>
              </a:ext>
            </a:extLst>
          </p:cNvPr>
          <p:cNvSpPr/>
          <p:nvPr/>
        </p:nvSpPr>
        <p:spPr>
          <a:xfrm rot="2782988">
            <a:off x="5751025" y="4157773"/>
            <a:ext cx="116095" cy="624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ABB6714A-5D80-405D-B4C0-F971863A15DC}"/>
              </a:ext>
            </a:extLst>
          </p:cNvPr>
          <p:cNvSpPr/>
          <p:nvPr/>
        </p:nvSpPr>
        <p:spPr>
          <a:xfrm>
            <a:off x="4008775" y="4742021"/>
            <a:ext cx="4460061" cy="664873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container-wrap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클래스는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id=“app”&gt;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에 추가해야 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메인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서브 페이지에 따라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main-page, sub-page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클래스를 추가합니다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9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FB20C0-E8ED-4903-8887-9A82744E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88" y="2567787"/>
            <a:ext cx="2693448" cy="33647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B761AA4-2EB5-42C0-BFD7-88630138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75" y="2545681"/>
            <a:ext cx="2876182" cy="336473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상단 메뉴에 현재 접근 중인 페이지를 강조해 주세요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&lt;a&gt;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태그에 자동으로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router-link-exact-active, router-link-active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클래스를 부여합니다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router-link-active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 대신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on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클래스를 부여해 페이지를 강조해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어디를 수정해야 할까요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 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  <a:r>
              <a:rPr lang="en-US" altLang="ko-KR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_1</a:t>
            </a: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EFDDB7-D972-44D6-8791-26EFC3B6DC43}"/>
              </a:ext>
            </a:extLst>
          </p:cNvPr>
          <p:cNvSpPr/>
          <p:nvPr/>
        </p:nvSpPr>
        <p:spPr>
          <a:xfrm>
            <a:off x="6716792" y="3558282"/>
            <a:ext cx="615188" cy="116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26">
            <a:extLst>
              <a:ext uri="{FF2B5EF4-FFF2-40B4-BE49-F238E27FC236}">
                <a16:creationId xmlns:a16="http://schemas.microsoft.com/office/drawing/2014/main" id="{FD90F143-3580-447E-86DA-07D3D5335AF6}"/>
              </a:ext>
            </a:extLst>
          </p:cNvPr>
          <p:cNvSpPr/>
          <p:nvPr/>
        </p:nvSpPr>
        <p:spPr>
          <a:xfrm rot="16200000">
            <a:off x="5216533" y="3379707"/>
            <a:ext cx="116095" cy="624323"/>
          </a:xfrm>
          <a:prstGeom prst="downArrow">
            <a:avLst>
              <a:gd name="adj1" fmla="val 36374"/>
              <a:gd name="adj2" fmla="val 80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E24DCD-7C6C-4979-A126-FF4F64CED543}"/>
              </a:ext>
            </a:extLst>
          </p:cNvPr>
          <p:cNvSpPr/>
          <p:nvPr/>
        </p:nvSpPr>
        <p:spPr>
          <a:xfrm>
            <a:off x="7352841" y="3691869"/>
            <a:ext cx="615188" cy="116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8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6" y="1610380"/>
            <a:ext cx="4317861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D-Day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숫자가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보다 작으면 십의 자리에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붙여 주세요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예를 들면 이렇게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 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  <a:r>
              <a:rPr lang="en-US" altLang="ko-KR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_1</a:t>
            </a: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4AD54-D52A-44CC-8EB6-47C6F5F2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48" y="2827752"/>
            <a:ext cx="312463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6" y="1610380"/>
            <a:ext cx="4317861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후보자 탭 클릭 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번째 상의 후보자 목록을 보여 주세요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TV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부문 후보자 목록을 보다 영화부문 목록을 클릭해도 이전 목록이 남아있어요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영화부문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작품상 후보자 목록을 볼 수 있도록 수정해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 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  <a:r>
              <a:rPr lang="en-US" altLang="ko-KR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_1</a:t>
            </a: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05210B-9352-4DC8-AE97-DB284FD8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45" y="2587956"/>
            <a:ext cx="5144346" cy="35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6" y="1610380"/>
            <a:ext cx="492186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메인화면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하단 후보자 바로가기가 작동하도록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라우트를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추가해 주세요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TV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부문 클릭 시 이동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http://localhost:8080/candidate</a:t>
            </a:r>
            <a:r>
              <a:rPr lang="en-US" altLang="ko-KR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/tv</a:t>
            </a:r>
            <a:endParaRPr lang="en-US" altLang="ko-KR" sz="1100" spc="-50" dirty="0">
              <a:highlight>
                <a:srgbClr val="FFFF00"/>
              </a:highlight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영화부문 클릭 시 이동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http://localhost:8080/candidate</a:t>
            </a:r>
            <a:r>
              <a:rPr lang="en-US" altLang="ko-KR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/movie</a:t>
            </a:r>
            <a:endParaRPr lang="en-US" altLang="ko-KR" sz="1100" spc="-50" dirty="0">
              <a:highlight>
                <a:srgbClr val="FFFF00"/>
              </a:highlight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연극부문 클릭 시 이동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http://localhost:8080/candidate</a:t>
            </a:r>
            <a:r>
              <a:rPr lang="en-US" altLang="ko-KR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/play</a:t>
            </a:r>
            <a:endParaRPr lang="en-US" altLang="ko-KR" sz="1100" spc="-50" dirty="0">
              <a:highlight>
                <a:srgbClr val="FFFF00"/>
              </a:highlight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 </a:t>
            </a:r>
            <a:r>
              <a:rPr lang="ko-KR" altLang="en-US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→ </a:t>
            </a:r>
            <a:r>
              <a:rPr lang="en-US" altLang="ko-KR" sz="100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b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  <a:r>
              <a:rPr lang="en-US" altLang="ko-KR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_1</a:t>
            </a:r>
            <a:r>
              <a:rPr lang="ko-KR" altLang="en-US" sz="1800" b="1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32EBE2-DEA1-4C39-B9D7-8CB700D23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408" y="3787938"/>
            <a:ext cx="5139193" cy="1792742"/>
          </a:xfrm>
          <a:prstGeom prst="rect">
            <a:avLst/>
          </a:prstGeom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BFE7F4B4-1CEC-45F5-BECB-9D0CD3DCFF67}"/>
              </a:ext>
            </a:extLst>
          </p:cNvPr>
          <p:cNvSpPr/>
          <p:nvPr/>
        </p:nvSpPr>
        <p:spPr>
          <a:xfrm>
            <a:off x="4427570" y="3338458"/>
            <a:ext cx="4460061" cy="664873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힌트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this.getCandidate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(this.$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route.params.division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이렇게 활용할 수 있을지도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…!</a:t>
            </a:r>
          </a:p>
        </p:txBody>
      </p:sp>
    </p:spTree>
    <p:extLst>
      <p:ext uri="{BB962C8B-B14F-4D97-AF65-F5344CB8AC3E}">
        <p14:creationId xmlns:p14="http://schemas.microsoft.com/office/powerpoint/2010/main" val="424673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2020-06-13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백상예술대상 피드백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4062</TotalTime>
  <Words>377</Words>
  <Application>Microsoft Office PowerPoint</Application>
  <PresentationFormat>화면 슬라이드 쇼(4:3)</PresentationFormat>
  <Paragraphs>69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넥슨Lv1고딕 Light</vt:lpstr>
      <vt:lpstr>맑은 고딕</vt:lpstr>
      <vt:lpstr>넥슨Lv1고딕 Bold</vt:lpstr>
      <vt:lpstr>넥슨Lv1고딕</vt:lpstr>
      <vt:lpstr>Calibri</vt:lpstr>
      <vt:lpstr>Calibri Light</vt:lpstr>
      <vt:lpstr>Office 테마</vt:lpstr>
      <vt:lpstr>PowerPoint 프레젠테이션</vt:lpstr>
      <vt:lpstr>jQuery → Vue 백상예술대상 피드백_1차</vt:lpstr>
      <vt:lpstr>jQuery → Vue 백상예술대상 피드백_1차</vt:lpstr>
      <vt:lpstr>jQuery → Vue 백상예술대상 피드백_1차</vt:lpstr>
      <vt:lpstr>jQuery → Vue 백상예술대상 피드백_1차</vt:lpstr>
      <vt:lpstr>jQuery → Vue 백상예술대상 피드백_1차</vt:lpstr>
      <vt:lpstr>jQuery → Vue 백상예술대상 피드백_1차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200618_백상예술대상 피드백</dc:title>
  <dc:creator>조하늘 [haneulcho]</dc:creator>
  <cp:lastModifiedBy>조 하늘</cp:lastModifiedBy>
  <cp:revision>714</cp:revision>
  <dcterms:created xsi:type="dcterms:W3CDTF">2017-04-14T07:30:55Z</dcterms:created>
  <dcterms:modified xsi:type="dcterms:W3CDTF">2020-06-13T03:19:10Z</dcterms:modified>
</cp:coreProperties>
</file>