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25"/>
  </p:notesMasterIdLst>
  <p:sldIdLst>
    <p:sldId id="256" r:id="rId2"/>
    <p:sldId id="296" r:id="rId3"/>
    <p:sldId id="384" r:id="rId4"/>
    <p:sldId id="389" r:id="rId5"/>
    <p:sldId id="390" r:id="rId6"/>
    <p:sldId id="371" r:id="rId7"/>
    <p:sldId id="372" r:id="rId8"/>
    <p:sldId id="344" r:id="rId9"/>
    <p:sldId id="373" r:id="rId10"/>
    <p:sldId id="375" r:id="rId11"/>
    <p:sldId id="378" r:id="rId12"/>
    <p:sldId id="379" r:id="rId13"/>
    <p:sldId id="380" r:id="rId14"/>
    <p:sldId id="381" r:id="rId15"/>
    <p:sldId id="382" r:id="rId16"/>
    <p:sldId id="383" r:id="rId17"/>
    <p:sldId id="376" r:id="rId18"/>
    <p:sldId id="385" r:id="rId19"/>
    <p:sldId id="386" r:id="rId20"/>
    <p:sldId id="374" r:id="rId21"/>
    <p:sldId id="387" r:id="rId22"/>
    <p:sldId id="388" r:id="rId23"/>
    <p:sldId id="265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넥슨Lv1고딕" panose="00000500000000000000" pitchFamily="2" charset="-127"/>
      <p:regular r:id="rId32"/>
    </p:embeddedFont>
    <p:embeddedFont>
      <p:font typeface="넥슨Lv1고딕 Bold" panose="00000800000000000000" pitchFamily="2" charset="-127"/>
      <p:bold r:id="rId33"/>
    </p:embeddedFont>
    <p:embeddedFont>
      <p:font typeface="넥슨Lv1고딕 Light" panose="00000300000000000000" pitchFamily="2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AJAX와 API" id="{C6D02E5E-0991-48F9-AF30-8A8A15BBD119}">
          <p14:sldIdLst>
            <p14:sldId id="296"/>
            <p14:sldId id="384"/>
            <p14:sldId id="389"/>
            <p14:sldId id="390"/>
            <p14:sldId id="371"/>
            <p14:sldId id="372"/>
          </p14:sldIdLst>
        </p14:section>
        <p14:section name="일별 박스오피스 리스트 만들기" id="{CFA93638-70FE-4B43-8514-EF7A807D4FEB}">
          <p14:sldIdLst>
            <p14:sldId id="344"/>
            <p14:sldId id="373"/>
            <p14:sldId id="375"/>
            <p14:sldId id="378"/>
            <p14:sldId id="379"/>
            <p14:sldId id="380"/>
            <p14:sldId id="381"/>
            <p14:sldId id="382"/>
            <p14:sldId id="383"/>
            <p14:sldId id="376"/>
            <p14:sldId id="385"/>
            <p14:sldId id="386"/>
            <p14:sldId id="374"/>
            <p14:sldId id="387"/>
            <p14:sldId id="3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98DBF"/>
    <a:srgbClr val="7F7F7F"/>
    <a:srgbClr val="FF0000"/>
    <a:srgbClr val="B5DC11"/>
    <a:srgbClr val="DAE3F3"/>
    <a:srgbClr val="FBFBFB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>
        <p:scale>
          <a:sx n="111" d="100"/>
          <a:sy n="111" d="100"/>
        </p:scale>
        <p:origin x="9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4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59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88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14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96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98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96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08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6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3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5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81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4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5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5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user/joinUser.do" TargetMode="External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hyperlink" Target="http://www.kobis.or.kr/kobisopenapi/homepg/apikey/ckUser/findApikeyList.d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hyperlink" Target="http://www.kobis.or.kr/kobisopenapi/homepg/apikey/ckUser/findApikeyList.d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apikey/ckUser/findApikeyList.do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rome.google.com/webstore/detail/json-formatter/mhimpmpmffogbmmkmajibklelopddmjf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obis.or.kr/kobisopenapi/webservice/rest/boxoffice/searchDailyBoxOfficeList.json?key=3549202564fc55c0fb1f6709f54aaeaf&amp;targetDt=2019110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bis.or.kr/kobisopenapi/homepg/apiservice/searchServiceInfo.do?serviceId=searchDailyBoxOffice" TargetMode="External"/><Relationship Id="rId4" Type="http://schemas.openxmlformats.org/officeDocument/2006/relationships/hyperlink" Target="https://developers.naver.com/docs/search/new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 </a:t>
            </a:r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2019-11-02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2019-11-03	v0.2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54951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2019.11.03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jQuery Ajax, Vue </a:t>
                      </a:r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Axios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기본 사용법 추가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2019.11.02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AJAX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의 이해 최초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D7E08F9-2AEC-4CE3-83F7-09E5CD0AC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22" y="2351932"/>
            <a:ext cx="5398691" cy="3749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http://www.kobis.or.kr/kobisopenapi/homepg/user/joinUser.do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1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492D50F-AE0B-4786-AA75-38D6471A66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75" y="2366821"/>
            <a:ext cx="5701887" cy="33345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2E93F99-662F-4C36-8AA1-1F1B1F6D8753}"/>
              </a:ext>
            </a:extLst>
          </p:cNvPr>
          <p:cNvSpPr/>
          <p:nvPr/>
        </p:nvSpPr>
        <p:spPr>
          <a:xfrm>
            <a:off x="3638648" y="3776044"/>
            <a:ext cx="1028108" cy="40271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1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918B22E-7E37-4E6D-983F-6A36FDF214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83" y="2409464"/>
            <a:ext cx="5791906" cy="2325107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B1319822-36CE-4A08-8CE9-67B3D1EDE0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34" y="4949068"/>
            <a:ext cx="5364810" cy="88623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E69088-EE55-4457-B5CB-D587F43439B9}"/>
              </a:ext>
            </a:extLst>
          </p:cNvPr>
          <p:cNvSpPr/>
          <p:nvPr/>
        </p:nvSpPr>
        <p:spPr>
          <a:xfrm>
            <a:off x="3368592" y="5467448"/>
            <a:ext cx="762790" cy="36785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2A98BBA6-D597-44A0-8BCD-BC9688126A63}"/>
              </a:ext>
            </a:extLst>
          </p:cNvPr>
          <p:cNvSpPr/>
          <p:nvPr/>
        </p:nvSpPr>
        <p:spPr>
          <a:xfrm>
            <a:off x="2602866" y="3957862"/>
            <a:ext cx="5685641" cy="322711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목적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jQuery Ajax, Vue </a:t>
            </a:r>
            <a:r>
              <a:rPr lang="en-US" altLang="ko-KR" sz="1000" dirty="0" err="1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기능 실습을 위한 개인 스터디 목적으로 발급 요청합니다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A78C336-E67C-42EF-BB49-EC591AACD7CB}"/>
              </a:ext>
            </a:extLst>
          </p:cNvPr>
          <p:cNvSpPr/>
          <p:nvPr/>
        </p:nvSpPr>
        <p:spPr>
          <a:xfrm>
            <a:off x="5404360" y="4659708"/>
            <a:ext cx="2515784" cy="322711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</a:t>
            </a:r>
            <a:r>
              <a:rPr lang="en-US" altLang="ko-KR" sz="10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URL: http://localhost:8080</a:t>
            </a:r>
            <a:endParaRPr lang="ko-KR" altLang="en-US" sz="10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85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F628DB8-62D6-4207-BC69-A85CA665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55" y="2297532"/>
            <a:ext cx="6265899" cy="101721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 회원가입 후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 받기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http://www.kobis.or.kr/kobisopenapi/homepg/apikey/ckUser/findApikeyList.do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E69088-EE55-4457-B5CB-D587F43439B9}"/>
              </a:ext>
            </a:extLst>
          </p:cNvPr>
          <p:cNvSpPr/>
          <p:nvPr/>
        </p:nvSpPr>
        <p:spPr>
          <a:xfrm>
            <a:off x="1738781" y="2862160"/>
            <a:ext cx="1587172" cy="2979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2A98BBA6-D597-44A0-8BCD-BC9688126A63}"/>
              </a:ext>
            </a:extLst>
          </p:cNvPr>
          <p:cNvSpPr/>
          <p:nvPr/>
        </p:nvSpPr>
        <p:spPr>
          <a:xfrm>
            <a:off x="2064452" y="3352410"/>
            <a:ext cx="4897109" cy="505168"/>
          </a:xfrm>
          <a:prstGeom prst="roundRect">
            <a:avLst>
              <a:gd name="adj" fmla="val 11040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Key: 3549202564fc55c0fb1f6709f54aaeaf</a:t>
            </a:r>
            <a:endParaRPr lang="ko-KR" altLang="en-US" sz="1400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8FCA0B8F-7AF9-4262-BDEE-6435D7EB160C}"/>
              </a:ext>
            </a:extLst>
          </p:cNvPr>
          <p:cNvSpPr/>
          <p:nvPr/>
        </p:nvSpPr>
        <p:spPr>
          <a:xfrm>
            <a:off x="2064452" y="4043058"/>
            <a:ext cx="4897109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바탕으로 일별 박스오피스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가져올 수 있습니다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03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3BF1BBF-0D06-4D36-967B-3B72BE5FA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39" y="2439409"/>
            <a:ext cx="6276268" cy="318912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https://chrome.google.com/webstore/detail/json-formatter/mhimpmpmffogbmmkmajibklelopddmjf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E69088-EE55-4457-B5CB-D587F43439B9}"/>
              </a:ext>
            </a:extLst>
          </p:cNvPr>
          <p:cNvSpPr/>
          <p:nvPr/>
        </p:nvSpPr>
        <p:spPr>
          <a:xfrm>
            <a:off x="6713497" y="2807901"/>
            <a:ext cx="1090948" cy="3227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8FCA0B8F-7AF9-4262-BDEE-6435D7EB160C}"/>
              </a:ext>
            </a:extLst>
          </p:cNvPr>
          <p:cNvSpPr/>
          <p:nvPr/>
        </p:nvSpPr>
        <p:spPr>
          <a:xfrm>
            <a:off x="2258703" y="5744970"/>
            <a:ext cx="5786122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사용하면 크롬 브라우저에서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구조를 쉽게 파악할 수 있습니다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79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35FFE981-A81C-44DD-8836-7FAAEDDAFB8B}"/>
              </a:ext>
            </a:extLst>
          </p:cNvPr>
          <p:cNvSpPr/>
          <p:nvPr/>
        </p:nvSpPr>
        <p:spPr>
          <a:xfrm>
            <a:off x="791272" y="3019839"/>
            <a:ext cx="7724078" cy="1064634"/>
          </a:xfrm>
          <a:prstGeom prst="roundRect">
            <a:avLst>
              <a:gd name="adj" fmla="val 94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http://www.kobis.or.kr/kobisopenapi/webservice/rest/boxoffice/searchDailyBoxOfficeList.json?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나의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en-US" altLang="ko-KR" sz="1600" dirty="0" err="1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Key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&amp;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YYYYMMDD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298DBF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형식 날짜</a:t>
            </a:r>
            <a:endParaRPr lang="en-US" altLang="ko-KR" sz="1600" dirty="0">
              <a:solidFill>
                <a:schemeClr val="bg1"/>
              </a:solidFill>
              <a:highlight>
                <a:srgbClr val="298DBF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(URL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끝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부터 쿼리 스트링 시작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&amp;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기준으로 요청 파라미터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형태로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7099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 Formatter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발급받은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날짜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포함한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접속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일별 박스오피스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사용하려면 반드시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 Key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필수 파라미터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targetDt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필요합니다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과정은 모두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보내고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통해 서버에서 데이터를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형식으로 받는 방법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중 일부입니다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98A3E-CFB7-4AA0-97D8-7FA62BF88EAA}"/>
              </a:ext>
            </a:extLst>
          </p:cNvPr>
          <p:cNvSpPr txBox="1"/>
          <p:nvPr/>
        </p:nvSpPr>
        <p:spPr>
          <a:xfrm>
            <a:off x="1415846" y="4286439"/>
            <a:ext cx="6844233" cy="521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http://www.kobis.or.kr/kobisopenapi/webservice/rest/boxoffice/searchDailyBoxOfficeList.json?key=3549202564fc55c0fb1f6709f54aaeaf&amp;targetDt=20191102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95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6" y="2061361"/>
            <a:ext cx="7099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 Formatter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발급받은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Key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날짜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targetDt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포함한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접속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요청 방식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URL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따른 파라미터는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제작한 곳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여기서는 영화진흥위원회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크롬 확장 프로그램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Formatter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공통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58A0549-F676-4ECC-9114-93A40049E4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2"/>
          <a:stretch/>
        </p:blipFill>
        <p:spPr>
          <a:xfrm>
            <a:off x="1453750" y="2511200"/>
            <a:ext cx="5845308" cy="36229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F2C6F-DE96-44FB-AC9B-5B17AA7C127E}"/>
              </a:ext>
            </a:extLst>
          </p:cNvPr>
          <p:cNvSpPr/>
          <p:nvPr/>
        </p:nvSpPr>
        <p:spPr>
          <a:xfrm>
            <a:off x="1821251" y="3096813"/>
            <a:ext cx="2599137" cy="31002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3232FBF2-4E60-481E-BF83-CC24D588C368}"/>
              </a:ext>
            </a:extLst>
          </p:cNvPr>
          <p:cNvSpPr/>
          <p:nvPr/>
        </p:nvSpPr>
        <p:spPr>
          <a:xfrm>
            <a:off x="3873544" y="4324904"/>
            <a:ext cx="5005137" cy="1054839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받은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dailyBoxOfficeList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배열로 일별 박스오피스 리스트를 만들 수 있어요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만약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아래와 같이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v-for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디렉티브를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사용할 수 있겠죠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&lt;li v-for="(movie, index) in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dailyBoxOfficeList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 :key="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movieCd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"&gt;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제목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{{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movie.movieNm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}}&lt;/li&gt;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04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리스트를 만든다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21A1E8-7073-4706-88DD-ED62A7279CD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38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API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요청을 보낸다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826594-E15A-4E00-B804-341CF7FF751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56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받은 데이터를 바탕으로 화면을 갱신한다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876406-D2B0-4617-B7F7-7F182D00766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9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3C25049-AF45-475D-BC44-EAAA6976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67" y="3300302"/>
            <a:ext cx="1195973" cy="276867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AJAX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AJAX(Asynchronous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Javascript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And XML)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AJAX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란 비동기 자바스크립트와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XML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서버와 통신하기 위해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XMLHttpRequest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객체를 사용하는 것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JSON, XML, HTML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그리고 일반 텍스트 형식 등을 포함한 다양한 포맷을 주고 받을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AJAX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"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비동기성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"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특징을 가지고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따라서 </a:t>
            </a:r>
            <a:r>
              <a:rPr lang="ko-KR" altLang="en-US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웹페이지 전환</a:t>
            </a:r>
            <a:r>
              <a:rPr lang="en-US" altLang="ko-KR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b="1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새로고침</a:t>
            </a:r>
            <a:r>
              <a:rPr lang="en-US" altLang="ko-KR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b="1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없이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서버에 요청을 보낸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받아 온 데이터로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특정 화면을 업데이트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실시간으로 변하는 포털 사이트 검색어나 버튼 클릭 시 현재 날씨 출력 등의 기능은 모두 비동기 작업입니다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2486CAD-9AAF-46C4-8629-2755702FB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89" y="3428999"/>
            <a:ext cx="1004514" cy="25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DD08E425-AA05-4C60-B4A2-A2F687DCE3CA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리스트를 만든다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394ABA-9FED-4354-8061-F2AF5EDA8A5A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89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API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요청을 보낸다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BED8AE-0875-450C-818E-29934DDC0736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11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받은 데이터를 바탕으로 화면을 갱신한다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_Vue +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93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2019-11-02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2019-11-03	v0.2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 </a:t>
            </a:r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18">
            <a:extLst>
              <a:ext uri="{FF2B5EF4-FFF2-40B4-BE49-F238E27FC236}">
                <a16:creationId xmlns:a16="http://schemas.microsoft.com/office/drawing/2014/main" id="{E2EB3284-B04D-47D8-BEC4-9757F1E20152}"/>
              </a:ext>
            </a:extLst>
          </p:cNvPr>
          <p:cNvSpPr/>
          <p:nvPr/>
        </p:nvSpPr>
        <p:spPr>
          <a:xfrm>
            <a:off x="4592268" y="5048548"/>
            <a:ext cx="2774447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에러 메시지 처리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850D30CD-96EB-4C16-A5A1-BA3E6B59464E}"/>
              </a:ext>
            </a:extLst>
          </p:cNvPr>
          <p:cNvSpPr/>
          <p:nvPr/>
        </p:nvSpPr>
        <p:spPr>
          <a:xfrm>
            <a:off x="1743520" y="5048549"/>
            <a:ext cx="2684854" cy="627883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리스트 렌더링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슬라이더 삽입 등 화면 갱신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클라이언트에서 서버로 웹 요청 보내기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 요청의 기본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읽기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성공이냐 </a:t>
            </a: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E9585C23-07FC-45A2-AC2A-8A09E1548EB5}"/>
              </a:ext>
            </a:extLst>
          </p:cNvPr>
          <p:cNvSpPr/>
          <p:nvPr/>
        </p:nvSpPr>
        <p:spPr>
          <a:xfrm>
            <a:off x="3630443" y="3085192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클라이언트에서 서버로 웹 요청을 보낸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그 결과를 가지고 화면단을 구성하는 작업을 프론트 엔드 개발자가 하게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결과를 가져오는 데 성공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했다면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서버 데이터를 예쁘게 재구성해 화면에 보여주기</a:t>
            </a:r>
            <a:endParaRPr lang="en-US" altLang="ko-KR" sz="1100" spc="-5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결과를 가져오는 데 실패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했다면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에러 메시지를 예쁘게 재구성해 화면에 보여주기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(ex.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토스트 팝업 등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F870A8A-BDCA-492F-ADE4-6D4D7453EC17}"/>
              </a:ext>
            </a:extLst>
          </p:cNvPr>
          <p:cNvSpPr/>
          <p:nvPr/>
        </p:nvSpPr>
        <p:spPr>
          <a:xfrm>
            <a:off x="4384584" y="3524471"/>
            <a:ext cx="87922" cy="483219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0C8F3D83-E81C-4FD6-B3DB-C885B4853C80}"/>
              </a:ext>
            </a:extLst>
          </p:cNvPr>
          <p:cNvSpPr/>
          <p:nvPr/>
        </p:nvSpPr>
        <p:spPr>
          <a:xfrm>
            <a:off x="3630443" y="4124258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96A66D2-F42B-4527-B6EE-CBFA6AC55C96}"/>
              </a:ext>
            </a:extLst>
          </p:cNvPr>
          <p:cNvSpPr/>
          <p:nvPr/>
        </p:nvSpPr>
        <p:spPr>
          <a:xfrm rot="10800000">
            <a:off x="4548308" y="3524470"/>
            <a:ext cx="87922" cy="483219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ADF7E-747D-4E61-AF06-523F39DE892F}"/>
              </a:ext>
            </a:extLst>
          </p:cNvPr>
          <p:cNvSpPr txBox="1"/>
          <p:nvPr/>
        </p:nvSpPr>
        <p:spPr>
          <a:xfrm>
            <a:off x="4764149" y="3642969"/>
            <a:ext cx="4135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jQuery AJAX, Vue </a:t>
            </a:r>
            <a:r>
              <a:rPr lang="en-US" altLang="ko-KR" sz="1000" spc="-5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Axios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등의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HTTP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클라이언트 라이브러리로 데이터 요청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ko-KR" altLang="en-US" sz="1000" spc="-5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E084-8D4B-4F3C-9073-D00D2C3ECAAC}"/>
              </a:ext>
            </a:extLst>
          </p:cNvPr>
          <p:cNvSpPr txBox="1"/>
          <p:nvPr/>
        </p:nvSpPr>
        <p:spPr>
          <a:xfrm>
            <a:off x="1306876" y="3642969"/>
            <a:ext cx="2968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클라이언트로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XML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또는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JSON 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형식의 데이터 전송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B2889BCE-092A-4B6E-805F-EFAE6A038C1D}"/>
              </a:ext>
            </a:extLst>
          </p:cNvPr>
          <p:cNvSpPr/>
          <p:nvPr/>
        </p:nvSpPr>
        <p:spPr>
          <a:xfrm rot="18900000">
            <a:off x="4761142" y="4460551"/>
            <a:ext cx="87922" cy="395046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514C4D24-C312-4053-A353-9E449F0DE83C}"/>
              </a:ext>
            </a:extLst>
          </p:cNvPr>
          <p:cNvSpPr/>
          <p:nvPr/>
        </p:nvSpPr>
        <p:spPr>
          <a:xfrm>
            <a:off x="3380668" y="4855479"/>
            <a:ext cx="1047705" cy="4124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</a:t>
            </a:r>
          </a:p>
        </p:txBody>
      </p:sp>
      <p:sp>
        <p:nvSpPr>
          <p:cNvPr id="29" name="모서리가 둥근 직사각형 18">
            <a:extLst>
              <a:ext uri="{FF2B5EF4-FFF2-40B4-BE49-F238E27FC236}">
                <a16:creationId xmlns:a16="http://schemas.microsoft.com/office/drawing/2014/main" id="{7A65E19A-DB93-48C6-805A-2362FD64F033}"/>
              </a:ext>
            </a:extLst>
          </p:cNvPr>
          <p:cNvSpPr/>
          <p:nvPr/>
        </p:nvSpPr>
        <p:spPr>
          <a:xfrm>
            <a:off x="4592268" y="4855479"/>
            <a:ext cx="1047705" cy="4124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3126B787-0197-4A26-B637-077380FF47AC}"/>
              </a:ext>
            </a:extLst>
          </p:cNvPr>
          <p:cNvSpPr/>
          <p:nvPr/>
        </p:nvSpPr>
        <p:spPr>
          <a:xfrm rot="2700000">
            <a:off x="4087012" y="4460551"/>
            <a:ext cx="87922" cy="395046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572C7E-7FE3-47B3-B785-8EB7009BE5BA}"/>
              </a:ext>
            </a:extLst>
          </p:cNvPr>
          <p:cNvSpPr txBox="1"/>
          <p:nvPr/>
        </p:nvSpPr>
        <p:spPr>
          <a:xfrm>
            <a:off x="5010574" y="4522715"/>
            <a:ext cx="2935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웹 요청을 주고 받는 동안 로딩 중 표시 등 대기 처리</a:t>
            </a:r>
          </a:p>
        </p:txBody>
      </p:sp>
    </p:spTree>
    <p:extLst>
      <p:ext uri="{BB962C8B-B14F-4D97-AF65-F5344CB8AC3E}">
        <p14:creationId xmlns:p14="http://schemas.microsoft.com/office/powerpoint/2010/main" val="40431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$.ajax()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AJAX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3E8B76A-44C6-4A6D-AE8C-2AD83BAFCAF0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5" name="그림 4" descr="텍스트, 화면, 모니터, 테이블이(가) 표시된 사진&#10;&#10;자동 생성된 설명">
            <a:extLst>
              <a:ext uri="{FF2B5EF4-FFF2-40B4-BE49-F238E27FC236}">
                <a16:creationId xmlns:a16="http://schemas.microsoft.com/office/drawing/2014/main" id="{1EAB609A-2615-4FA8-AD85-37095A1AB8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25" y="2423677"/>
            <a:ext cx="4468961" cy="21998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F62D15-235C-43B5-9AE9-C66866859394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 형태로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type, data(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필수는 아님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보내고 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7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 형태로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params(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필수는 아님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보내고 서버에서 응답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데이터 또는 에러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받아 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endParaRPr lang="en-US" altLang="ko-KR" sz="1100" spc="-5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37914E-75A8-448A-9DFC-4A80FF413E5A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pic>
        <p:nvPicPr>
          <p:cNvPr id="5" name="그림 4" descr="모니터, 스크린샷, 화면, 쥐고있는이(가) 표시된 사진&#10;&#10;자동 생성된 설명">
            <a:extLst>
              <a:ext uri="{FF2B5EF4-FFF2-40B4-BE49-F238E27FC236}">
                <a16:creationId xmlns:a16="http://schemas.microsoft.com/office/drawing/2014/main" id="{40968564-CC9D-42BC-82A1-51128CA13E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25" y="2423677"/>
            <a:ext cx="6428454" cy="19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가져다가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긁어온다는 말이 무슨 말일까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API(Application Programming Interface)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731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API(Application Programming Interface,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응용 프로그램 프로그래밍 인터페이스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응용 프로그램에서 사용할 수 있도록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운영체제나 프로그래밍 언어가 제공하는 기능을 제어할 수 있게 만든 인터페이스를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롸ㅏㅏㅏㅏㅏ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?????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무슨 말인지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…???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실내, 하얀색, 사진, 검은색이(가) 표시된 사진&#10;&#10;자동 생성된 설명">
            <a:extLst>
              <a:ext uri="{FF2B5EF4-FFF2-40B4-BE49-F238E27FC236}">
                <a16:creationId xmlns:a16="http://schemas.microsoft.com/office/drawing/2014/main" id="{E5C2B2F3-F633-4D58-BFBD-8132886B7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3" y="2931508"/>
            <a:ext cx="5519415" cy="29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D77A4DA-A915-446B-9F5B-61CB6178B8A8}"/>
              </a:ext>
            </a:extLst>
          </p:cNvPr>
          <p:cNvSpPr txBox="1"/>
          <p:nvPr/>
        </p:nvSpPr>
        <p:spPr>
          <a:xfrm>
            <a:off x="3846811" y="5034795"/>
            <a:ext cx="367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클라이언트 라이브러리에서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URL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웹 요청 구현</a:t>
            </a:r>
            <a:endParaRPr lang="en-US" altLang="ko-KR" sz="11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받아서 화면 갱신 또는 유저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Form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 서버로 전송</a:t>
            </a:r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850D30CD-96EB-4C16-A5A1-BA3E6B59464E}"/>
              </a:ext>
            </a:extLst>
          </p:cNvPr>
          <p:cNvSpPr/>
          <p:nvPr/>
        </p:nvSpPr>
        <p:spPr>
          <a:xfrm>
            <a:off x="1755805" y="4803847"/>
            <a:ext cx="2028175" cy="972802"/>
          </a:xfrm>
          <a:prstGeom prst="roundRect">
            <a:avLst>
              <a:gd name="adj" fmla="val 68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전통적인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XMLHttpRequest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jQuery AJAX</a:t>
            </a:r>
          </a:p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브라우저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fetch()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가져다가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긁어온다는 말이 무슨 말일까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API(Application Programming Interface)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E9585C23-07FC-45A2-AC2A-8A09E1548EB5}"/>
              </a:ext>
            </a:extLst>
          </p:cNvPr>
          <p:cNvSpPr/>
          <p:nvPr/>
        </p:nvSpPr>
        <p:spPr>
          <a:xfrm>
            <a:off x="1887328" y="4642493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웹 요청 구현하기</a:t>
            </a:r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36B89A6C-68CE-4EC8-BC77-C345BB0791C1}"/>
              </a:ext>
            </a:extLst>
          </p:cNvPr>
          <p:cNvSpPr/>
          <p:nvPr/>
        </p:nvSpPr>
        <p:spPr>
          <a:xfrm>
            <a:off x="791272" y="3349516"/>
            <a:ext cx="7724078" cy="1064634"/>
          </a:xfrm>
          <a:prstGeom prst="roundRect">
            <a:avLst>
              <a:gd name="adj" fmla="val 94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= BE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개발자가 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예쁘게 만들어라 하고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개발자에게 제공하는 데이터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대부분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포맷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 GET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POST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요청방식에 따른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제공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요청에 따른 응답코드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성공이냐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실패냐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제공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46D07-6416-49B5-953F-0E48A5E94486}"/>
              </a:ext>
            </a:extLst>
          </p:cNvPr>
          <p:cNvSpPr txBox="1"/>
          <p:nvPr/>
        </p:nvSpPr>
        <p:spPr>
          <a:xfrm>
            <a:off x="1415846" y="2061361"/>
            <a:ext cx="709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쉽게 말해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네이버에서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뉴스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관심있는 뉴스 필터링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KOG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캐릭터 스킬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웹에서 스킬 시스템 미리보기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영화진흥위원회에서 제공하는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영화인정보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가지고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좋아하는 배우의 영화 흥행 안내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만든다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https://developers.naver.com/docs/search/news/</a:t>
            </a:r>
            <a:endParaRPr lang="en-US" altLang="ko-KR" sz="10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5"/>
              </a:rPr>
              <a:t>http://www.kobis.or.kr/kobisopenapi/homepg/apiservice/searchServiceInfo.do?serviceId=searchDailyBoxOffice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70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 descr="개체, 시계, 앉아있는, 하얀색이(가) 표시된 사진&#10;&#10;자동 생성된 설명">
            <a:extLst>
              <a:ext uri="{FF2B5EF4-FFF2-40B4-BE49-F238E27FC236}">
                <a16:creationId xmlns:a16="http://schemas.microsoft.com/office/drawing/2014/main" id="{04F3D26C-A65C-4D15-BCD2-84FE403EE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69" y="1729344"/>
            <a:ext cx="5515662" cy="30806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AB32E0-5C67-4FB4-A1B2-E8B62C7F4282}"/>
              </a:ext>
            </a:extLst>
          </p:cNvPr>
          <p:cNvSpPr/>
          <p:nvPr/>
        </p:nvSpPr>
        <p:spPr>
          <a:xfrm>
            <a:off x="628650" y="504595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실전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 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쓰기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펭펭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~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273E5-B722-446D-9FBD-2C825C215017}"/>
              </a:ext>
            </a:extLst>
          </p:cNvPr>
          <p:cNvSpPr txBox="1"/>
          <p:nvPr/>
        </p:nvSpPr>
        <p:spPr>
          <a:xfrm>
            <a:off x="628650" y="5692287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따라만 오세요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눈만 뜨고 있으면 돼요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A9640DE-49BB-4E2B-8677-4A0ADEB1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\191104_Axios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박스오피스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81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HTTP 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클라이언트 라이브러리 </a:t>
            </a: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Axios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일별 박스오피스 리스트 만들기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작업 순서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9CA422C6-FCF4-464B-B393-5F24A68ECA16}"/>
              </a:ext>
            </a:extLst>
          </p:cNvPr>
          <p:cNvSpPr/>
          <p:nvPr/>
        </p:nvSpPr>
        <p:spPr>
          <a:xfrm>
            <a:off x="1203859" y="3456659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2-2.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영화진흥위원회에서 제공하는 일별 박스오피스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요청을 보내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JSON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데이터를 받는다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90982F06-A123-4DB8-9254-59CF6AC55F26}"/>
              </a:ext>
            </a:extLst>
          </p:cNvPr>
          <p:cNvSpPr/>
          <p:nvPr/>
        </p:nvSpPr>
        <p:spPr>
          <a:xfrm>
            <a:off x="1203859" y="3023588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2-1. jQuery AJAX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+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Axios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68A2914-52B9-4088-805C-AE5D27AB841B}"/>
              </a:ext>
            </a:extLst>
          </p:cNvPr>
          <p:cNvSpPr/>
          <p:nvPr/>
        </p:nvSpPr>
        <p:spPr>
          <a:xfrm>
            <a:off x="1203859" y="1926018"/>
            <a:ext cx="6564824" cy="322711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정보를 보여줄 테이블 또는 리스트를 만든다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BDB48F7-2609-4D4C-B9AA-9CC2729E9183}"/>
              </a:ext>
            </a:extLst>
          </p:cNvPr>
          <p:cNvSpPr/>
          <p:nvPr/>
        </p:nvSpPr>
        <p:spPr>
          <a:xfrm>
            <a:off x="1203859" y="4522487"/>
            <a:ext cx="656482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번에서 받아온 데이터를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 테이블 또는 리스트에 삽입한다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300BC3F-2AB6-4406-8D6C-C4BB77413C8E}"/>
              </a:ext>
            </a:extLst>
          </p:cNvPr>
          <p:cNvSpPr/>
          <p:nvPr/>
        </p:nvSpPr>
        <p:spPr>
          <a:xfrm>
            <a:off x="4367325" y="2394549"/>
            <a:ext cx="237893" cy="483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5FD1B8F-F782-47B2-B2EF-45EC590170B3}"/>
              </a:ext>
            </a:extLst>
          </p:cNvPr>
          <p:cNvSpPr/>
          <p:nvPr/>
        </p:nvSpPr>
        <p:spPr>
          <a:xfrm>
            <a:off x="4367325" y="3909319"/>
            <a:ext cx="237893" cy="483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CFEC5E-6857-40C8-956B-A6ACB8C6E11B}"/>
              </a:ext>
            </a:extLst>
          </p:cNvPr>
          <p:cNvSpPr txBox="1"/>
          <p:nvPr/>
        </p:nvSpPr>
        <p:spPr>
          <a:xfrm>
            <a:off x="1605540" y="2452453"/>
            <a:ext cx="5761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대부분의 오픈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회원가입 후 키를 발급받아야 사용할 수 있으며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하루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API 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 횟수 제한이 있습니다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3D41B7-553E-403B-8B1C-2A3712E94DFA}"/>
              </a:ext>
            </a:extLst>
          </p:cNvPr>
          <p:cNvSpPr txBox="1"/>
          <p:nvPr/>
        </p:nvSpPr>
        <p:spPr>
          <a:xfrm>
            <a:off x="1605540" y="4942754"/>
            <a:ext cx="5761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통신으로 받아온 데이터를 삽입하는 과정에서 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ko-KR" altLang="en-US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편리함을 느낄 수 있습니다</a:t>
            </a:r>
            <a:r>
              <a:rPr lang="en-US" altLang="ko-KR" sz="10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07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2252</TotalTime>
  <Words>1215</Words>
  <Application>Microsoft Office PowerPoint</Application>
  <PresentationFormat>화면 슬라이드 쇼(4:3)</PresentationFormat>
  <Paragraphs>192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넥슨Lv1고딕 Light</vt:lpstr>
      <vt:lpstr>넥슨Lv1고딕 Bold</vt:lpstr>
      <vt:lpstr>넥슨Lv1고딕</vt:lpstr>
      <vt:lpstr>Calibri</vt:lpstr>
      <vt:lpstr>맑은 고딕</vt:lpstr>
      <vt:lpstr>Arial</vt:lpstr>
      <vt:lpstr>Calibri Light</vt:lpstr>
      <vt:lpstr>Office 테마</vt:lpstr>
      <vt:lpstr>PowerPoint 프레젠테이션</vt:lpstr>
      <vt:lpstr>HTTP 클라이언트 라이브러리 Axios AJAX(Asynchronous Javascript And XML)</vt:lpstr>
      <vt:lpstr>HTTP 클라이언트 라이브러리 Axios 웹 요청의 기본_데이터 읽기, 성공이냐 실패냐?</vt:lpstr>
      <vt:lpstr>HTTP 클라이언트 라이브러리 Axios jQuery AJAX 기본 사용법</vt:lpstr>
      <vt:lpstr>HTTP 클라이언트 라이브러리 Axios Vue Axios 기본 사용법</vt:lpstr>
      <vt:lpstr>HTTP 클라이언트 라이브러리 Axios API(Application Programming Interface)</vt:lpstr>
      <vt:lpstr>HTTP 클라이언트 라이브러리 Axios API(Application Programming Interface)</vt:lpstr>
      <vt:lpstr>HTTP 클라이언트 라이브러리 Axios 일별 박스오피스 리스트 만들기_ 참고: 02.예제코드\191104_Axios 박스오피스</vt:lpstr>
      <vt:lpstr>HTTP 클라이언트 라이브러리 Axios 일별 박스오피스 리스트 만들기_작업 순서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만들기_공통</vt:lpstr>
      <vt:lpstr>HTTP 클라이언트 라이브러리 Axios 일별 박스오피스 리스트 만들기_jQuery AJAX 버전</vt:lpstr>
      <vt:lpstr>HTTP 클라이언트 라이브러리 Axios 일별 박스오피스 리스트 만들기_jQuery AJAX 버전</vt:lpstr>
      <vt:lpstr>HTTP 클라이언트 라이브러리 Axios 일별 박스오피스 리스트 만들기_jQuery AJAX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HTTP 클라이언트 라이브러리 Axios 일별 박스오피스 리스트 만들기_Vue + Axios 버전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클라이언트 라이브러리 Axios</dc:title>
  <dc:creator>조하늘 [haneulcho]</dc:creator>
  <cp:lastModifiedBy>조 하늘</cp:lastModifiedBy>
  <cp:revision>587</cp:revision>
  <dcterms:created xsi:type="dcterms:W3CDTF">2017-04-14T07:30:55Z</dcterms:created>
  <dcterms:modified xsi:type="dcterms:W3CDTF">2019-11-03T06:40:04Z</dcterms:modified>
</cp:coreProperties>
</file>