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21"/>
  </p:notesMasterIdLst>
  <p:sldIdLst>
    <p:sldId id="256" r:id="rId2"/>
    <p:sldId id="266" r:id="rId3"/>
    <p:sldId id="29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6" r:id="rId13"/>
    <p:sldId id="302" r:id="rId14"/>
    <p:sldId id="300" r:id="rId15"/>
    <p:sldId id="301" r:id="rId16"/>
    <p:sldId id="294" r:id="rId17"/>
    <p:sldId id="295" r:id="rId18"/>
    <p:sldId id="297" r:id="rId19"/>
    <p:sldId id="265" r:id="rId20"/>
  </p:sldIdLst>
  <p:sldSz cx="9144000" cy="6858000" type="screen4x3"/>
  <p:notesSz cx="6858000" cy="9144000"/>
  <p:embeddedFontLst>
    <p:embeddedFont>
      <p:font typeface="넥슨Lv1고딕 Bold" panose="00000800000000000000" pitchFamily="2" charset="-127"/>
      <p:bold r:id="rId22"/>
    </p:embeddedFont>
    <p:embeddedFont>
      <p:font typeface="넥슨Lv1고딕 Light" panose="00000300000000000000" pitchFamily="2" charset="-127"/>
      <p:regular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넥슨Lv1고딕" panose="00000500000000000000" pitchFamily="2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</p14:sldIdLst>
        </p14:section>
        <p14:section name="알림말, 초기 환경 설정" id="{3658BD2F-CFF0-4890-B80B-4474E3F16DB6}">
          <p14:sldIdLst>
            <p14:sldId id="266"/>
            <p14:sldId id="29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Vue 이것만 알자" id="{C6D02E5E-0991-48F9-AF30-8A8A15BBD119}">
          <p14:sldIdLst>
            <p14:sldId id="296"/>
            <p14:sldId id="302"/>
            <p14:sldId id="300"/>
            <p14:sldId id="301"/>
          </p14:sldIdLst>
        </p14:section>
        <p14:section name="라우팅 처리" id="{CDA10A24-27E6-4C6E-8514-CC123DA78F94}">
          <p14:sldIdLst>
            <p14:sldId id="294"/>
            <p14:sldId id="295"/>
            <p14:sldId id="29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C11"/>
    <a:srgbClr val="298DBF"/>
    <a:srgbClr val="FF0000"/>
    <a:srgbClr val="282C34"/>
    <a:srgbClr val="DAE3F3"/>
    <a:srgbClr val="000000"/>
    <a:srgbClr val="FBFBFB"/>
    <a:srgbClr val="F7F7F7"/>
    <a:srgbClr val="022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1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07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81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1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66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5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77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73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4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7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3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8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17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23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9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lement.eleme.io/#/en-US/component/installation" TargetMode="External"/><Relationship Id="rId4" Type="http://schemas.openxmlformats.org/officeDocument/2006/relationships/hyperlink" Target="https://cmder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vu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project/selec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dashboar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dashbo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2400" b="1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간단 북마크</a:t>
            </a:r>
            <a:r>
              <a:rPr lang="en-US" altLang="ko-KR" sz="2400" b="1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튜토리얼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2019-08-27	v0.1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66381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/>
                <a:gridCol w="5582265"/>
                <a:gridCol w="1004372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  <a:endParaRPr lang="ko-KR" altLang="en-US" sz="900" b="0" spc="-50" baseline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  <a:endParaRPr lang="ko-KR" altLang="en-US" sz="900" b="0" spc="-50" baseline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  <a:endParaRPr lang="ko-KR" altLang="en-US" sz="900" b="0" spc="-50" baseline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marL="45720" marR="45720"/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2019.08.27</a:t>
                      </a:r>
                      <a:endParaRPr lang="ko-KR" altLang="en-US" sz="900" spc="-50" baseline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pc="-5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간단 </a:t>
                      </a:r>
                      <a:r>
                        <a:rPr lang="ko-KR" altLang="en-US" sz="900" spc="-50" baseline="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북마크</a:t>
                      </a:r>
                      <a:r>
                        <a:rPr lang="ko-KR" altLang="en-US" sz="900" spc="-5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튜토리얼</a:t>
                      </a:r>
                      <a:r>
                        <a:rPr lang="ko-KR" altLang="en-US" sz="900" spc="-5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en-US" altLang="ko-KR" sz="900" spc="-5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1</a:t>
                      </a:r>
                      <a:r>
                        <a:rPr lang="ko-KR" altLang="en-US" sz="900" spc="-50" baseline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차 작성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(bookmark)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 확인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7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 구조 확인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7" y="2225841"/>
            <a:ext cx="1832884" cy="33338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47060" y="2172501"/>
            <a:ext cx="573786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50" dirty="0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public/index.html</a:t>
            </a:r>
          </a:p>
          <a:p>
            <a:r>
              <a:rPr lang="ko-KR" altLang="en-US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사용자가 </a:t>
            </a:r>
            <a:r>
              <a:rPr lang="ko-KR" altLang="en-US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웹페이지에</a:t>
            </a:r>
            <a:r>
              <a:rPr lang="ko-KR" altLang="en-US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접속했을 때 </a:t>
            </a:r>
            <a:r>
              <a:rPr lang="ko-KR" altLang="en-US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다운로드하게</a:t>
            </a:r>
            <a:r>
              <a:rPr lang="ko-KR" altLang="en-US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되는 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템플릿으로 외부 </a:t>
            </a:r>
            <a:r>
              <a:rPr lang="ko-KR" altLang="en-US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스크립트를 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CDN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통해 호출해야 하거나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/>
            </a:r>
            <a:b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문서의 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&lt;title&gt;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변경하려면 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index.html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수정합니다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 err="1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endParaRPr lang="en-US" altLang="ko-KR" sz="1000" spc="-50" dirty="0" smtClean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애플리케이션이 동작하는 데 필요한 대부분의 소스가 있는 폴더입니다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600" spc="-5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/assets</a:t>
            </a:r>
          </a:p>
          <a:p>
            <a:pPr lvl="1"/>
            <a:r>
              <a:rPr lang="ko-KR" altLang="en-US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정적 리소스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png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jpg, gif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같은 이미지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/mp4, mp3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같은 미디어 파일 등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넣는 폴더입니다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/components</a:t>
            </a:r>
          </a:p>
          <a:p>
            <a:pPr lvl="1"/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컴포넌트들을 넣는 폴더입니다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r>
              <a:rPr lang="ko-KR" altLang="en-US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컴포넌트는 하나의 독립적인 기능을 가지고 있는 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단위 모듈을 의미합니다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/views</a:t>
            </a:r>
          </a:p>
          <a:p>
            <a:pPr lvl="1"/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App.vue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파일의 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&lt;router-view/&gt;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삽입할 </a:t>
            </a:r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컴포넌트들을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넣는 폴더입니다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기준으로 라우터의 컴포넌트는 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views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폴더에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그외 컴포넌트는 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components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폴더에 넣습니다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</a:t>
            </a:r>
            <a:r>
              <a:rPr lang="en-US" altLang="ko-KR" sz="1000" spc="-50" dirty="0" err="1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App.vue</a:t>
            </a:r>
            <a:endParaRPr lang="en-US" altLang="ko-KR" sz="1000" spc="-50" dirty="0" smtClean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lvl="1"/>
            <a:r>
              <a:rPr lang="ko-KR" altLang="en-US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애플리케이션의 루트 컴포넌트입니다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컴포넌트들은 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App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컴포넌트를 중심으로 하향식 트리 구조를 가집니다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/main.js</a:t>
            </a:r>
          </a:p>
          <a:p>
            <a:pPr lvl="1"/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Webpack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빌드를 시작할 때 가장 처음 불러오는 진입 지점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(Entry Point)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입니다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main.js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</a:t>
            </a:r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App.vue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불러온 후 </a:t>
            </a:r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객체를 생성하게 됩니다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#app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엘리먼트에 </a:t>
            </a:r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바인딩하는 코드가 작성되어 있습니다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</a:t>
            </a:r>
            <a:endParaRPr lang="en-US" altLang="ko-KR" sz="10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lvl="1"/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관련 파일로 라우팅 경로에 해당하는 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파일이나 컴포넌트를 설정합니다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(bookmark)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 확인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7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 구조 확인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7" y="2225841"/>
            <a:ext cx="1832884" cy="33338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47060" y="2172501"/>
            <a:ext cx="573786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50" dirty="0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babel.config.js</a:t>
            </a:r>
          </a:p>
          <a:p>
            <a:r>
              <a:rPr lang="ko-KR" altLang="en-US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최신 자바스크립트 문법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(ES6, ES7…)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구형 브라우저에서 사용할 수 있도록 자바스크립트 코드를 변환해 주는 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babel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플러그인 설정 파일입니다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통해 프로젝트를 생성하면 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@</a:t>
            </a:r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/app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프리셋을 자동으로 적용합니다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 err="1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package.json</a:t>
            </a:r>
            <a:endParaRPr lang="en-US" altLang="ko-KR" sz="1000" spc="-50" dirty="0" smtClean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통해 설치한 패키지들을 관리하는 파일입니다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의존성 모듈이나 </a:t>
            </a:r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실행할 </a:t>
            </a:r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run script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들을 확인할 수 있습니다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en-US" altLang="ko-KR" sz="1000" spc="-50" dirty="0" err="1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gitignore</a:t>
            </a:r>
            <a:endParaRPr lang="en-US" altLang="ko-KR" sz="1000" spc="-50" dirty="0" smtClean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버전 관리에 사용하지 않을 폴더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파일의 경로를 설정합니다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gitignore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작성한 내용은 버전 관리에서 제외됩니다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보통 환경설정변수 파일이나 </a:t>
            </a:r>
            <a:r>
              <a:rPr lang="en-US" altLang="ko-KR" sz="9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node_modules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폴더를 제외합니다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 smtClean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README.md</a:t>
            </a:r>
            <a:endParaRPr lang="en-US" altLang="ko-KR" sz="10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애플리케이션을 구동하는 데 필요한 내용이나 프로젝트 소개 등을 작성합니다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파일에 작성한 내용은 버전 관리 시 다른 사람에게 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‘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 설명서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’</a:t>
            </a:r>
            <a:r>
              <a:rPr lang="ko-KR" altLang="en-US" sz="9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같은 역할을 합니다</a:t>
            </a:r>
            <a:r>
              <a:rPr lang="en-US" altLang="ko-KR" sz="9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2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단일 파일 컴포넌트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(Single File Component)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단일 파일 컴포넌트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(SFC)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단일 파일 컴포넌트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(Single File Component, .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대해 알아볼까요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단일 파일 컴포넌트는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템플릿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스타일이 모두 모여 있는 형식의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React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JSX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다르게 완전히 독립된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가지 태그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(&lt;template&gt;, &lt;script&gt;, &lt;style&gt;)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8546" y="3216517"/>
            <a:ext cx="5913334" cy="88391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62209" y="3526274"/>
            <a:ext cx="1702736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자바스크립트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&lt;script&gt;&lt;/script&gt;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20746" y="3530759"/>
            <a:ext cx="1800634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HTML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템플릿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&lt;template&gt;&lt;/template&gt;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1380" y="3639183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+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11025" y="3069429"/>
            <a:ext cx="280396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단일 파일 컴포넌트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(.</a:t>
            </a:r>
            <a:r>
              <a:rPr lang="en-US" altLang="ko-K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기본 구성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05774" y="3526274"/>
            <a:ext cx="1702736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스타일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&lt;style scoped&gt;&lt;/style&gt;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945" y="3639183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+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90240" y="4463533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HTML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템플릿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77416" y="4504959"/>
            <a:ext cx="4744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&lt;template&gt;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안에는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 UI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활용한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작성합니다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90240" y="4933824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자바스크립트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77416" y="4975250"/>
            <a:ext cx="4744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components, data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methods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이루어진 자바스크립트를 작성합니다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90240" y="5410456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스타일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77416" y="5451882"/>
            <a:ext cx="4744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scoped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옵션을 통해 각 컴포넌트에 독립적으로 적용할 스타일을 작성합니다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  <a:endParaRPr lang="ko-KR" altLang="en-US" sz="85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5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_data, computed, methods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666507" y="1960655"/>
            <a:ext cx="1810984" cy="1810984"/>
            <a:chOff x="4572000" y="617679"/>
            <a:chExt cx="745283" cy="74528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  <a:endParaRPr lang="ko-KR" altLang="en-US" sz="2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3771639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칠판 설명 ㄴ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(°0°)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ㄱ </a:t>
            </a:r>
            <a:r>
              <a:rPr lang="en-US" altLang="ko-KR" sz="4000" dirty="0" smtClean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44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디렉티브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(Directive)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디렉티브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(Directive)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디렉티브란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v-if, v-for, v-bind, v-on, v-model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같이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v-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시작하는 속성을 의미합니다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v-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시작하는 속성은 모두 디렉티브라고 부르며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주로 데이터 바인딩과 관련된 처리를 실시합니다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디렉티브의 값은 자바스크립트 표현식입니다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아래는 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자주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사용하는 디렉티브입니다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88401" y="2988419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&lt;div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v-if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isVisible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”&gt;&lt;/div&gt; &lt;div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v-else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&gt;&lt;/div&gt;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288401" y="345086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ul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&gt;&lt;li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v-for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=“item in list” </a:t>
            </a:r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v-bind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:key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=“item.id”&gt;{{ item }}&lt;/li&gt;&lt;/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ul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&gt;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88401" y="391330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&lt;div </a:t>
            </a:r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v-bind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:key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=“id”&gt;&lt;/div&gt;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88401" y="437574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&lt;button </a:t>
            </a:r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v-on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:click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handleClick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”&gt;&lt;/button&gt;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502677" y="2988418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v-if, v-else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02677" y="3450860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v-for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02677" y="391330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v-bind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502677" y="437574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v-on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288401" y="483818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&lt;input </a:t>
            </a:r>
            <a:r>
              <a:rPr lang="en-US" altLang="ko-KR" sz="100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v-model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=“message”&gt;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502677" y="483818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v-model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88401" y="530062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&lt;a </a:t>
            </a:r>
            <a:r>
              <a:rPr lang="en-US" altLang="ko-K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v-bind:href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</a:t>
            </a:r>
            <a:r>
              <a:rPr lang="en-US" altLang="ko-K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url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” </a:t>
            </a:r>
            <a:r>
              <a:rPr lang="en-US" altLang="ko-KR" sz="100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v-once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&gt;{{ message }}&lt;/a&gt;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02677" y="530062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v-once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288401" y="576306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&lt;span </a:t>
            </a:r>
            <a:r>
              <a:rPr lang="en-US" altLang="ko-KR" sz="100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v-html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=“message”&gt;&lt;/span&gt;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502677" y="576306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v-html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  <a:endParaRPr lang="ko-KR" altLang="en-US" sz="85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9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라이프사이클 훅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(Lifecycle Hooks)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이란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라이프사이클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훅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(Lifecycle Hooks)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라이프사이클 훅이란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인스턴스가 생성부터 제거까지 일련의 단계를 거치는 동안 특정 시점을 낚아채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(Hook)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사용자가 원하는 처리를 실행하는 것을 의미합니다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data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methods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자유롭게 정의할 수 있지만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라이프사이클 훅은 사용할 수 있는 시점이 정해져 있습니다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  <a:endParaRPr lang="ko-KR" altLang="en-US" sz="85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04942"/>
              </p:ext>
            </p:extLst>
          </p:nvPr>
        </p:nvGraphicFramePr>
        <p:xfrm>
          <a:off x="1490240" y="2923759"/>
          <a:ext cx="6646370" cy="315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6689"/>
                <a:gridCol w="5199681"/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라이프사이클 훅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호출 시점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beforeCreate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인스턴스가</a:t>
                      </a:r>
                      <a:r>
                        <a:rPr lang="ko-KR" altLang="en-US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생성되고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, </a:t>
                      </a:r>
                      <a:r>
                        <a:rPr lang="ko-KR" altLang="en-US" sz="100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리액티브 초기화가 일어나기 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created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인스턴스가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생성되고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리액티브 초기화가 일어난 후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(DOM 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접근 불가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, this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만 접근 가능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beforeMount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인스턴스가</a:t>
                      </a:r>
                      <a:r>
                        <a:rPr lang="ko-KR" altLang="en-US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마운트되기</a:t>
                      </a:r>
                      <a:r>
                        <a:rPr lang="ko-KR" altLang="en-US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mounted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인스턴스가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마운트된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후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(DOM 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접근 가능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, $el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/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getElementById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() </a:t>
                      </a:r>
                      <a:r>
                        <a:rPr lang="ko-KR" altLang="en-US" sz="1000" baseline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등 사용 가능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beforeUpdate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데이터가 변경되어 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DOM</a:t>
                      </a:r>
                      <a:r>
                        <a:rPr lang="ko-KR" altLang="en-US" sz="100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에 적용되기 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updated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넥슨Lv1고딕 Light" panose="00000300000000000000" pitchFamily="2" charset="-127"/>
                        <a:ea typeface="넥슨Lv1고딕 Light" panose="00000300000000000000" pitchFamily="2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데이터가 변경되어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DOM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에 적용된 후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넥슨Lv1고딕 Light" panose="00000300000000000000" pitchFamily="2" charset="-127"/>
                        <a:ea typeface="넥슨Lv1고딕 Light" panose="00000300000000000000" pitchFamily="2" charset="-127"/>
                        <a:cs typeface="+mn-cs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beforeDestroy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Vue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인스턴스가 제거되기 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destroyed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Vue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인스턴스가 제거된 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errorCaptured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임의의 자식 컴포넌트에서 오류가 발생했을 때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9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1511126" y="4909267"/>
            <a:ext cx="6748953" cy="1006047"/>
          </a:xfrm>
          <a:prstGeom prst="roundRect">
            <a:avLst>
              <a:gd name="adj" fmla="val 896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'/', name: 'home', component: Home },</a:t>
            </a:r>
          </a:p>
          <a:p>
            <a:pPr lvl="1"/>
            <a:r>
              <a:rPr lang="en-US" altLang="ko-KR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path: </a:t>
            </a:r>
            <a:r>
              <a:rPr lang="en-US" altLang="ko-KR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'/list', 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'list', component: List },</a:t>
            </a:r>
          </a:p>
          <a:p>
            <a:pPr lvl="1"/>
            <a:r>
              <a:rPr lang="en-US" altLang="ko-KR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path: </a:t>
            </a:r>
            <a:r>
              <a:rPr lang="en-US" altLang="ko-KR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'/add', 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'</a:t>
            </a:r>
            <a:r>
              <a:rPr lang="en-US" altLang="ko-KR" sz="12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component: 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</a:t>
            </a:r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처리할 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URL/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분류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1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 처리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409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각 페이지의 컴포넌트를 나누기 전에 </a:t>
            </a: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라우팅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처리할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먼저 나눠 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보세요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작업이 조금 더 쉬워집니다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62451"/>
              </p:ext>
            </p:extLst>
          </p:nvPr>
        </p:nvGraphicFramePr>
        <p:xfrm>
          <a:off x="1490240" y="2408437"/>
          <a:ext cx="6373600" cy="126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8660"/>
                <a:gridCol w="2499360"/>
                <a:gridCol w="2735580"/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역할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경로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&lt;router-view&gt;</a:t>
                      </a:r>
                      <a:r>
                        <a:rPr lang="ko-KR" altLang="en-US" sz="1000" b="0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에 주입할 컴포넌트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북마크</a:t>
                      </a:r>
                      <a:r>
                        <a:rPr lang="ko-KR" altLang="en-US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첫화면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Http://localhost:8080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src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/views/</a:t>
                      </a:r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Home.vue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북마크</a:t>
                      </a:r>
                      <a:r>
                        <a:rPr lang="ko-KR" altLang="en-US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목록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http://localhost:8080/list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src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/views/</a:t>
                      </a:r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List.vue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북마크</a:t>
                      </a:r>
                      <a:r>
                        <a:rPr lang="ko-KR" altLang="en-US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추가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http://localhost:8080/add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src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/views/</a:t>
                      </a:r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AddBookmark.vue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1109817" y="4139736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설정 파일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/router.js)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수정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77529" y="4106552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2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5846" y="4590717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아래와 같이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router.js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 안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routes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배열에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path, name, component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값을 지닌 라우트 설정 객체를 수정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추가합니다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3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1511126" y="2408437"/>
            <a:ext cx="6748953" cy="3543300"/>
          </a:xfrm>
          <a:prstGeom prst="roundRect">
            <a:avLst>
              <a:gd name="adj" fmla="val 22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Router from '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-router'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endParaRPr lang="en-US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(Router)</a:t>
            </a:r>
          </a:p>
          <a:p>
            <a:pPr lvl="1"/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default new Router({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routes: [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path: '/', name: 'home', component: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path: </a:t>
            </a:r>
            <a:r>
              <a:rPr lang="en-US" altLang="ko-KR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'/list', 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'list', component: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path: </a:t>
            </a:r>
            <a:r>
              <a:rPr lang="en-US" altLang="ko-KR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'/add', 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ko-KR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2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component: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lvl="1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설정 파일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/router.js)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수정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 처리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409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impot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구문으로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/views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 안의 컴포넌트들을 불러옵니다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최종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router.js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 코드는 아래와 같습니다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1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&lt;router-view&gt;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주입할 컴포넌트 생성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3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 처리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칠판 설명 ㄴ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(°0°)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ㄱ </a:t>
            </a:r>
            <a:r>
              <a:rPr lang="en-US" altLang="ko-KR" sz="4000" dirty="0" smtClean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012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 smtClean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  <a:endParaRPr lang="en-US" altLang="ko-KR" sz="4000" dirty="0" smtClean="0">
              <a:solidFill>
                <a:schemeClr val="bg1">
                  <a:lumMod val="85000"/>
                </a:schemeClr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간단 북마크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튜토리얼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491" y="1791106"/>
            <a:ext cx="200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2019-08-27	v0.1</a:t>
            </a: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알림말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0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시작하기 전에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…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5846" y="2072474"/>
            <a:ext cx="662202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본 </a:t>
            </a:r>
            <a:r>
              <a:rPr lang="ko-KR" altLang="en-US" sz="11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여러분이 컴퓨터에 이미 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Node.js</a:t>
            </a:r>
            <a:r>
              <a:rPr lang="ko-KR" altLang="en-US" sz="11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설치했다고 가정합니다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관련 사이트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https://nodejs.org/ko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/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(v10.16.3 LTS </a:t>
            </a:r>
            <a:r>
              <a:rPr lang="ko-KR" altLang="en-US" sz="11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버전 사용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본 </a:t>
            </a:r>
            <a:r>
              <a:rPr lang="ko-KR" altLang="en-US" sz="11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Console 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Emulator</a:t>
            </a:r>
            <a:r>
              <a:rPr lang="ko-KR" altLang="en-US" sz="11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</a:t>
            </a:r>
            <a:r>
              <a:rPr lang="en-US" altLang="ko-KR" sz="11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</a:t>
            </a:r>
            <a:r>
              <a:rPr lang="ko-KR" altLang="en-US" sz="11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사용합니다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관련 사이트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https://cmder.net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/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(Download Mini </a:t>
            </a:r>
            <a:r>
              <a:rPr lang="ko-KR" altLang="en-US" sz="11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압축파일 해제 후 사용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본 </a:t>
            </a:r>
            <a:r>
              <a:rPr lang="ko-KR" altLang="en-US" sz="11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 </a:t>
            </a:r>
            <a:r>
              <a:rPr lang="ko-KR" altLang="en-US" sz="11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라이브러리로 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 UI</a:t>
            </a:r>
            <a:r>
              <a:rPr lang="ko-KR" altLang="en-US" sz="11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사용합니다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관련 사이트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https://element.eleme.io/#/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en-US/component/installation</a:t>
            </a:r>
            <a:endParaRPr lang="en-US" altLang="ko-KR" sz="110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본 </a:t>
            </a:r>
            <a:r>
              <a:rPr lang="ko-KR" altLang="en-US" sz="11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일단 만들고 봅니다만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아래의 내용을 학습합니다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en-US" altLang="ko-KR" sz="11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기본 사용법 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SFC(</a:t>
            </a:r>
            <a:r>
              <a:rPr lang="ko-KR" altLang="en-US" sz="11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싱글 파일 컴포넌트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en-US" altLang="ko-KR" sz="11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Router, Element UI)</a:t>
            </a:r>
            <a:b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HTML5 </a:t>
            </a:r>
            <a:r>
              <a:rPr lang="en-US" altLang="ko-KR" sz="11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LocalStorage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사용법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/>
            </a:r>
            <a:b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en-US" altLang="ko-KR" sz="11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Heroku</a:t>
            </a:r>
            <a:r>
              <a:rPr lang="ko-KR" altLang="en-US" sz="11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</a:t>
            </a:r>
            <a:r>
              <a:rPr lang="en-US" altLang="ko-KR" sz="11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Node.js </a:t>
            </a:r>
            <a:r>
              <a:rPr lang="ko-KR" altLang="en-US" sz="11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앱 배포하는 법</a:t>
            </a:r>
            <a:endParaRPr lang="en-US" altLang="ko-KR" sz="110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5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그래서 무엇을 만들 건가요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0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그래서 뭘 만들지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622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이름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 경로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(URL),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 메모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가지가 있는 간단한 북마크 애플리케이션을 만들 거예요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북마크를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추가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삭제하고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HTML5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LocalStorage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저장한 북마크 목록을 확인할 수 있어요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구글의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화면을 </a:t>
            </a: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따라해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보면서 컴포넌트 기반 사고를 익혀요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94" y="2913043"/>
            <a:ext cx="4754698" cy="23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CLI 3.x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전역 설치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1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CLI 3.x, GUI </a:t>
            </a: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6220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공식 홈페이지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://cli.vuejs.org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/</a:t>
            </a:r>
            <a:endParaRPr lang="en-US" altLang="ko-KR" sz="1100" spc="-5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애플리케이션 환경을 쉽고 빠르게 구축할 수 있는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CLI(Command Line Interface)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제공합니다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다수의 프로젝트에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사용할 것이므로 전역 설치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(global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설치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줍니다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설치한 후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create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또는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명령어를 사용하여 북마크 프로젝트를 생성합니다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511085" y="3208743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–g @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/cli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09817" y="4066899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GUI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77529" y="4033715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5846" y="4517880"/>
            <a:ext cx="6622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이번 </a:t>
            </a: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학습 대상자가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‘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쪼렙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’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이라는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전제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하에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create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대신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명령어를 사용합니다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명렁어로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매니저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localhost:8000/project/select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접근합니다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11085" y="5049473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프로젝트 </a:t>
            </a:r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생성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설정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3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 생성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622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매니저 하단의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[+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새 프로젝트를 만들어보세요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버튼을 클릭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아래와 같이 바탕화면에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bookmark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라는 이름으로 폴더를 만들고 프로젝트를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생성합니다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패키지 매니저는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선택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Git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저장소는 없는 상태로 다음을 클릭해 주세요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06" y="2762231"/>
            <a:ext cx="2089354" cy="413361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51"/>
          <a:stretch/>
        </p:blipFill>
        <p:spPr>
          <a:xfrm>
            <a:off x="1530146" y="3306777"/>
            <a:ext cx="2826630" cy="2478439"/>
          </a:xfrm>
          <a:prstGeom prst="rect">
            <a:avLst/>
          </a:prstGeom>
        </p:spPr>
      </p:pic>
      <p:pic>
        <p:nvPicPr>
          <p:cNvPr id="22" name="그림 21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14"/>
          <a:stretch/>
        </p:blipFill>
        <p:spPr>
          <a:xfrm>
            <a:off x="4584991" y="3306777"/>
            <a:ext cx="2737267" cy="208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프로젝트 </a:t>
            </a:r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생성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세부 설정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4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 생성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622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기본 </a:t>
            </a: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프리셋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(babel,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eslint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선택한 후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만들기를 클릭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확인하면 뭔가 뚝딱뚝딱 진행 중인 게 보여요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생성이 끝나면 프로젝트 </a:t>
            </a: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http://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localhost:8000/dashboard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 열립니다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22" y="2762231"/>
            <a:ext cx="3222316" cy="33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플러그인 설치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-router, Element UI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5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플러그인 설치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7293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</a:t>
            </a: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왼쪽 플러그인 메뉴를 클릭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우리는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 UI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사용할 건데요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순서대로 따라해 주세요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841312"/>
            <a:ext cx="6461760" cy="33724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490240" y="2423677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6975" y="2815433"/>
            <a:ext cx="835166" cy="385979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90240" y="3519174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Element UI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00" y="3951338"/>
            <a:ext cx="4342466" cy="22173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77417" y="2465103"/>
            <a:ext cx="3849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상단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추가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 클릭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[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계속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 클릭하여 설치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7416" y="3552290"/>
            <a:ext cx="5837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상단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[+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플러그인 추가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 클릭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element-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검색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[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-cli-plugin-element]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클릭하여 설치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15605" y="4391202"/>
            <a:ext cx="656095" cy="231090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13100" y="4698215"/>
            <a:ext cx="4342466" cy="32214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40304" y="5928360"/>
            <a:ext cx="1230502" cy="260091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2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69" y="2847303"/>
            <a:ext cx="6494847" cy="33124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069738" y="2826215"/>
            <a:ext cx="832202" cy="375197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의존성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dependencies)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_Element UI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6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의존성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dependencies) </a:t>
            </a: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7293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다시 프로젝트 </a:t>
            </a: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왼쪽 의존성 메뉴를 클릭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순서대로 따라해 주세요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90240" y="2423677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Element UI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7416" y="2465103"/>
            <a:ext cx="583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상단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[+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의존성 설치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 클릭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메인 의존성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element-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검색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[element-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설치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클릭하여 설치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00" y="3311201"/>
            <a:ext cx="4323820" cy="303644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137818" y="3696277"/>
            <a:ext cx="542642" cy="24326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90018" y="3939541"/>
            <a:ext cx="550262" cy="24326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10482" y="6073141"/>
            <a:ext cx="866418" cy="24326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7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(bookmark)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 확인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7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 구조 확인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920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지금까지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GUI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활용해 프로젝트를 생성한 과정은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아래 명령어를 실행하는 것과 동일합니다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init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webpack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bookmark(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 2.x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버전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create bookmark(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 3.x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버전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이제 프로젝트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끄고 생성한 프로젝트 폴더를 확인해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여기서는 바탕화면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bookmark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22" y="3305952"/>
            <a:ext cx="1832884" cy="3333828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965747" y="3598116"/>
            <a:ext cx="3269193" cy="52808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90240" y="2862904"/>
            <a:ext cx="5565880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ui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프로젝트 </a:t>
            </a:r>
            <a:r>
              <a:rPr lang="ko-KR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대시보드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hlinkClick r:id="rId4"/>
              </a:rPr>
              <a:t>http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hlinkClick r:id="rId4"/>
              </a:rPr>
              <a:t>://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hlinkClick r:id="rId4"/>
              </a:rPr>
              <a:t>localhost:8000/dashboard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프로젝트 생성하기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24917" y="3771127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=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52364" y="3671380"/>
            <a:ext cx="3102046" cy="383522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webpack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bookmark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965747" y="4226557"/>
            <a:ext cx="3269193" cy="52808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24917" y="4399568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=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52364" y="4299821"/>
            <a:ext cx="3102046" cy="383522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bookmark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407312" y="4399567"/>
            <a:ext cx="749648" cy="2449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5407312" y="3782363"/>
            <a:ext cx="749648" cy="2449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749099">
            <a:off x="5780229" y="3269209"/>
            <a:ext cx="408516" cy="2449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1340</Words>
  <Application>Microsoft Office PowerPoint</Application>
  <PresentationFormat>화면 슬라이드 쇼(4:3)</PresentationFormat>
  <Paragraphs>279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넥슨Lv1고딕 Bold</vt:lpstr>
      <vt:lpstr>Arial</vt:lpstr>
      <vt:lpstr>넥슨Lv1고딕 Light</vt:lpstr>
      <vt:lpstr>Calibri Light</vt:lpstr>
      <vt:lpstr>맑은 고딕</vt:lpstr>
      <vt:lpstr>Consolas</vt:lpstr>
      <vt:lpstr>Calibri</vt:lpstr>
      <vt:lpstr>넥슨Lv1고딕</vt:lpstr>
      <vt:lpstr>Office 테마</vt:lpstr>
      <vt:lpstr>PowerPoint 프레젠테이션</vt:lpstr>
      <vt:lpstr>Vue_간단 북마크_튜토리얼 시작하기 전에…</vt:lpstr>
      <vt:lpstr>Vue_간단 북마크_튜토리얼 그래서 뭘 만들지?</vt:lpstr>
      <vt:lpstr>Vue_간단 북마크_튜토리얼 초기 환경 설정_Vue CLI 3.x, GUI 설치</vt:lpstr>
      <vt:lpstr>Vue_간단 북마크_튜토리얼 초기 환경 설정_북마크 프로젝트 생성</vt:lpstr>
      <vt:lpstr>Vue_간단 북마크_튜토리얼 초기 환경 설정_북마크 프로젝트 생성</vt:lpstr>
      <vt:lpstr>Vue_간단 북마크_튜토리얼 초기 환경 설정_Vue 플러그인 설치</vt:lpstr>
      <vt:lpstr>Vue_간단 북마크_튜토리얼 초기 환경 설정_의존성(dependencies) 설치</vt:lpstr>
      <vt:lpstr>Vue_간단 북마크_튜토리얼 초기 환경 설정_폴더 구조 확인</vt:lpstr>
      <vt:lpstr>Vue_간단 북마크_튜토리얼 초기 환경 설정_폴더 구조 확인</vt:lpstr>
      <vt:lpstr>Vue_간단 북마크_튜토리얼 초기 환경 설정_폴더 구조 확인</vt:lpstr>
      <vt:lpstr>Vue_간단 북마크_튜토리얼 이것만 알자_단일 파일 컴포넌트(SFC)</vt:lpstr>
      <vt:lpstr>Vue_간단 북마크_튜토리얼 이것만 알자_data, computed, methods</vt:lpstr>
      <vt:lpstr>Vue_간단 북마크_튜토리얼 이것만 알자_Vue 디렉티브(Directive)</vt:lpstr>
      <vt:lpstr>Vue_간단 북마크_튜토리얼 이것만 알자_Vue 라이프사이클 훅(Lifecycle Hooks)</vt:lpstr>
      <vt:lpstr>Vue_간단 북마크_튜토리얼 북마크 프로젝트_라우팅 처리</vt:lpstr>
      <vt:lpstr>Vue_간단 북마크_튜토리얼 북마크 프로젝트_라우팅 처리</vt:lpstr>
      <vt:lpstr>Vue_간단 북마크_튜토리얼 북마크 프로젝트_라우팅 처리</vt:lpstr>
      <vt:lpstr>PowerPoint 프레젠테이션</vt:lpstr>
    </vt:vector>
  </TitlesOfParts>
  <Company>ADMINISTRATOR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엘소드 호스트매니저 사용가이드</dc:title>
  <dc:creator>조하늘 [haneulcho]</dc:creator>
  <cp:lastModifiedBy>조하늘 [haneulcho]</cp:lastModifiedBy>
  <cp:revision>302</cp:revision>
  <dcterms:created xsi:type="dcterms:W3CDTF">2017-04-14T07:30:55Z</dcterms:created>
  <dcterms:modified xsi:type="dcterms:W3CDTF">2019-08-27T08:32:58Z</dcterms:modified>
</cp:coreProperties>
</file>