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9144000" cy="6858000" type="screen4x3"/>
  <p:notesSz cx="6858000" cy="9144000"/>
  <p:embeddedFontLst>
    <p:embeddedFont>
      <p:font typeface="넥슨Lv1고딕 Light" panose="00000300000000000000" pitchFamily="2" charset="-127"/>
      <p:regular r:id="rId11"/>
    </p:embeddedFont>
    <p:embeddedFont>
      <p:font typeface="넥슨Lv1고딕 Bold" panose="00000800000000000000" pitchFamily="2" charset="-127"/>
      <p:bold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D2382E-3C46-49A0-91E6-6FE10290F027}">
          <p14:sldIdLst>
            <p14:sldId id="256"/>
          </p14:sldIdLst>
        </p14:section>
        <p14:section name="몬스터 죽이기" id="{2D7CF09F-B8F3-4A89-A18E-D3A663C86C72}">
          <p14:sldIdLst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C11"/>
    <a:srgbClr val="298DBF"/>
    <a:srgbClr val="FF0000"/>
    <a:srgbClr val="282C34"/>
    <a:srgbClr val="DAE3F3"/>
    <a:srgbClr val="000000"/>
    <a:srgbClr val="FBFBFB"/>
    <a:srgbClr val="F7F7F7"/>
    <a:srgbClr val="0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4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2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0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과제 피드백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400" b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모음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0" y="1791106"/>
            <a:ext cx="65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</a:t>
            </a:r>
            <a:r>
              <a:rPr lang="ko-KR" altLang="en-US" sz="10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참여</a:t>
            </a:r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0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김도원</a:t>
            </a:r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]</a:t>
            </a:r>
            <a:endParaRPr lang="en-US" altLang="ko-KR" sz="1000" dirty="0" smtClean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1)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~ 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2019-08-28 02:00</a:t>
            </a:r>
          </a:p>
          <a:p>
            <a:r>
              <a:rPr lang="ko-KR" altLang="en-US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2) …: ~ 2019-09-02 23:59:59</a:t>
            </a:r>
            <a:endParaRPr lang="en-US" altLang="ko-KR" sz="100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490" y="2891486"/>
            <a:ext cx="65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</a:t>
            </a:r>
            <a:r>
              <a:rPr lang="ko-KR" altLang="en-US" sz="10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참여</a:t>
            </a:r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0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명소희</a:t>
            </a:r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]</a:t>
            </a:r>
            <a:endParaRPr lang="en-US" altLang="ko-KR" sz="1000" dirty="0" smtClean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1)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~ 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2019-08-28 18:00</a:t>
            </a:r>
          </a:p>
          <a:p>
            <a:r>
              <a:rPr lang="ko-KR" altLang="en-US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2) …: ~ 2019-09-02 23:59:59</a:t>
            </a:r>
            <a:endParaRPr lang="en-US" altLang="ko-KR" sz="100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피드백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모음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수행 과제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914" y="1495673"/>
            <a:ext cx="69206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현재 메뉴는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개인데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1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개를 더 추가한다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메뉴명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&lt;views/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Homework.vue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components/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HomeworkView.vue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/ http://localhost:8080/#/homework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접근 가능해야 함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!)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메뉴를 클릭하면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HomeworkView.vue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보인다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3.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HomeworkView.vue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안에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라는 객체를 만들고 해당 객체에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name(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hp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(100)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속성을 부여한다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4. [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때리기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버튼을 클릭하면 어떠한 메소드를 호출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3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번에서 만든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hp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번 때릴 때마다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10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씩 깎는다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5.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isDied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라는 변수를 만들고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isDied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따라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&lt;p&gt;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태그를 렌더링한다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(v-if / v-else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isDied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true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조건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 monster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hp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0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되었을 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  ////// v-if="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isDied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&lt;p&gt;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죽었습니다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!&lt;/p&gt;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아닐 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&lt;p&gt;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아직 살아있어요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!&lt;/p&gt;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6.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버튼은 예쁘게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Element-UI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button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라이브러리에서 아무거나 하나 가져다 쓰시오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이건 선택사항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7.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node_modules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빼고 압축해서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haneulcho@nexon.co.kr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보내기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8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28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 AM 02:00)</a:t>
            </a:r>
          </a:p>
          <a:p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//////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0.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github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Bookmark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앱을 올려서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-&gt;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github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pages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페이지를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serving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run build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후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dist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 생성된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cs,s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복사해서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github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Bookmark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앱에 올림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.)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선택사항</a:t>
            </a:r>
          </a:p>
        </p:txBody>
      </p:sp>
    </p:spTree>
    <p:extLst>
      <p:ext uri="{BB962C8B-B14F-4D97-AF65-F5344CB8AC3E}">
        <p14:creationId xmlns:p14="http://schemas.microsoft.com/office/powerpoint/2010/main" val="288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4399830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trike="sngStrike" spc="-50" dirty="0" err="1" smtClean="0">
                <a:solidFill>
                  <a:schemeClr val="bg1">
                    <a:lumMod val="7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</a:t>
            </a:r>
            <a:r>
              <a:rPr lang="ko-KR" altLang="en-US" sz="1200" strike="sngStrike" spc="-50" dirty="0" smtClean="0">
                <a:solidFill>
                  <a:schemeClr val="bg1">
                    <a:lumMod val="7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이미지를 초록 괴물로 바꿔 주세요</a:t>
            </a:r>
            <a:r>
              <a:rPr lang="en-US" altLang="ko-KR" sz="1200" strike="sngStrike" spc="-50" dirty="0" smtClean="0">
                <a:solidFill>
                  <a:schemeClr val="bg1">
                    <a:lumMod val="7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200" strike="sngStrike" spc="-50" dirty="0">
              <a:solidFill>
                <a:schemeClr val="bg1">
                  <a:lumMod val="7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 smtClean="0">
                <a:solidFill>
                  <a:schemeClr val="bg1">
                    <a:lumMod val="75000"/>
                  </a:schemeClr>
                </a:solidFill>
                <a:ea typeface="넥슨Lv1고딕 Light" panose="00000300000000000000" pitchFamily="2" charset="-127"/>
              </a:rPr>
              <a:t>0</a:t>
            </a:r>
            <a:endParaRPr lang="ko-KR" altLang="en-US" strike="sngStrike">
              <a:solidFill>
                <a:schemeClr val="bg1">
                  <a:lumMod val="75000"/>
                </a:schemeClr>
              </a:solidFill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피드백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모음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개선 사항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09817" y="2150900"/>
            <a:ext cx="4399830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코드 작성 형식을 통일해 주세요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7529" y="211771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5846" y="2601881"/>
            <a:ext cx="69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부호의 띄어쓰기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괄호 개행 형식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조건문의 형식이 불규칙합니다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코드 작성 형식을 통일해 주면 더 보기 좋을 것 같아요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45" y="3142401"/>
            <a:ext cx="2374978" cy="284878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52" y="3150282"/>
            <a:ext cx="2361430" cy="28409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98203" y="3696346"/>
            <a:ext cx="433953" cy="364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91444" y="4253144"/>
            <a:ext cx="1136678" cy="322711"/>
          </a:xfrm>
          <a:prstGeom prst="roundRect">
            <a:avLst>
              <a:gd name="adj" fmla="val 14266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if 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조건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{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91444" y="5122167"/>
            <a:ext cx="1136678" cy="322711"/>
          </a:xfrm>
          <a:prstGeom prst="roundRect">
            <a:avLst>
              <a:gd name="adj" fmla="val 14266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메소드이름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 {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891444" y="3641325"/>
            <a:ext cx="1136678" cy="322711"/>
          </a:xfrm>
          <a:prstGeom prst="roundRect">
            <a:avLst>
              <a:gd name="adj" fmla="val 14266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변수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98202" y="4268642"/>
            <a:ext cx="1821052" cy="249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09816" y="1609792"/>
            <a:ext cx="4802787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 구역을 나누고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 속성에 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디렉티브를 활용해 보세요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7529" y="1576608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5846" y="2060773"/>
            <a:ext cx="69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쿠키몬스터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살리기 버튼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마크업이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번 등장하니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v-bind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디렉티브를 사용해 한 줄로 줄여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isDied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변수의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true/false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조건을 바탕으로 때리기 버튼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disabled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속성에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isDied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변수를 바인딩 해 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피드백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모음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개선 사항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05782" y="2633925"/>
            <a:ext cx="6532089" cy="322711"/>
          </a:xfrm>
          <a:prstGeom prst="roundRect">
            <a:avLst>
              <a:gd name="adj" fmla="val 14266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v-bind: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="data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변수 또는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메소드 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</a:t>
            </a:r>
            <a:r>
              <a:rPr lang="ko-KR" altLang="en-US" sz="10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="data </a:t>
            </a:r>
            <a:r>
              <a:rPr lang="ko-KR" altLang="en-US" sz="10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변수 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 </a:t>
            </a:r>
            <a:r>
              <a:rPr lang="ko-KR" altLang="en-US" sz="10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메소드 명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11085" y="3094080"/>
            <a:ext cx="6526786" cy="472698"/>
          </a:xfrm>
          <a:prstGeom prst="roundRect">
            <a:avLst>
              <a:gd name="adj" fmla="val 8471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&lt;el-button type="danger" round </a:t>
            </a:r>
            <a:r>
              <a:rPr lang="en-US" altLang="ko-KR" sz="9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:disabled="!</a:t>
            </a:r>
            <a:r>
              <a:rPr lang="en-US" altLang="ko-KR" sz="9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isDied</a:t>
            </a:r>
            <a:r>
              <a:rPr lang="en-US" altLang="ko-KR" sz="9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click="</a:t>
            </a:r>
            <a:r>
              <a:rPr lang="en-US" altLang="ko-KR" sz="9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hpReset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"&gt;{{name}} </a:t>
            </a:r>
            <a:r>
              <a:rPr lang="ko-KR" altLang="en-US" sz="9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살리기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&lt;/el-button&gt;</a:t>
            </a:r>
          </a:p>
          <a:p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&lt;el-button type="primary" round </a:t>
            </a:r>
            <a:r>
              <a:rPr lang="en-US" altLang="ko-KR" sz="9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:disabled</a:t>
            </a:r>
            <a:r>
              <a:rPr lang="en-US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9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isDied</a:t>
            </a:r>
            <a:r>
              <a:rPr lang="en-US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@click="</a:t>
            </a:r>
            <a:r>
              <a:rPr lang="en-US" altLang="ko-KR" sz="9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hitMontster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"&gt;{{name}} </a:t>
            </a:r>
            <a:r>
              <a:rPr lang="ko-KR" altLang="en-US" sz="9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때리기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&lt;/el-button&gt;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5846" y="3944357"/>
            <a:ext cx="7099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smtClean="0">
                <a:solidFill>
                  <a:schemeClr val="accent5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</a:t>
            </a:r>
            <a:r>
              <a:rPr lang="ko-KR" altLang="en-US" sz="1100" spc="-50" smtClean="0">
                <a:solidFill>
                  <a:schemeClr val="accent5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더 알아보기</a:t>
            </a:r>
            <a:r>
              <a:rPr lang="en-US" altLang="ko-KR" sz="1100" spc="-50" dirty="0" smtClean="0">
                <a:solidFill>
                  <a:schemeClr val="accent5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]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예를 들어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몬스터가 살아있을 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div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active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클래스를 추가하려면 아래와 같이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class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속성에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isDied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변수를 바인딩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기본적으로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오른쪽 속성값이 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면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왼쪽의 클래스 이름을 적용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몬스터가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살아있을 때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&lt;div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clss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=“active”&gt;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몬스터가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죽었을 때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&lt;div&gt;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11085" y="5147089"/>
            <a:ext cx="6526786" cy="472698"/>
          </a:xfrm>
          <a:prstGeom prst="roundRect">
            <a:avLst>
              <a:gd name="adj" fmla="val 8471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9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v-bind:class</a:t>
            </a:r>
            <a:r>
              <a:rPr lang="en-US" altLang="ko-KR" sz="9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 active: !</a:t>
            </a:r>
            <a:r>
              <a:rPr lang="en-US" altLang="ko-KR" sz="9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isDied</a:t>
            </a:r>
            <a:r>
              <a:rPr lang="en-US" altLang="ko-KR" sz="9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}"</a:t>
            </a:r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ko-KR" altLang="en-US" sz="9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 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9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:class</a:t>
            </a:r>
            <a:r>
              <a:rPr lang="en-US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 active: !</a:t>
            </a:r>
            <a:r>
              <a:rPr lang="en-US" altLang="ko-KR" sz="9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isDied</a:t>
            </a:r>
            <a:r>
              <a:rPr lang="en-US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sz="9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09816" y="1609792"/>
            <a:ext cx="4578061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 구역을 나누고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computed(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계산된 속성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활용해 보세요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7529" y="1576608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5846" y="2060773"/>
            <a:ext cx="69206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쿠키몬스터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메시지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마크업이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번 등장하니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computed(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계산된 속성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사용해 한 줄로 줄여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isDied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결과에 따라 문자열을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retur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msg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computed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작성하면 돼요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msg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       에서 설명한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v-bind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디렉티브를 사용해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img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태그의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alt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속성에 바인딩 해 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v-if / v-else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디렉티브를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img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태그에 활용해 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피드백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모음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개선 사항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11085" y="3108122"/>
            <a:ext cx="6526786" cy="749456"/>
          </a:xfrm>
          <a:prstGeom prst="roundRect">
            <a:avLst>
              <a:gd name="adj" fmla="val 8471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a-DK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 </a:t>
            </a:r>
            <a:r>
              <a:rPr lang="da-DK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v-if="isDied"</a:t>
            </a:r>
            <a:r>
              <a:rPr lang="da-DK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src="@/assets/cookie_2.jpg" </a:t>
            </a:r>
            <a:r>
              <a:rPr lang="da-DK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:alt="msg"</a:t>
            </a:r>
            <a:r>
              <a:rPr lang="da-DK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a-DK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a-DK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 </a:t>
            </a:r>
            <a:r>
              <a:rPr lang="da-DK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v-else</a:t>
            </a:r>
            <a:r>
              <a:rPr lang="da-DK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src="@/assets/cookie_1.jpg" </a:t>
            </a:r>
            <a:r>
              <a:rPr lang="da-DK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:alt="msg</a:t>
            </a:r>
            <a:r>
              <a:rPr lang="da-DK" altLang="ko-KR" sz="9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a-DK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da-DK" altLang="ko-KR" sz="900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&lt;p&gt;{{name}}</a:t>
            </a:r>
            <a:r>
              <a:rPr lang="ko-KR" altLang="en-US" sz="9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en-US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altLang="ko-KR" sz="9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44" y="2573158"/>
            <a:ext cx="245126" cy="2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09816" y="1609792"/>
            <a:ext cx="4578061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hitMonster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메소드를 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flag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변수를 바탕으로 개선해 보세요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7529" y="1576608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4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5846" y="2060773"/>
            <a:ext cx="69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가장 바깥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if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문의 조건에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flag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변수를 넣고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조건을 바탕으로 함수를 실행하도록 개선해 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this.hp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0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this.hp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=== 0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조건을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this.hp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&lt;= 0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합칠 수 있어요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피드백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모음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개선 사항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11085" y="2615614"/>
            <a:ext cx="6526786" cy="1065234"/>
          </a:xfrm>
          <a:prstGeom prst="roundRect">
            <a:avLst>
              <a:gd name="adj" fmla="val 359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sz="9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this.isDied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9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this.hp</a:t>
            </a:r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 10</a:t>
            </a:r>
          </a:p>
          <a:p>
            <a:pPr lvl="2"/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this.hp</a:t>
            </a:r>
            <a:r>
              <a:rPr lang="en-US" altLang="ko-KR" sz="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this.isDied</a:t>
            </a:r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2"/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9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9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9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09816" y="1609792"/>
            <a:ext cx="4578061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HomeworkView.vue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개선 코드 내용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_&lt;template&gt;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7529" y="1576608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5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피드백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모음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개선 사항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07"/>
          <a:stretch/>
        </p:blipFill>
        <p:spPr>
          <a:xfrm>
            <a:off x="1290484" y="2154265"/>
            <a:ext cx="5265219" cy="18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09816" y="1609792"/>
            <a:ext cx="4578061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HomeworkView.vue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개선 코드 내용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_&lt;script&gt;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7529" y="1576608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6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피드백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모음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과제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죽이기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개선 사항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3"/>
          <a:stretch/>
        </p:blipFill>
        <p:spPr>
          <a:xfrm>
            <a:off x="1290485" y="2080915"/>
            <a:ext cx="4567344" cy="43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771</Words>
  <Application>Microsoft Office PowerPoint</Application>
  <PresentationFormat>화면 슬라이드 쇼(4:3)</PresentationFormat>
  <Paragraphs>93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넥슨Lv1고딕 Light</vt:lpstr>
      <vt:lpstr>Arial</vt:lpstr>
      <vt:lpstr>넥슨Lv1고딕 Bold</vt:lpstr>
      <vt:lpstr>Calibri Light</vt:lpstr>
      <vt:lpstr>맑은 고딕</vt:lpstr>
      <vt:lpstr>Consolas</vt:lpstr>
      <vt:lpstr>Calibri</vt:lpstr>
      <vt:lpstr>Office 테마</vt:lpstr>
      <vt:lpstr>PowerPoint 프레젠테이션</vt:lpstr>
      <vt:lpstr>Vue_과제 피드백 모음_과제1_몬스터 죽이기 수행 과제</vt:lpstr>
      <vt:lpstr>Vue_과제 피드백 모음_과제1_몬스터 죽이기 개선 사항</vt:lpstr>
      <vt:lpstr>Vue_과제 피드백 모음_과제1_몬스터 죽이기 개선 사항</vt:lpstr>
      <vt:lpstr>Vue_과제 피드백 모음_과제1_몬스터 죽이기 개선 사항</vt:lpstr>
      <vt:lpstr>Vue_과제 피드백 모음_과제1_몬스터 죽이기 개선 사항</vt:lpstr>
      <vt:lpstr>Vue_과제 피드백 모음_과제1_몬스터 죽이기 개선 사항</vt:lpstr>
      <vt:lpstr>Vue_과제 피드백 모음_과제1_몬스터 죽이기 개선 사항</vt:lpstr>
    </vt:vector>
  </TitlesOfParts>
  <Company>ADMINISTRATOR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엘소드 호스트매니저 사용가이드</dc:title>
  <dc:creator>조하늘 [haneulcho]</dc:creator>
  <cp:lastModifiedBy>조하늘 [haneulcho]</cp:lastModifiedBy>
  <cp:revision>312</cp:revision>
  <dcterms:created xsi:type="dcterms:W3CDTF">2017-04-14T07:30:55Z</dcterms:created>
  <dcterms:modified xsi:type="dcterms:W3CDTF">2019-08-28T06:07:49Z</dcterms:modified>
</cp:coreProperties>
</file>