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96" r:id="rId3"/>
    <p:sldId id="333" r:id="rId4"/>
    <p:sldId id="340" r:id="rId5"/>
    <p:sldId id="338" r:id="rId6"/>
    <p:sldId id="339" r:id="rId7"/>
    <p:sldId id="334" r:id="rId8"/>
    <p:sldId id="337" r:id="rId9"/>
    <p:sldId id="331" r:id="rId10"/>
    <p:sldId id="335" r:id="rId11"/>
    <p:sldId id="265" r:id="rId12"/>
  </p:sldIdLst>
  <p:sldSz cx="9144000" cy="6858000" type="screen4x3"/>
  <p:notesSz cx="6858000" cy="9144000"/>
  <p:embeddedFontLst>
    <p:embeddedFont>
      <p:font typeface="넥슨Lv1고딕" panose="00000500000000000000" pitchFamily="2" charset="-127"/>
      <p:regular r:id="rId14"/>
    </p:embeddedFont>
    <p:embeddedFont>
      <p:font typeface="넥슨Lv1고딕 Bold" panose="00000800000000000000" pitchFamily="2" charset="-127"/>
      <p:bold r:id="rId15"/>
    </p:embeddedFont>
    <p:embeddedFont>
      <p:font typeface="넥슨Lv1고딕 Light" panose="00000300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Vuex" id="{C6D02E5E-0991-48F9-AF30-8A8A15BBD119}">
          <p14:sldIdLst>
            <p14:sldId id="296"/>
            <p14:sldId id="333"/>
            <p14:sldId id="340"/>
            <p14:sldId id="338"/>
            <p14:sldId id="339"/>
            <p14:sldId id="334"/>
            <p14:sldId id="337"/>
            <p14:sldId id="331"/>
            <p14:sldId id="33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B5DC11"/>
    <a:srgbClr val="FF0000"/>
    <a:srgbClr val="282C34"/>
    <a:srgbClr val="DAE3F3"/>
    <a:srgbClr val="000000"/>
    <a:srgbClr val="FBFBFB"/>
    <a:srgbClr val="F7F7F7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3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1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8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4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7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7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2019-10-08	v0.1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68112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2019.10.08</a:t>
                      </a:r>
                      <a:endParaRPr lang="ko-KR" altLang="en-US" sz="900" spc="-50" baseline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Vuex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7159DC-2490-4DED-8386-3B23F5A9175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5818D-CF58-41C8-83EC-169CB5A540E8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6DD38E07-398A-4138-86E4-E2DFDB89B5D4}"/>
              </a:ext>
            </a:extLst>
          </p:cNvPr>
          <p:cNvSpPr/>
          <p:nvPr/>
        </p:nvSpPr>
        <p:spPr>
          <a:xfrm>
            <a:off x="1511126" y="2398649"/>
            <a:ext cx="6748953" cy="341831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/store/index.js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Vuex from 'vuex'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Vue.use(Vuex)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Vuex.Store({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각종 변수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mutations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</a:t>
            </a:r>
            <a:r>
              <a:rPr lang="ko-KR" altLang="en-US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변경할 동기 함수 모음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 add, edit, delete)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mutation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부르는 비동기 함수 모음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(e.g.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fetchData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A0B10-2FB8-408A-9116-6889DB51BEE3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생성하고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등록하세요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</p:spTree>
    <p:extLst>
      <p:ext uri="{BB962C8B-B14F-4D97-AF65-F5344CB8AC3E}">
        <p14:creationId xmlns:p14="http://schemas.microsoft.com/office/powerpoint/2010/main" val="314418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491" y="1791106"/>
            <a:ext cx="200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2019-10-08	v0.1</a:t>
            </a: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애플리케이션에서 상태 관리 패턴을 지원하는 라이브러리입니다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컴포넌트가 공유하는 상태 데이터는 전역에서 관리합니다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부모에서 자식으로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이용해 속성을 계속해서 전달하지 않아도 되고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 데이터를 변경하기 위해 부모로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이벤트를 발생시키지 않아도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($emit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불필요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5" y="3325005"/>
            <a:ext cx="6581569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51742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35980" y="3177917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구성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0786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7416" y="4449289"/>
            <a:ext cx="5412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데이터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(ex.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리스트의 몬스터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일 목록의 할 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87815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7415" y="4919580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변경하는 함수들을 보유하고 있는 객체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35478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5" y="5396212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작업을 수행하는 함수들을 보유하고 있는 객체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266319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80896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95472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게터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0240" y="580883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게터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7415" y="5850257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 수준의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계산형 속성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 시 필수 작성 요소는 아님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66AC66E-EA44-4076-9976-6FBB6C9D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72" y="1799303"/>
            <a:ext cx="6276447" cy="445150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6A7FE76B-6A9B-4814-B128-BCC1545B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66" y="2081128"/>
            <a:ext cx="6552515" cy="3063704"/>
          </a:xfrm>
          <a:prstGeom prst="rect">
            <a:avLst/>
          </a:prstGeom>
        </p:spPr>
      </p:pic>
      <p:sp>
        <p:nvSpPr>
          <p:cNvPr id="37" name="모서리가 둥근 직사각형 23">
            <a:extLst>
              <a:ext uri="{FF2B5EF4-FFF2-40B4-BE49-F238E27FC236}">
                <a16:creationId xmlns:a16="http://schemas.microsoft.com/office/drawing/2014/main" id="{4D5AB78B-8A7D-440C-8CB5-168FA2A06945}"/>
              </a:ext>
            </a:extLst>
          </p:cNvPr>
          <p:cNvSpPr/>
          <p:nvPr/>
        </p:nvSpPr>
        <p:spPr>
          <a:xfrm>
            <a:off x="3666310" y="3578411"/>
            <a:ext cx="1432665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처리</a:t>
            </a:r>
          </a:p>
        </p:txBody>
      </p: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CC6F6AB2-DE1C-4373-8E40-EC605FF13DCA}"/>
              </a:ext>
            </a:extLst>
          </p:cNvPr>
          <p:cNvSpPr/>
          <p:nvPr/>
        </p:nvSpPr>
        <p:spPr>
          <a:xfrm>
            <a:off x="3666310" y="4191556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C5C676DD-3557-4353-A592-5B1826529010}"/>
              </a:ext>
            </a:extLst>
          </p:cNvPr>
          <p:cNvSpPr/>
          <p:nvPr/>
        </p:nvSpPr>
        <p:spPr>
          <a:xfrm>
            <a:off x="3666310" y="2924088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methods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23">
            <a:extLst>
              <a:ext uri="{FF2B5EF4-FFF2-40B4-BE49-F238E27FC236}">
                <a16:creationId xmlns:a16="http://schemas.microsoft.com/office/drawing/2014/main" id="{78BA923F-5D8C-466F-83E1-30D203BDB289}"/>
              </a:ext>
            </a:extLst>
          </p:cNvPr>
          <p:cNvSpPr/>
          <p:nvPr/>
        </p:nvSpPr>
        <p:spPr>
          <a:xfrm>
            <a:off x="3666310" y="2306241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data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1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6E7C051-8552-4031-A40F-6DD57115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2081128"/>
            <a:ext cx="4765530" cy="38652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CC6F6AB2-DE1C-4373-8E40-EC605FF13DCA}"/>
              </a:ext>
            </a:extLst>
          </p:cNvPr>
          <p:cNvSpPr/>
          <p:nvPr/>
        </p:nvSpPr>
        <p:spPr>
          <a:xfrm>
            <a:off x="3971897" y="5296424"/>
            <a:ext cx="468699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commit('mutations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 명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AD177B26-0E87-4521-80AF-3B0E0FABE5FC}"/>
              </a:ext>
            </a:extLst>
          </p:cNvPr>
          <p:cNvSpPr/>
          <p:nvPr/>
        </p:nvSpPr>
        <p:spPr>
          <a:xfrm>
            <a:off x="3971897" y="3948435"/>
            <a:ext cx="468699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값을 직접 변경</a:t>
            </a:r>
          </a:p>
        </p:txBody>
      </p:sp>
    </p:spTree>
    <p:extLst>
      <p:ext uri="{BB962C8B-B14F-4D97-AF65-F5344CB8AC3E}">
        <p14:creationId xmlns:p14="http://schemas.microsoft.com/office/powerpoint/2010/main" val="7623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CCCBC4C-A839-4929-AD8E-2EF737A8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4" y="2081128"/>
            <a:ext cx="4820832" cy="25928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6" name="모서리가 둥근 직사각형 23">
            <a:extLst>
              <a:ext uri="{FF2B5EF4-FFF2-40B4-BE49-F238E27FC236}">
                <a16:creationId xmlns:a16="http://schemas.microsoft.com/office/drawing/2014/main" id="{8830B4FA-CEEA-4B09-B4A8-1EBD75D12D6B}"/>
              </a:ext>
            </a:extLst>
          </p:cNvPr>
          <p:cNvSpPr/>
          <p:nvPr/>
        </p:nvSpPr>
        <p:spPr>
          <a:xfrm>
            <a:off x="3971897" y="4512628"/>
            <a:ext cx="468699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필터링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state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계산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저장소 수준의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역할</a:t>
            </a:r>
          </a:p>
        </p:txBody>
      </p:sp>
    </p:spTree>
    <p:extLst>
      <p:ext uri="{BB962C8B-B14F-4D97-AF65-F5344CB8AC3E}">
        <p14:creationId xmlns:p14="http://schemas.microsoft.com/office/powerpoint/2010/main" val="41132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시 주의할 점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327447-D17F-41E9-8C49-1A35BF864E2C}"/>
              </a:ext>
            </a:extLst>
          </p:cNvPr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반드시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내부에서 수행합니다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외부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데이터를 받아 가공할 때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처리는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내부에서 수행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웬만하면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접근할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getters(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게터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내부에서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return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하도록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EAE9F948-98E3-4380-9F5A-678D6AAEBD47}"/>
              </a:ext>
            </a:extLst>
          </p:cNvPr>
          <p:cNvSpPr/>
          <p:nvPr/>
        </p:nvSpPr>
        <p:spPr>
          <a:xfrm>
            <a:off x="1109817" y="34395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401857-AD99-4CC6-A972-96F25469BB61}"/>
              </a:ext>
            </a:extLst>
          </p:cNvPr>
          <p:cNvGrpSpPr/>
          <p:nvPr/>
        </p:nvGrpSpPr>
        <p:grpSpPr>
          <a:xfrm>
            <a:off x="628650" y="3165064"/>
            <a:ext cx="745283" cy="745283"/>
            <a:chOff x="4572000" y="617679"/>
            <a:chExt cx="745283" cy="7452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B13C18E-6B7B-42FE-87B0-F0286F63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3FBE4307-9CEC-42BE-9933-D8057375C118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2CA1419-ACFF-4DBC-B4B0-B3D3250B6756}"/>
              </a:ext>
            </a:extLst>
          </p:cNvPr>
          <p:cNvSpPr txBox="1"/>
          <p:nvPr/>
        </p:nvSpPr>
        <p:spPr>
          <a:xfrm>
            <a:off x="1415846" y="3890580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B5B4ECF6-AE57-4866-BA35-0260EC38B8FA}"/>
              </a:ext>
            </a:extLst>
          </p:cNvPr>
          <p:cNvSpPr/>
          <p:nvPr/>
        </p:nvSpPr>
        <p:spPr>
          <a:xfrm>
            <a:off x="1511085" y="4282402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CA7724-6840-40DA-A345-5DE9787337D7}"/>
              </a:ext>
            </a:extLst>
          </p:cNvPr>
          <p:cNvSpPr txBox="1"/>
          <p:nvPr/>
        </p:nvSpPr>
        <p:spPr>
          <a:xfrm>
            <a:off x="1415846" y="4989578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id="{27E5F32C-F257-49C1-9F4F-F5D4ABBCF8B6}"/>
              </a:ext>
            </a:extLst>
          </p:cNvPr>
          <p:cNvSpPr/>
          <p:nvPr/>
        </p:nvSpPr>
        <p:spPr>
          <a:xfrm>
            <a:off x="1511085" y="5381400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42042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096EF522-609F-4CB6-B894-60D22774A244}"/>
              </a:ext>
            </a:extLst>
          </p:cNvPr>
          <p:cNvSpPr/>
          <p:nvPr/>
        </p:nvSpPr>
        <p:spPr>
          <a:xfrm>
            <a:off x="1511085" y="245318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dispatch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('actions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이름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A782B-A6CB-4C46-AB1B-ADF156BF5E6F}"/>
              </a:ext>
            </a:extLst>
          </p:cNvPr>
          <p:cNvSpPr txBox="1"/>
          <p:nvPr/>
        </p:nvSpPr>
        <p:spPr>
          <a:xfrm>
            <a:off x="1415846" y="3160359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B5D027CE-0C63-4D0F-B4F8-D484314E9451}"/>
              </a:ext>
            </a:extLst>
          </p:cNvPr>
          <p:cNvSpPr/>
          <p:nvPr/>
        </p:nvSpPr>
        <p:spPr>
          <a:xfrm>
            <a:off x="1511085" y="3552181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('mutations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이름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7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7159DC-2490-4DED-8386-3B23F5A9175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5818D-CF58-41C8-83EC-169CB5A540E8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A0B10-2FB8-408A-9116-6889DB51BEE3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install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통해 현재 프로젝트에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설치합니다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id="{C80AD911-5CB7-40D4-A13C-7BF0BF1B0B9A}"/>
              </a:ext>
            </a:extLst>
          </p:cNvPr>
          <p:cNvSpPr/>
          <p:nvPr/>
        </p:nvSpPr>
        <p:spPr>
          <a:xfrm>
            <a:off x="1511085" y="245318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vuex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1512580" y="3509027"/>
            <a:ext cx="6748953" cy="2110107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store from './store'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8717A-0AD1-493A-AA2F-5D4938DD6747}"/>
              </a:ext>
            </a:extLst>
          </p:cNvPr>
          <p:cNvSpPr txBox="1"/>
          <p:nvPr/>
        </p:nvSpPr>
        <p:spPr>
          <a:xfrm>
            <a:off x="1417300" y="3171740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변수로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인스턴스에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10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558</Words>
  <Application>Microsoft Office PowerPoint</Application>
  <PresentationFormat>화면 슬라이드 쇼(4:3)</PresentationFormat>
  <Paragraphs>132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</vt:lpstr>
      <vt:lpstr>넥슨Lv1고딕 Light</vt:lpstr>
      <vt:lpstr>Calibri Light</vt:lpstr>
      <vt:lpstr>넥슨Lv1고딕</vt:lpstr>
      <vt:lpstr>넥슨Lv1고딕 Bold</vt:lpstr>
      <vt:lpstr>Consolas</vt:lpstr>
      <vt:lpstr>Calibri</vt:lpstr>
      <vt:lpstr>맑은 고딕</vt:lpstr>
      <vt:lpstr>Office 테마</vt:lpstr>
      <vt:lpstr>PowerPoint 프레젠테이션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Vuex 설치_참고: 02.예제코드\191010_Vuex 상태관리</vt:lpstr>
      <vt:lpstr>Vuex_튜토리얼 Vuex 설치_참고: 02.예제코드\191010_Vuex 상태관리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 하늘</cp:lastModifiedBy>
  <cp:revision>431</cp:revision>
  <dcterms:created xsi:type="dcterms:W3CDTF">2017-04-14T07:30:55Z</dcterms:created>
  <dcterms:modified xsi:type="dcterms:W3CDTF">2019-10-10T07:41:36Z</dcterms:modified>
</cp:coreProperties>
</file>