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34"/>
  </p:notesMasterIdLst>
  <p:sldIdLst>
    <p:sldId id="256" r:id="rId2"/>
    <p:sldId id="413" r:id="rId3"/>
    <p:sldId id="414" r:id="rId4"/>
    <p:sldId id="415" r:id="rId5"/>
    <p:sldId id="418" r:id="rId6"/>
    <p:sldId id="419" r:id="rId7"/>
    <p:sldId id="416" r:id="rId8"/>
    <p:sldId id="412" r:id="rId9"/>
    <p:sldId id="403" r:id="rId10"/>
    <p:sldId id="407" r:id="rId11"/>
    <p:sldId id="404" r:id="rId12"/>
    <p:sldId id="420" r:id="rId13"/>
    <p:sldId id="427" r:id="rId14"/>
    <p:sldId id="428" r:id="rId15"/>
    <p:sldId id="429" r:id="rId16"/>
    <p:sldId id="423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21" r:id="rId27"/>
    <p:sldId id="422" r:id="rId28"/>
    <p:sldId id="398" r:id="rId29"/>
    <p:sldId id="425" r:id="rId30"/>
    <p:sldId id="424" r:id="rId31"/>
    <p:sldId id="426" r:id="rId32"/>
    <p:sldId id="265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넥슨Lv1고딕" panose="00000500000000000000" pitchFamily="2" charset="-127"/>
      <p:regular r:id="rId41"/>
    </p:embeddedFont>
    <p:embeddedFont>
      <p:font typeface="넥슨Lv1고딕 Bold" panose="00000800000000000000" pitchFamily="2" charset="-127"/>
      <p:bold r:id="rId42"/>
    </p:embeddedFont>
    <p:embeddedFont>
      <p:font typeface="넥슨Lv1고딕 Light" panose="00000300000000000000" pitchFamily="2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  <p14:sldId id="413"/>
            <p14:sldId id="414"/>
            <p14:sldId id="415"/>
            <p14:sldId id="418"/>
            <p14:sldId id="419"/>
            <p14:sldId id="416"/>
            <p14:sldId id="412"/>
          </p14:sldIdLst>
        </p14:section>
        <p14:section name="FirebaseUI 사용해보기" id="{CFA93638-70FE-4B43-8514-EF7A807D4FEB}">
          <p14:sldIdLst>
            <p14:sldId id="403"/>
            <p14:sldId id="407"/>
            <p14:sldId id="404"/>
            <p14:sldId id="420"/>
            <p14:sldId id="427"/>
            <p14:sldId id="428"/>
            <p14:sldId id="429"/>
            <p14:sldId id="423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21"/>
            <p14:sldId id="422"/>
            <p14:sldId id="398"/>
            <p14:sldId id="425"/>
            <p14:sldId id="424"/>
            <p14:sldId id="42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8DBF"/>
    <a:srgbClr val="FF0000"/>
    <a:srgbClr val="7F7F7F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2:59:30.13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2071 1,'-46'0,"-23"0,-1 2,-14 5,59-3,1 0,0 2,0 1,1 0,0 2,0 1,1 1,-3 2,-125 76,-127 101,212-140,-53 39,-94 93,104-69,-19 33,43-45,-79 93,141-166,0 2,3 0,0 1,-5 15,-71 158,87-182,0 1,2 0,0 2,-14 48,14-50,0 0,2 0,1 0,0 1,2-1,1 15,-2 27,-5-20,3-26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2:59:33.15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311 1,'-2'0,"-1"1,0-1,0 1,0 0,0 0,1 0,-1 1,0-1,1 1,-1-1,1 1,0 0,-1 0,1 0,0 0,0 0,0 0,0 1,1-1,-1 1,-34 61,26-43,-9 18,1 1,2 0,2 1,2 0,2 1,1 1,2-1,2 14,-17 73,14-93,2 1,1 0,0 25,-5 100,2-69,-9 86,6-85,1 85,9-77,-1-39,3 0,2-1,3 1,13 52,11 51,-19-114,-3 1,1 23,-6-32,3 0,2-1,1 0,5 9,2 3,9 54,-12-46,9 23,-10-45,-7-21,1-1,1 1,9 17,-12-28,0 1,-1 0,0 0,-1 0,0 1,0-1,-1 0,0 3,4 30,11-5,-5-14,-6-10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2:59:38.6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0,'7'1,"0"1,0 0,0 0,-1 0,1 0,-1 1,4 2,16 7,24 9,-1 3,-2 2,0 2,23 20,-64-44,223 170,-144-112,-3 4,-3 4,30 36,-34-22,-28-30,2-3,13 9,-12-12,42 51,-25-25,-27-27,35 50,0 4,-39-52,-2 1,-2 2,-3 1,1 7,27 31,-41-66,0-1,-1 2,4 13,-7-12,0-1,-1 0,-2 1,0 0,-1 0,-2 1,-1 3,-4-17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3:44:58.3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66,'9'2,"0"0,-1 0,1 0,0 1,-1 1,1-1,-1 2,0-1,0 1,-1 0,3 2,45 24,-34-22,1-1,0-1,0-1,1-1,0-1,0-1,0-1,0-1,4-1,25 0,-35 2,0-1,0-1,0-1,0 0,-1-2,1 1,0-2,-1-1,1 0,3-2,0-4,-5 5,0-2,-1 1,0-2,0 0,-1-1,-1 0,1-1,-2-1,3-2,29-28,-32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3:53:39.2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1,'4'1,"-1"1,1 0,-1 0,1 0,-1 0,0 0,0 1,0 0,0-1,-1 1,3 3,7 5,60 53,-2 3,46 58,-51-44,-4 2,-3 3,16 37,-14-14,74 134,10 52,-95-194,-21-46,15 48,15 44,-31-84,-3 1,-3 2,12 63,-14-42,12 28,13 57,27 159,-42-151,-14-109,-3 0,-3 1,-3 0,-3 0,-3 1,-4 8,1-58,-1 0,-1 0,0-1,-4 7,4-13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56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6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4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53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52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1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25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65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4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9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58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78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4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34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42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28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2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58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9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06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3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92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8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1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0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5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31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?authuser=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?authuser=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router.vuejs.org/kr/guide/advanced/navigation-guards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tmp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2019-11-25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2019-12-05	v0.2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37596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2019.12.05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FirebaseUI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상세 튜토리얼 삽입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2019.11.25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FirebaseUI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로그인 구현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EE0F1-B095-451D-B507-9AA146844BC8}"/>
              </a:ext>
            </a:extLst>
          </p:cNvPr>
          <p:cNvSpPr/>
          <p:nvPr/>
        </p:nvSpPr>
        <p:spPr>
          <a:xfrm>
            <a:off x="628650" y="5095425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하늘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- "</a:t>
            </a:r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만들었다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같이 만들어 봅시다</a:t>
            </a:r>
            <a:r>
              <a:rPr lang="en-US" altLang="ko-KR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endParaRPr lang="ko-KR" alt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62940-0940-4174-B7D2-C69D05D54DAE}"/>
              </a:ext>
            </a:extLst>
          </p:cNvPr>
          <p:cNvSpPr txBox="1"/>
          <p:nvPr/>
        </p:nvSpPr>
        <p:spPr>
          <a:xfrm>
            <a:off x="628650" y="5770028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 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– "</a:t>
            </a:r>
            <a:r>
              <a:rPr lang="ko-KR" altLang="en-US" sz="1100" spc="-50" dirty="0" err="1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오예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7E206-9AC4-48C5-BAD0-C08D1A56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1820034"/>
            <a:ext cx="3535680" cy="3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3">
            <a:extLst>
              <a:ext uri="{FF2B5EF4-FFF2-40B4-BE49-F238E27FC236}">
                <a16:creationId xmlns:a16="http://schemas.microsoft.com/office/drawing/2014/main" id="{F9122B85-0F86-43AA-BF17-8FB49A9D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\191128_FirebaseUI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91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B8386-E3C2-4535-8247-681131268464}"/>
              </a:ext>
            </a:extLst>
          </p:cNvPr>
          <p:cNvSpPr/>
          <p:nvPr/>
        </p:nvSpPr>
        <p:spPr>
          <a:xfrm>
            <a:off x="628650" y="1860265"/>
            <a:ext cx="7886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 처음 접속하면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홈메뉴만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http://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en-US" altLang="ko-KR" sz="2000" dirty="0" err="1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/login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접속하면 로그인 화면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로그인을 하고 나면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인증 처리 완료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박스오피스 메뉴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4E59342-8F0B-418C-9BFD-ED2291B1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\191128_FirebaseUI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9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 프로젝트 추가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새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프로젝트를 추가한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Firebase Console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https://console.firebase.google.com/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" b="24673"/>
          <a:stretch/>
        </p:blipFill>
        <p:spPr>
          <a:xfrm>
            <a:off x="1517959" y="2783146"/>
            <a:ext cx="2805808" cy="2232137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54" y="2783146"/>
            <a:ext cx="2240269" cy="22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9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92" y="2592954"/>
            <a:ext cx="4200916" cy="359628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" r="10250"/>
          <a:stretch/>
        </p:blipFill>
        <p:spPr>
          <a:xfrm>
            <a:off x="1517960" y="2592954"/>
            <a:ext cx="2550346" cy="157187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프로젝트 설정 변경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 Console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Project Overview 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설정 아이콘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설정 페이지에 접근합니다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설정 페이지의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내 프로젝트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구역에서 프로젝트의 공개용 이름을 수정해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25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프로젝트에 웹 앱 플랫폼 설정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 Console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Project Overview 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설정 아이콘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설정 페이지에 접근합니다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설정 페이지의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내 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구역에서 플랫폼을 선택하면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초기 설정에 필요한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Config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스크립트를 볼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9"/>
          <a:stretch/>
        </p:blipFill>
        <p:spPr>
          <a:xfrm>
            <a:off x="1517960" y="2592954"/>
            <a:ext cx="3085037" cy="1179133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37" y="2592954"/>
            <a:ext cx="3734399" cy="28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5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9" y="2592954"/>
            <a:ext cx="3829611" cy="204758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프로젝트에 웹 앱 플랫폼 설정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초기 설정 스크립트 중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var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firebaseConfig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부터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initializeApp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부분까지 복사해 메모장에 임시로 붙여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잠시 저장한 코드는 나중에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/main.js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붙여 넣을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거예요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9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방법 설정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 Console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좌측 메뉴 중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Authentication 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로그인 방법 탭에서 사용할 버튼을 선택해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페이스북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이메일 로그인을 사용하겠습니다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9" y="2592954"/>
            <a:ext cx="6169979" cy="32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이메일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비밀번호 로그인 사용 설정을 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9" y="2423677"/>
            <a:ext cx="4725177" cy="26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0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9" y="2423677"/>
            <a:ext cx="4725177" cy="353295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구글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로그인 사용 설정을 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68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Facebook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로그인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 설정을 하려면 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ID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앱 비밀번호가 필요합니다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Facebook for Developers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사이트에서 내 앱을 만든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생성된 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ID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앱 비밀번호를 붙여 넣어야 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https://developers.facebook.com/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9" y="2895172"/>
            <a:ext cx="5084319" cy="34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가드란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네비게이션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가드란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네비게이션을 보호하는 데 사용하는 기술을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사용자의 인증 정보에 따라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다른 페이지를 보여주거나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메인 화면으로 이동하는 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 접근을 제어하는 데 주로 사용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DD55D085-2771-4BCE-B689-F22B085FBC72}"/>
              </a:ext>
            </a:extLst>
          </p:cNvPr>
          <p:cNvSpPr/>
          <p:nvPr/>
        </p:nvSpPr>
        <p:spPr>
          <a:xfrm>
            <a:off x="1179365" y="4724218"/>
            <a:ext cx="3174247" cy="766863"/>
          </a:xfrm>
          <a:prstGeom prst="roundRect">
            <a:avLst>
              <a:gd name="adj" fmla="val 980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로그인한 사용자만 접근할 수 있는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내 계정 정보보기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주문내역 확인하기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6914F23-BA0A-40AA-843C-61993E8A5B06}"/>
              </a:ext>
            </a:extLst>
          </p:cNvPr>
          <p:cNvSpPr/>
          <p:nvPr/>
        </p:nvSpPr>
        <p:spPr>
          <a:xfrm rot="2700000">
            <a:off x="2924457" y="4001585"/>
            <a:ext cx="87922" cy="483219"/>
          </a:xfrm>
          <a:prstGeom prst="downArrow">
            <a:avLst/>
          </a:prstGeom>
          <a:solidFill>
            <a:srgbClr val="29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D60C880-9F8A-44A3-87B7-8035B447BDBC}"/>
              </a:ext>
            </a:extLst>
          </p:cNvPr>
          <p:cNvSpPr/>
          <p:nvPr/>
        </p:nvSpPr>
        <p:spPr>
          <a:xfrm>
            <a:off x="3192747" y="3513451"/>
            <a:ext cx="2886966" cy="527814"/>
          </a:xfrm>
          <a:prstGeom prst="roundRect">
            <a:avLst>
              <a:gd name="adj" fmla="val 127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네비게이션 가드 동작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145A97-DBC7-43C1-AA25-6838272BAB54}"/>
              </a:ext>
            </a:extLst>
          </p:cNvPr>
          <p:cNvSpPr txBox="1"/>
          <p:nvPr/>
        </p:nvSpPr>
        <p:spPr>
          <a:xfrm>
            <a:off x="1459807" y="3200358"/>
            <a:ext cx="296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ex) http://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기본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URL/profile, http://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기본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URL/cart</a:t>
            </a:r>
            <a:endParaRPr lang="ko-KR" altLang="en-US" sz="1000" spc="-5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BC7A8A5F-092A-4C00-BE1E-DF6110EFEFE7}"/>
              </a:ext>
            </a:extLst>
          </p:cNvPr>
          <p:cNvSpPr/>
          <p:nvPr/>
        </p:nvSpPr>
        <p:spPr>
          <a:xfrm>
            <a:off x="2009479" y="4517996"/>
            <a:ext cx="1514018" cy="4124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user == true</a:t>
            </a:r>
            <a:endParaRPr lang="ko-KR" altLang="en-US" sz="1400" dirty="0">
              <a:solidFill>
                <a:schemeClr val="tx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id="{CAAC43E4-E12C-4D43-87D4-CF73FF0F13EF}"/>
              </a:ext>
            </a:extLst>
          </p:cNvPr>
          <p:cNvSpPr/>
          <p:nvPr/>
        </p:nvSpPr>
        <p:spPr>
          <a:xfrm>
            <a:off x="4918847" y="4724218"/>
            <a:ext cx="3174247" cy="766863"/>
          </a:xfrm>
          <a:prstGeom prst="roundRect">
            <a:avLst>
              <a:gd name="adj" fmla="val 980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하지 않아도 되는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메인 화면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사이트 소개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방명록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</a:t>
            </a:r>
          </a:p>
        </p:txBody>
      </p:sp>
      <p:sp>
        <p:nvSpPr>
          <p:cNvPr id="32" name="모서리가 둥근 직사각형 18">
            <a:extLst>
              <a:ext uri="{FF2B5EF4-FFF2-40B4-BE49-F238E27FC236}">
                <a16:creationId xmlns:a16="http://schemas.microsoft.com/office/drawing/2014/main" id="{4E26DE07-260A-4C55-928E-AC942BDCF277}"/>
              </a:ext>
            </a:extLst>
          </p:cNvPr>
          <p:cNvSpPr/>
          <p:nvPr/>
        </p:nvSpPr>
        <p:spPr>
          <a:xfrm>
            <a:off x="5748961" y="4517996"/>
            <a:ext cx="1514018" cy="4124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guest == true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17D62714-04BB-4FAD-B97B-66A2CBA65078}"/>
              </a:ext>
            </a:extLst>
          </p:cNvPr>
          <p:cNvSpPr/>
          <p:nvPr/>
        </p:nvSpPr>
        <p:spPr>
          <a:xfrm>
            <a:off x="3192747" y="2675317"/>
            <a:ext cx="2886966" cy="430887"/>
          </a:xfrm>
          <a:prstGeom prst="roundRect">
            <a:avLst>
              <a:gd name="adj" fmla="val 127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 접근 요청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3C09C9B-6BB5-4372-8D11-E2994DA1B1DB}"/>
              </a:ext>
            </a:extLst>
          </p:cNvPr>
          <p:cNvSpPr/>
          <p:nvPr/>
        </p:nvSpPr>
        <p:spPr>
          <a:xfrm>
            <a:off x="4550290" y="3168363"/>
            <a:ext cx="171880" cy="30269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5933D-922B-4B6F-BA34-898B88A3080B}"/>
              </a:ext>
            </a:extLst>
          </p:cNvPr>
          <p:cNvSpPr txBox="1"/>
          <p:nvPr/>
        </p:nvSpPr>
        <p:spPr>
          <a:xfrm>
            <a:off x="4868852" y="3196599"/>
            <a:ext cx="3174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ex) http://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기본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URL, http://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기본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URL/about</a:t>
            </a:r>
            <a:endParaRPr lang="ko-KR" altLang="en-US" sz="1000" spc="-5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BACEF4A-E2F4-43FF-813E-1E6F4A08E071}"/>
              </a:ext>
            </a:extLst>
          </p:cNvPr>
          <p:cNvSpPr/>
          <p:nvPr/>
        </p:nvSpPr>
        <p:spPr>
          <a:xfrm rot="18900000">
            <a:off x="6260081" y="4000584"/>
            <a:ext cx="87922" cy="48321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7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Facebook for Developers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사이트에 로그인하고 상단 내 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앱 만들기를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새 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ID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생성합니다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9" y="2423677"/>
            <a:ext cx="5130814" cy="122036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9" y="3744743"/>
            <a:ext cx="4814905" cy="2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07" y="2997454"/>
            <a:ext cx="5084319" cy="340956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새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ID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생성하면 대시보드 페이지로 이동하는데요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설정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 설정에서 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ID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앱 시크릿 코드를 확인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복사한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Firebase Console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붙여 넣어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26"/>
          <a:stretch/>
        </p:blipFill>
        <p:spPr>
          <a:xfrm>
            <a:off x="1517960" y="2592954"/>
            <a:ext cx="4836345" cy="11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5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설정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 설정에서 웹사이트 플랫폼을 추가해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사이트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은 임시로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http://localhost:8080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사용하도록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60" y="2592955"/>
            <a:ext cx="4755518" cy="3781436"/>
          </a:xfrm>
          <a:prstGeom prst="rect">
            <a:avLst/>
          </a:prstGeom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53" y="4762217"/>
            <a:ext cx="4066493" cy="94515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71" y="5579479"/>
            <a:ext cx="106694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설정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고급 설정에서 네이티브 앱 또는 데스크톱 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설정을 켜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9" y="2423677"/>
            <a:ext cx="4735608" cy="3842002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21" y="3672146"/>
            <a:ext cx="2400635" cy="924054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07" y="4410436"/>
            <a:ext cx="106694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2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제품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Facebook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로그인 설정에서 유효한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OAuth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리디렉션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작성해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유효한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OAuth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리디렉션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 Console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확인할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60" y="2592954"/>
            <a:ext cx="5341147" cy="3513378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79" y="5097950"/>
            <a:ext cx="4401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방법 설정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제품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Facebook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로그인 설정에서 유효한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OAuth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리디렉션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작성해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유효한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OAuth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리디렉션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 Console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확인할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60" y="2592954"/>
            <a:ext cx="5593189" cy="3124940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07" y="4617601"/>
            <a:ext cx="4401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프로젝트에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https://firebase.google.com/docs/web/setup?authuser=0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04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불러온 후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설정 추가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https://firebase.google.com/docs/web/setup?authuser=0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31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Login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등록하고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Login.vue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024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Login.vue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인증 코드 구현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7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 종류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네비게이션 가드를 사용하는 방법에는 크게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가드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별 가드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내부 가드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가지가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모든 가드는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to, from, next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파라미터를 받고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next()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함수가 호출되기 전까지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to(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이동할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로의 화면 전환이 일어나지 않습니다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https://router.vuejs.org/kr/guide/advanced/navigation-guards.html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2138906-CAA0-4D70-800C-5831FA252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46" y="3092324"/>
            <a:ext cx="5658640" cy="151468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03459-CAC4-452D-AE0F-DC8C88777116}"/>
              </a:ext>
            </a:extLst>
          </p:cNvPr>
          <p:cNvSpPr/>
          <p:nvPr/>
        </p:nvSpPr>
        <p:spPr>
          <a:xfrm>
            <a:off x="3110346" y="3787629"/>
            <a:ext cx="159328" cy="174772"/>
          </a:xfrm>
          <a:prstGeom prst="rect">
            <a:avLst/>
          </a:prstGeom>
          <a:noFill/>
          <a:ln>
            <a:solidFill>
              <a:srgbClr val="298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F7D320-C976-4CBF-BC35-D8DD794886F6}"/>
              </a:ext>
            </a:extLst>
          </p:cNvPr>
          <p:cNvSpPr/>
          <p:nvPr/>
        </p:nvSpPr>
        <p:spPr>
          <a:xfrm>
            <a:off x="3369314" y="3787629"/>
            <a:ext cx="343704" cy="174772"/>
          </a:xfrm>
          <a:prstGeom prst="rect">
            <a:avLst/>
          </a:prstGeom>
          <a:noFill/>
          <a:ln>
            <a:solidFill>
              <a:srgbClr val="298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3E18AF-002C-464F-8D61-C8AD8EC524A6}"/>
              </a:ext>
            </a:extLst>
          </p:cNvPr>
          <p:cNvSpPr/>
          <p:nvPr/>
        </p:nvSpPr>
        <p:spPr>
          <a:xfrm>
            <a:off x="3791877" y="3787629"/>
            <a:ext cx="343704" cy="174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8C34E32-3C9F-46AE-B104-2AD3B4E58000}"/>
                  </a:ext>
                </a:extLst>
              </p14:cNvPr>
              <p14:cNvContentPartPr/>
              <p14:nvPr/>
            </p14:nvContentPartPr>
            <p14:xfrm>
              <a:off x="2399422" y="3968695"/>
              <a:ext cx="745560" cy="747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8C34E32-3C9F-46AE-B104-2AD3B4E580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422" y="3951055"/>
                <a:ext cx="78120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6D4043B-0E07-44F0-9E32-FE6A67ABB9ED}"/>
                  </a:ext>
                </a:extLst>
              </p14:cNvPr>
              <p14:cNvContentPartPr/>
              <p14:nvPr/>
            </p14:nvContentPartPr>
            <p14:xfrm>
              <a:off x="3455302" y="3982735"/>
              <a:ext cx="112320" cy="1157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6D4043B-0E07-44F0-9E32-FE6A67ABB9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7302" y="3965095"/>
                <a:ext cx="14796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DDE81D9-E1A7-406C-8DEB-3C7A96CBE809}"/>
                  </a:ext>
                </a:extLst>
              </p14:cNvPr>
              <p14:cNvContentPartPr/>
              <p14:nvPr/>
            </p14:nvContentPartPr>
            <p14:xfrm>
              <a:off x="3962182" y="3969055"/>
              <a:ext cx="693360" cy="748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DDE81D9-E1A7-406C-8DEB-3C7A96CBE8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4182" y="3951055"/>
                <a:ext cx="729000" cy="783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모서리가 둥근 직사각형 23">
            <a:extLst>
              <a:ext uri="{FF2B5EF4-FFF2-40B4-BE49-F238E27FC236}">
                <a16:creationId xmlns:a16="http://schemas.microsoft.com/office/drawing/2014/main" id="{D05D20BE-419D-43E0-8DB3-7C23CBE70381}"/>
              </a:ext>
            </a:extLst>
          </p:cNvPr>
          <p:cNvSpPr/>
          <p:nvPr/>
        </p:nvSpPr>
        <p:spPr>
          <a:xfrm>
            <a:off x="870787" y="4714643"/>
            <a:ext cx="2308831" cy="322711"/>
          </a:xfrm>
          <a:prstGeom prst="roundRect">
            <a:avLst>
              <a:gd name="adj" fmla="val 10226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이동할 </a:t>
            </a:r>
            <a:r>
              <a:rPr lang="en-US" altLang="ko-KR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정보가 담긴 </a:t>
            </a:r>
            <a:r>
              <a:rPr lang="ko-KR" altLang="en-US" sz="100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객체</a:t>
            </a:r>
          </a:p>
        </p:txBody>
      </p:sp>
      <p:sp>
        <p:nvSpPr>
          <p:cNvPr id="28" name="모서리가 둥근 직사각형 23">
            <a:extLst>
              <a:ext uri="{FF2B5EF4-FFF2-40B4-BE49-F238E27FC236}">
                <a16:creationId xmlns:a16="http://schemas.microsoft.com/office/drawing/2014/main" id="{787A624D-3D62-44EC-9F98-3B87093A5F66}"/>
              </a:ext>
            </a:extLst>
          </p:cNvPr>
          <p:cNvSpPr/>
          <p:nvPr/>
        </p:nvSpPr>
        <p:spPr>
          <a:xfrm>
            <a:off x="1608760" y="5140959"/>
            <a:ext cx="2183117" cy="322711"/>
          </a:xfrm>
          <a:prstGeom prst="roundRect">
            <a:avLst>
              <a:gd name="adj" fmla="val 10226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현재 </a:t>
            </a:r>
            <a:r>
              <a:rPr lang="en-US" altLang="ko-KR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정보가 담긴 </a:t>
            </a:r>
            <a:r>
              <a:rPr lang="ko-KR" altLang="en-US" sz="100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객체</a:t>
            </a:r>
          </a:p>
        </p:txBody>
      </p:sp>
      <p:sp>
        <p:nvSpPr>
          <p:cNvPr id="37" name="모서리가 둥근 직사각형 23">
            <a:extLst>
              <a:ext uri="{FF2B5EF4-FFF2-40B4-BE49-F238E27FC236}">
                <a16:creationId xmlns:a16="http://schemas.microsoft.com/office/drawing/2014/main" id="{F383898F-30AE-4775-B7B8-4FAAAA9ECFF1}"/>
              </a:ext>
            </a:extLst>
          </p:cNvPr>
          <p:cNvSpPr/>
          <p:nvPr/>
        </p:nvSpPr>
        <p:spPr>
          <a:xfrm>
            <a:off x="4321366" y="4714642"/>
            <a:ext cx="3746627" cy="847957"/>
          </a:xfrm>
          <a:prstGeom prst="roundRect">
            <a:avLst>
              <a:gd name="adj" fmla="val 695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to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지정한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이동할 때 반드시 호출해야 하는 함수</a:t>
            </a:r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next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함수의 파라미터에 따라 액션이 달라집니다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888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네비게이션 가드 추가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898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최종 동작 확인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8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44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2019-11-25	v0.1</a:t>
            </a:r>
          </a:p>
          <a:p>
            <a:r>
              <a:rPr lang="en-US" altLang="ko-KR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2019-12-05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	v0.2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B76820F-8910-4D57-8375-9DF222C742CA}"/>
              </a:ext>
            </a:extLst>
          </p:cNvPr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전역 가드는 </a:t>
            </a:r>
            <a:r>
              <a:rPr lang="en-US" altLang="ko-KR" sz="1100" spc="-5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beforeEach</a:t>
            </a:r>
            <a:r>
              <a:rPr lang="en-US" altLang="ko-KR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() API</a:t>
            </a:r>
            <a:r>
              <a:rPr lang="ko-KR" altLang="en-US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사용하며</a:t>
            </a:r>
            <a:r>
              <a:rPr lang="en-US" altLang="ko-KR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라우트가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변경될 때마다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호출됩니다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네비게이션 가드가 호출되면 모든 라우팅이 대기 상태가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원하는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이동하려면 반드시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next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함수를 호출해야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가드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F05FA59-3069-4BA2-8AE8-90FD67924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95" y="2908288"/>
            <a:ext cx="6797985" cy="348614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D4C869-1E97-468C-86F6-83097451EBFF}"/>
              </a:ext>
            </a:extLst>
          </p:cNvPr>
          <p:cNvSpPr/>
          <p:nvPr/>
        </p:nvSpPr>
        <p:spPr>
          <a:xfrm>
            <a:off x="5627765" y="3421429"/>
            <a:ext cx="978598" cy="1435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40BDC2-0C7B-43FA-B782-31D45DEE5024}"/>
              </a:ext>
            </a:extLst>
          </p:cNvPr>
          <p:cNvSpPr/>
          <p:nvPr/>
        </p:nvSpPr>
        <p:spPr>
          <a:xfrm>
            <a:off x="1722072" y="4486851"/>
            <a:ext cx="2693984" cy="4107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61D02F5-B6A6-4239-813E-48BC6D45FF1B}"/>
                  </a:ext>
                </a:extLst>
              </p14:cNvPr>
              <p14:cNvContentPartPr/>
              <p14:nvPr/>
            </p14:nvContentPartPr>
            <p14:xfrm>
              <a:off x="4415891" y="4661005"/>
              <a:ext cx="300960" cy="680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61D02F5-B6A6-4239-813E-48BC6D45FF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8251" y="4643365"/>
                <a:ext cx="336600" cy="1036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C42E2C2A-695D-481F-8D8B-91F797614294}"/>
              </a:ext>
            </a:extLst>
          </p:cNvPr>
          <p:cNvSpPr/>
          <p:nvPr/>
        </p:nvSpPr>
        <p:spPr>
          <a:xfrm>
            <a:off x="4713349" y="4131743"/>
            <a:ext cx="3746627" cy="847957"/>
          </a:xfrm>
          <a:prstGeom prst="roundRect">
            <a:avLst>
              <a:gd name="adj" fmla="val 695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some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이용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자식부터 부모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라우트를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순회하면서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requireAuth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값이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 경우를 하나라도 발견하면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if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문을 통과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페이지로 이동하게 합니다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88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앉아있는, 노트북이(가) 표시된 사진&#10;&#10;자동 생성된 설명">
            <a:extLst>
              <a:ext uri="{FF2B5EF4-FFF2-40B4-BE49-F238E27FC236}">
                <a16:creationId xmlns:a16="http://schemas.microsoft.com/office/drawing/2014/main" id="{A02EA861-AD77-4AF0-967B-035CBDB3C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34"/>
          <a:stretch/>
        </p:blipFill>
        <p:spPr>
          <a:xfrm>
            <a:off x="1511094" y="2606808"/>
            <a:ext cx="7042135" cy="2948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DDF7117-F828-4A91-9987-6B7267A54D86}"/>
                  </a:ext>
                </a:extLst>
              </p14:cNvPr>
              <p14:cNvContentPartPr/>
              <p14:nvPr/>
            </p14:nvContentPartPr>
            <p14:xfrm>
              <a:off x="6040462" y="3754047"/>
              <a:ext cx="514440" cy="1288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DDF7117-F828-4A91-9987-6B7267A54D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2462" y="3736407"/>
                <a:ext cx="550080" cy="13240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A807FF9-28C2-44C6-9A85-7975DB57E52B}"/>
              </a:ext>
            </a:extLst>
          </p:cNvPr>
          <p:cNvSpPr/>
          <p:nvPr/>
        </p:nvSpPr>
        <p:spPr>
          <a:xfrm>
            <a:off x="4572000" y="5042487"/>
            <a:ext cx="3746627" cy="847957"/>
          </a:xfrm>
          <a:prstGeom prst="roundRect">
            <a:avLst>
              <a:gd name="adj" fmla="val 695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http://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URL/monster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접근 시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네비게이션 가드 호출</a:t>
            </a:r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가드와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별 가드가 동시에 설정되어 있으면</a:t>
            </a:r>
            <a:r>
              <a:rPr lang="en-US" altLang="ko-KR" sz="100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beforeEach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먼저 호출되고 </a:t>
            </a:r>
            <a:r>
              <a:rPr lang="ko-KR" altLang="en-US" sz="100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별 가드가 호출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됩니다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6820F-8910-4D57-8375-9DF222C742CA}"/>
              </a:ext>
            </a:extLst>
          </p:cNvPr>
          <p:cNvSpPr txBox="1"/>
          <p:nvPr/>
        </p:nvSpPr>
        <p:spPr>
          <a:xfrm>
            <a:off x="1415846" y="2061361"/>
            <a:ext cx="7044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별 가드는 전역 가드와 동일한 기능을 수행합니다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routes </a:t>
            </a:r>
            <a:r>
              <a:rPr lang="ko-KR" altLang="en-US" sz="1100" spc="-50" dirty="0"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 안의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특정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라우트에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관해 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beforeEnter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정의</a:t>
            </a:r>
            <a:r>
              <a:rPr lang="ko-KR" altLang="en-US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en-US" altLang="ko-KR" sz="1100" spc="-5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beforeEach</a:t>
            </a:r>
            <a:r>
              <a:rPr lang="ko-KR" altLang="en-US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아닌 </a:t>
            </a:r>
            <a:r>
              <a:rPr lang="en-US" altLang="ko-KR" sz="1100" spc="-5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beforeEnter</a:t>
            </a:r>
            <a:r>
              <a:rPr lang="ko-KR" altLang="en-US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임에 주의</a:t>
            </a:r>
            <a:r>
              <a:rPr lang="en-US" altLang="ko-KR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별 가드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9C3530-CCA7-4A61-B997-B23620DE909F}"/>
              </a:ext>
            </a:extLst>
          </p:cNvPr>
          <p:cNvSpPr/>
          <p:nvPr/>
        </p:nvSpPr>
        <p:spPr>
          <a:xfrm>
            <a:off x="2096144" y="3237489"/>
            <a:ext cx="4720291" cy="5101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B76820F-8910-4D57-8375-9DF222C742CA}"/>
              </a:ext>
            </a:extLst>
          </p:cNvPr>
          <p:cNvSpPr txBox="1"/>
          <p:nvPr/>
        </p:nvSpPr>
        <p:spPr>
          <a:xfrm>
            <a:off x="1415846" y="2061361"/>
            <a:ext cx="7044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내부 가드는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routes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안의 각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component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속성에 정의된 파일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(.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바탕으로 동작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beforeRouteEnter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beforeRouteUpdate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beforeRouteLeave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세 가지 메서드가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Enter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this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접근 불가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Update/Leave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키워드로 컴포넌트에 접근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내부 가드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0FDF04-9287-423D-B16A-F1259B624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30291"/>
              </p:ext>
            </p:extLst>
          </p:nvPr>
        </p:nvGraphicFramePr>
        <p:xfrm>
          <a:off x="1517949" y="3000572"/>
          <a:ext cx="6586960" cy="1615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컴포넌트 내부 가드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beforeRouteEnter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(to, from, next)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컴포넌트가 화면에 표시되기 전에 실행됩니다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 (this 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접근 불가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beforeRouteUpdate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(to, from, next)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같은 부모 </a:t>
                      </a:r>
                      <a:r>
                        <a:rPr lang="ko-KR" altLang="en-US" sz="100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라우트에서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 변경될 때 실행됩니다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 (this 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접근 가능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beforeRouteLeave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(to, from, next)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새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변경되어 컴포넌트가 사라지기 직전 실행됩니다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(this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접근 가능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주로 사용자가 저장하지 않은 내용을 두고 실수로 페이지를 전환하는 것을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방지하는 데 사용합니다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 descr="모니터, 잔디, 스크린샷, 화면이(가) 표시된 사진&#10;&#10;자동 생성된 설명">
            <a:extLst>
              <a:ext uri="{FF2B5EF4-FFF2-40B4-BE49-F238E27FC236}">
                <a16:creationId xmlns:a16="http://schemas.microsoft.com/office/drawing/2014/main" id="{0D3482C4-DAE9-4654-B7AF-397C31EE3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0" y="4716217"/>
            <a:ext cx="6586960" cy="16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_next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네비게이션 가드의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next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함수는 파라미터에 따라 액션이 달라집니다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파라미터 없이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next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함수를 그대로 호출하면 이동할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URL(to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담긴 정보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페이지가 전환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8057FF4-92D4-4EE7-9093-9FB4EA8F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3286"/>
              </p:ext>
            </p:extLst>
          </p:nvPr>
        </p:nvGraphicFramePr>
        <p:xfrm>
          <a:off x="1517949" y="2700024"/>
          <a:ext cx="6586960" cy="19008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4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next </a:t>
                      </a:r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함수 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파라미터에 따른 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next()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이동할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URL(to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담긴 정보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페이지가 전환됩니다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next(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false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현재 네비게이션을 중단하고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from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담긴 정보로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 재설정됩니다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next(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'/'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또는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next(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{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path: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'/' }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다른 위치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여기서는 최상위 페이지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페이지가 전환됩니다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next(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error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router.onError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()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를 이용해 등록된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콜백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함수에 에러가 전달됩니다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주로 디버깅할 때 사용하며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실무에서는 별도의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404 URL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페이지를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전환하므로 잘 사용하지 않습니다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8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91B77F9-2BCD-499C-86DF-D67F5063C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21" y="2721044"/>
            <a:ext cx="4671724" cy="366109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구글에서 제공하는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모바일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 애플리케이션 개발 플랫폼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 정보나 게시글 등의 데이터를 저장하고 불러올 수 있는 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부터 이미지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동영상 등 정적 리소스를 저장할 수 있는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Storage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페이스북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또는 이메일 로그인을 보다 쉽게 구현할 수 있는 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등을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EAF8A1-8CDB-4B02-85D8-F99E8D76ECAC}"/>
              </a:ext>
            </a:extLst>
          </p:cNvPr>
          <p:cNvGrpSpPr/>
          <p:nvPr/>
        </p:nvGrpSpPr>
        <p:grpSpPr>
          <a:xfrm>
            <a:off x="713920" y="4037898"/>
            <a:ext cx="1410535" cy="1370901"/>
            <a:chOff x="215841" y="3095578"/>
            <a:chExt cx="2257740" cy="21943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BECF03-07B6-4035-90FD-F84D8B315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41" y="3095578"/>
              <a:ext cx="2067213" cy="6668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3E577D9-A2E8-4B43-8436-EBFE682A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41" y="3813298"/>
              <a:ext cx="2257740" cy="1476581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C898E8-83E5-4B49-9C72-08B9CAA0196E}"/>
              </a:ext>
            </a:extLst>
          </p:cNvPr>
          <p:cNvSpPr/>
          <p:nvPr/>
        </p:nvSpPr>
        <p:spPr>
          <a:xfrm>
            <a:off x="2333862" y="3743577"/>
            <a:ext cx="1023592" cy="2943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3E62A8-22D1-447E-B357-7DEB904046F4}"/>
              </a:ext>
            </a:extLst>
          </p:cNvPr>
          <p:cNvSpPr/>
          <p:nvPr/>
        </p:nvSpPr>
        <p:spPr>
          <a:xfrm>
            <a:off x="2333862" y="4745170"/>
            <a:ext cx="1023592" cy="2943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B019F7-B84B-43F5-A2FD-CB82918BAC66}"/>
              </a:ext>
            </a:extLst>
          </p:cNvPr>
          <p:cNvSpPr/>
          <p:nvPr/>
        </p:nvSpPr>
        <p:spPr>
          <a:xfrm>
            <a:off x="2333862" y="5073057"/>
            <a:ext cx="1023592" cy="2943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0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\191128_FirebaseUI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E5584-1105-4773-AE18-F40DB50E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1" y="1720592"/>
            <a:ext cx="6304310" cy="37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87B4314-8898-4DCC-A0F3-EA01CDE2F891}"/>
              </a:ext>
            </a:extLst>
          </p:cNvPr>
          <p:cNvSpPr/>
          <p:nvPr/>
        </p:nvSpPr>
        <p:spPr>
          <a:xfrm>
            <a:off x="5222775" y="2844238"/>
            <a:ext cx="2985885" cy="577894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만으로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로그인을 구현할 수 있어요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155230-A4D9-4322-B6B6-BE7DE81E3330}"/>
              </a:ext>
            </a:extLst>
          </p:cNvPr>
          <p:cNvSpPr/>
          <p:nvPr/>
        </p:nvSpPr>
        <p:spPr>
          <a:xfrm>
            <a:off x="3124096" y="2611088"/>
            <a:ext cx="1618053" cy="308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1F1ACB-9709-4B1B-B2E6-20EB22B48A11}"/>
              </a:ext>
            </a:extLst>
          </p:cNvPr>
          <p:cNvSpPr/>
          <p:nvPr/>
        </p:nvSpPr>
        <p:spPr>
          <a:xfrm>
            <a:off x="3124096" y="2951352"/>
            <a:ext cx="1618053" cy="308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AD4DAA-2327-477C-9183-A109F65B9894}"/>
              </a:ext>
            </a:extLst>
          </p:cNvPr>
          <p:cNvSpPr/>
          <p:nvPr/>
        </p:nvSpPr>
        <p:spPr>
          <a:xfrm>
            <a:off x="3124096" y="3308394"/>
            <a:ext cx="1618053" cy="308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9E565EBB-7600-4195-A870-D8352FA51F5D}"/>
              </a:ext>
            </a:extLst>
          </p:cNvPr>
          <p:cNvSpPr/>
          <p:nvPr/>
        </p:nvSpPr>
        <p:spPr>
          <a:xfrm>
            <a:off x="4809324" y="2711578"/>
            <a:ext cx="300147" cy="851447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4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4027</TotalTime>
  <Words>1786</Words>
  <Application>Microsoft Office PowerPoint</Application>
  <PresentationFormat>화면 슬라이드 쇼(4:3)</PresentationFormat>
  <Paragraphs>268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넥슨Lv1고딕 Bold</vt:lpstr>
      <vt:lpstr>Calibri</vt:lpstr>
      <vt:lpstr>Arial</vt:lpstr>
      <vt:lpstr>맑은 고딕</vt:lpstr>
      <vt:lpstr>넥슨Lv1고딕</vt:lpstr>
      <vt:lpstr>Calibri Light</vt:lpstr>
      <vt:lpstr>넥슨Lv1고딕 Light</vt:lpstr>
      <vt:lpstr>Office 테마</vt:lpstr>
      <vt:lpstr>PowerPoint 프레젠테이션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구현_참고: 02.예제코드\191128_FirebaseUI 로그인 구현</vt:lpstr>
      <vt:lpstr>FirebaseUI를 이용한 구글, 페이스북, 이메일 로그인 구현_참고: 02.예제코드\191128_FirebaseUI 로그인 구현</vt:lpstr>
      <vt:lpstr>FirebaseUI를 이용한 구글, 페이스북, 이메일 로그인 구현_참고: 02.예제코드\191128_FirebaseUI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191128_FirebaseUI 로그인 구현</dc:title>
  <dc:creator>조하늘 [haneulcho]</dc:creator>
  <cp:lastModifiedBy>조 하늘</cp:lastModifiedBy>
  <cp:revision>706</cp:revision>
  <dcterms:created xsi:type="dcterms:W3CDTF">2017-04-14T07:30:55Z</dcterms:created>
  <dcterms:modified xsi:type="dcterms:W3CDTF">2019-12-04T18:14:50Z</dcterms:modified>
</cp:coreProperties>
</file>