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96" r:id="rId3"/>
    <p:sldId id="333" r:id="rId4"/>
    <p:sldId id="340" r:id="rId5"/>
    <p:sldId id="338" r:id="rId6"/>
    <p:sldId id="343" r:id="rId7"/>
    <p:sldId id="339" r:id="rId8"/>
    <p:sldId id="334" r:id="rId9"/>
    <p:sldId id="337" r:id="rId10"/>
    <p:sldId id="341" r:id="rId11"/>
    <p:sldId id="342" r:id="rId12"/>
    <p:sldId id="331" r:id="rId13"/>
    <p:sldId id="335" r:id="rId14"/>
    <p:sldId id="344" r:id="rId15"/>
    <p:sldId id="345" r:id="rId16"/>
    <p:sldId id="346" r:id="rId17"/>
    <p:sldId id="361" r:id="rId18"/>
    <p:sldId id="347" r:id="rId19"/>
    <p:sldId id="350" r:id="rId20"/>
    <p:sldId id="362" r:id="rId21"/>
    <p:sldId id="348" r:id="rId22"/>
    <p:sldId id="349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265" r:id="rId32"/>
  </p:sldIdLst>
  <p:sldSz cx="9144000" cy="6858000" type="screen4x3"/>
  <p:notesSz cx="6858000" cy="9144000"/>
  <p:embeddedFontLst>
    <p:embeddedFont>
      <p:font typeface="넥슨Lv1고딕" panose="020B0600000101010101" charset="-127"/>
      <p:regular r:id="rId34"/>
    </p:embeddedFont>
    <p:embeddedFont>
      <p:font typeface="넥슨Lv1고딕 Bold" panose="020B0600000101010101" charset="-127"/>
      <p:bold r:id="rId35"/>
    </p:embeddedFont>
    <p:embeddedFont>
      <p:font typeface="넥슨Lv1고딕 Light" panose="020B0600000101010101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Vuex" id="{C6D02E5E-0991-48F9-AF30-8A8A15BBD119}">
          <p14:sldIdLst>
            <p14:sldId id="296"/>
            <p14:sldId id="333"/>
            <p14:sldId id="340"/>
            <p14:sldId id="338"/>
            <p14:sldId id="343"/>
            <p14:sldId id="339"/>
            <p14:sldId id="334"/>
            <p14:sldId id="337"/>
            <p14:sldId id="341"/>
            <p14:sldId id="342"/>
            <p14:sldId id="331"/>
            <p14:sldId id="335"/>
          </p14:sldIdLst>
        </p14:section>
        <p14:section name="몬스터리스트 Vuex로 바꾸기" id="{BC040C45-C75A-4F0A-86AA-0021F3681921}">
          <p14:sldIdLst>
            <p14:sldId id="344"/>
            <p14:sldId id="345"/>
            <p14:sldId id="346"/>
            <p14:sldId id="361"/>
            <p14:sldId id="347"/>
            <p14:sldId id="350"/>
            <p14:sldId id="362"/>
            <p14:sldId id="348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FF0000"/>
    <a:srgbClr val="7F7F7F"/>
    <a:srgbClr val="FBFBFB"/>
    <a:srgbClr val="FFC000"/>
    <a:srgbClr val="DAE3F3"/>
    <a:srgbClr val="B5DC11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6:29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1,'1'60,"3"0,3 0,2 0,14 43,39 196,-19-86,-28-142,21 92,41 111,-66-235,-1 0,-3 0,0 4,-3-9,2 0,2 0,1-1,9 21,167 424,-158-410,13 21,-2-5,20 55,-7 3,-2 14,-32-110,1 0,2-1,2-1,2-1,21 28,8 3,54 59,20 26,-95-118,33 32,-34-40,-2 1,20 30,-39-51,1 0,0-1,0-1,12 10,10 9,-14-10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6:35.8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1,'2'143,"12"58,-9-115,-3 26,-3-62,1 0,4 0,1 0,2-1,12 37,-2-18,7 55,-12-53,17 49,-20-82,-2 0,2 22,-5-25,2 0,2 0,3 8,32 99,-13-40,13 20,-25-70,7 37,-11-38,18 46,55 100,-19-44,0 22,65 151,-65-170,47 97,-81-176,4-1,3-1,16 15,-54-83,57 109,-45-83,0-1,2-1,2 0,2 1,30 40,-4 2,13 34,-23-42,-26-46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7:28.0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0,'18'3,"1"-1,-1 2,0 1,0 0,0 1,0 1,-1 0,0 2,1 1,56 23,10 4,48 30,55 25,-130-68,56 23,-2 5,51 35,-130-69,1-2,21 7,-20-9,-1 2,18 11,18 12,57 21,-46-23,19 15,133 65,-141-74,-2 4,37 27,284 182,-312-196,-43-27,0 3,0 4,308 244,-168-135,8 31,-202-179,57 46,32 36,265 262,-289-281,35 30,-75-70,0 1,6 9,5 5,15 19,44 64,-41-53,-32-42,-1 1,-1 1,-2 1,15 30,-2-9,-24-42,-2 1,1 0,-2 0,1 0,-1 1,27 43,-27-46,1 0,-1 1,0-1,-1 1,0 0,0 0,0 3,20 46,-17-45,0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7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8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2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56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8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3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52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7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7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15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61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2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2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7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te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tmp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2019-10-19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80673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2019.10.19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Vuex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내용 보강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깜짝 과제 추가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2019.10.08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Vuex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가져오려면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 computed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속성에서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해서 사용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2423677"/>
            <a:ext cx="6748953" cy="3093720"/>
          </a:xfrm>
          <a:prstGeom prst="roundRect">
            <a:avLst>
              <a:gd name="adj" fmla="val 276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//store/index.js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Vuex.Store({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하늘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return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this.$store.state.count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return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this.$store.state.username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8830B4FA-CEEA-4B09-B4A8-1EBD75D12D6B}"/>
              </a:ext>
            </a:extLst>
          </p:cNvPr>
          <p:cNvSpPr/>
          <p:nvPr/>
        </p:nvSpPr>
        <p:spPr>
          <a:xfrm>
            <a:off x="1766807" y="5429554"/>
            <a:ext cx="689208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가져올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많아질수록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내부 코드가 비대해지는데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헬퍼로 코드를 깔끔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하게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48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6" y="1610380"/>
            <a:ext cx="4398529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사용해서 코드 줄이기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9893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컴포넌트가 여러 개의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state, mutations, actions, getters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사용하는 경우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모든 코드를 작성하면 코드가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복잡해집니다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컴포넌트와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스토어를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바인드하는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mapGetters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mapMutations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mapActions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해서 코드를 줄일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647171" y="2806122"/>
            <a:ext cx="3820201" cy="1489955"/>
          </a:xfrm>
          <a:prstGeom prst="roundRect">
            <a:avLst>
              <a:gd name="adj" fmla="val 423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9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this.$store.state.count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lvl="1"/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this.$store.state.username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A6CF1FC5-DFD0-402D-9BD2-3DDD4BFA8109}"/>
              </a:ext>
            </a:extLst>
          </p:cNvPr>
          <p:cNvSpPr/>
          <p:nvPr/>
        </p:nvSpPr>
        <p:spPr>
          <a:xfrm>
            <a:off x="4599046" y="2806121"/>
            <a:ext cx="3916304" cy="3500166"/>
          </a:xfrm>
          <a:prstGeom prst="roundRect">
            <a:avLst>
              <a:gd name="adj" fmla="val 209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//Vue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ko-KR" altLang="en-US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최상단</a:t>
            </a:r>
            <a:endParaRPr lang="en-US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from '</a:t>
            </a:r>
            <a:r>
              <a:rPr lang="en-US" altLang="ko-KR" sz="10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vuex</a:t>
            </a:r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//Vue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fr-FR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'count', 'username'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fr-FR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count: state =&gt; state.count,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username: state =&gt; state.username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다른 메서드와 함께 쓸 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'count', 'username'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]),</a:t>
            </a: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currentYear() { </a:t>
            </a:r>
            <a:r>
              <a:rPr lang="fr-FR" altLang="ko-KR" sz="10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Vuex</a:t>
            </a:r>
            <a:r>
              <a:rPr lang="ko-KR" altLang="en-US" sz="10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와 관계 없는 일반 메서드</a:t>
            </a:r>
            <a:endParaRPr lang="fr-FR" altLang="ko-KR" sz="10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'2019'</a:t>
            </a: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26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(+ babel-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polyfill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polyfill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C80AD911-5CB7-40D4-A13C-7BF0BF1B0B9A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vuex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babel-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polyfill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3701491"/>
            <a:ext cx="6748953" cy="227502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'babel-polyfill'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store from './store'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8717A-0AD1-493A-AA2F-5D4938DD6747}"/>
              </a:ext>
            </a:extLst>
          </p:cNvPr>
          <p:cNvSpPr txBox="1"/>
          <p:nvPr/>
        </p:nvSpPr>
        <p:spPr>
          <a:xfrm>
            <a:off x="1417300" y="3171740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변수로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인스턴스에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구형 브라우저에서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ES6 Promise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지원할 수 있게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최상단에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babel-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polyfill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0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코드 세트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6DD38E07-398A-4138-86E4-E2DFDB89B5D4}"/>
              </a:ext>
            </a:extLst>
          </p:cNvPr>
          <p:cNvSpPr/>
          <p:nvPr/>
        </p:nvSpPr>
        <p:spPr>
          <a:xfrm>
            <a:off x="1511126" y="2398649"/>
            <a:ext cx="6844233" cy="341831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/store/index.js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Vuex from 'vuex'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Vue.use(Vuex)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Vuex.Store({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각종 변수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</a:t>
            </a:r>
            <a:r>
              <a:rPr lang="ko-KR" altLang="en-US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변경할 동기 함수 모음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 add, edit, delete)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mutation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부르는 비동기 함수 모음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(e.g.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getters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저장소 상태를 기반으로 계산이 필요할 때 사용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(e.g.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deadMonsterCount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등록하세요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</p:spTree>
    <p:extLst>
      <p:ext uri="{BB962C8B-B14F-4D97-AF65-F5344CB8AC3E}">
        <p14:creationId xmlns:p14="http://schemas.microsoft.com/office/powerpoint/2010/main" val="31441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8E89EFDD-D4FD-4F3F-82C5-AF17A58DCA76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구조 미리 살펴보기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실무에서는 기능별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페이지별로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관리하는데요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모듈을 사용해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분리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2" name="그림 11" descr="화면, 노트북, 전화이(가) 표시된 사진&#10;&#10;자동 생성된 설명">
            <a:extLst>
              <a:ext uri="{FF2B5EF4-FFF2-40B4-BE49-F238E27FC236}">
                <a16:creationId xmlns:a16="http://schemas.microsoft.com/office/drawing/2014/main" id="{8C09DA90-7E17-4E80-A889-27997ABB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75" y="2391036"/>
            <a:ext cx="1490457" cy="39726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26C6F-9073-4212-9651-3C12A62FA984}"/>
              </a:ext>
            </a:extLst>
          </p:cNvPr>
          <p:cNvSpPr/>
          <p:nvPr/>
        </p:nvSpPr>
        <p:spPr>
          <a:xfrm>
            <a:off x="1678540" y="3888929"/>
            <a:ext cx="1381651" cy="609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23E3B-E719-48AF-98E6-E20216CDAB4D}"/>
              </a:ext>
            </a:extLst>
          </p:cNvPr>
          <p:cNvSpPr txBox="1"/>
          <p:nvPr/>
        </p:nvSpPr>
        <p:spPr>
          <a:xfrm>
            <a:off x="3147060" y="2422986"/>
            <a:ext cx="51130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store/index.js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기초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실습을 위해 작성한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store/index.js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modules/example.js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옮긴 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store/index.js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example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불러옵니다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기능별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페이지별로 분리한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스크립트를 모아 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modules/example.js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기초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실습을 위해 작성한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example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modules/monster.js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리스트를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바꾸는 실습을 위해 작성한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monster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63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/store/modules/example.js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0" name="그림 19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3BD42C4E-8366-490A-814F-6C9309B8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5"/>
          <a:stretch/>
        </p:blipFill>
        <p:spPr>
          <a:xfrm>
            <a:off x="1498727" y="2412372"/>
            <a:ext cx="5312896" cy="36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/store/modules/example.js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이어서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9" name="그림 8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6541F8B5-49E0-4AAC-81E6-9167D478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6"/>
          <a:stretch/>
        </p:blipFill>
        <p:spPr>
          <a:xfrm>
            <a:off x="1498726" y="2412372"/>
            <a:ext cx="5223943" cy="21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6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수정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옮긴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수정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7" name="그림 6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9E4207BD-EF59-4B0E-BBBE-C883D73E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6" y="2412372"/>
            <a:ext cx="2905024" cy="23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/views/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VuexTest.vue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수정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VuexTest.vue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내부 스크립트 중 사용하지 않는 코드를 정리하고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헬퍼에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example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적용해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12A2527-F19F-4BE1-B0D7-92F71E943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4"/>
          <a:stretch/>
        </p:blipFill>
        <p:spPr>
          <a:xfrm>
            <a:off x="1498726" y="2412372"/>
            <a:ext cx="4904957" cy="3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애플리케이션에서 상태 관리 패턴을 지원하는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컴포넌트가 공유하는 상태 데이터는 전역에서 관리합니다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부모에서 자식으로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이용해 속성을 계속해서 전달하지 않아도 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 데이터를 변경하기 위해 부모로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이벤트를 발생시키지 않아도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($emit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불필요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5" y="3325005"/>
            <a:ext cx="6581569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174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35980" y="3177917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구성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0786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7416" y="4449289"/>
            <a:ext cx="541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데이터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(ex.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리스트의 몬스터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일 목록의 할 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87815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15" y="4919580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변경하는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35478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5" y="5396212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작업을 수행하는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266319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80896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9547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0240" y="580883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7415" y="5850257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 수준의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계산형 속성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시 필수 작성 요소는 아님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브라우저에서 확인하기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7359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run serve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명령어를 수행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http://localhost:8080/#/test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접근하여 기존 코드와 동일하게 작동하는지 확인 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B26F84B-9CB4-49DE-BF60-9555F486F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6" y="2412372"/>
            <a:ext cx="4386652" cy="3089403"/>
          </a:xfrm>
          <a:prstGeom prst="rect">
            <a:avLst/>
          </a:prstGeom>
        </p:spPr>
      </p:pic>
      <p:pic>
        <p:nvPicPr>
          <p:cNvPr id="9" name="그림 8" descr="실외, 코끼리, 인형, 장난감이(가) 표시된 사진&#10;&#10;자동 생성된 설명">
            <a:extLst>
              <a:ext uri="{FF2B5EF4-FFF2-40B4-BE49-F238E27FC236}">
                <a16:creationId xmlns:a16="http://schemas.microsoft.com/office/drawing/2014/main" id="{BA242AC6-40AF-4095-A58B-483BE690E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43" y="3157247"/>
            <a:ext cx="2100191" cy="22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여기서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잠깐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과제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등장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478917" y="5692287"/>
            <a:ext cx="8186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</a:t>
            </a:r>
            <a:r>
              <a:rPr lang="ko-KR" altLang="en-US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과제란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도원님이 스터디 시간에 </a:t>
            </a:r>
            <a:r>
              <a:rPr lang="en-US" altLang="ko-KR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바꾼 </a:t>
            </a:r>
            <a:r>
              <a:rPr lang="ko-KR" altLang="en-US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실습 코드를 캡쳐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  <a:p>
            <a:pPr algn="ctr"/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비어 있는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장은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슬라이드에 알맞게 붙여 넣고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24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목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시까지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빗버킷에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커밋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한 후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소희님께 전달하시면 됩니다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8" name="그림 7" descr="실내, 장난감, 인형, 컵이(가) 표시된 사진&#10;&#10;자동 생성된 설명">
            <a:extLst>
              <a:ext uri="{FF2B5EF4-FFF2-40B4-BE49-F238E27FC236}">
                <a16:creationId xmlns:a16="http://schemas.microsoft.com/office/drawing/2014/main" id="{189F16D3-FCED-41DC-9CA5-9B18DEC0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04" y="1729344"/>
            <a:ext cx="4170606" cy="3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/store/modules/monster.js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/store/monsters.js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/store/modules/monster.js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(monsters -&gt; monster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주의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365AD6F-C5AB-4A06-AB3D-F6D477509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6"/>
          <a:stretch/>
        </p:blipFill>
        <p:spPr>
          <a:xfrm>
            <a:off x="1498727" y="2412372"/>
            <a:ext cx="2638196" cy="1325076"/>
          </a:xfrm>
          <a:prstGeom prst="rect">
            <a:avLst/>
          </a:prstGeom>
        </p:spPr>
      </p:pic>
      <p:pic>
        <p:nvPicPr>
          <p:cNvPr id="12" name="그림 11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1199ADA-82A8-4CCF-8255-59F4D2F2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82"/>
          <a:stretch/>
        </p:blipFill>
        <p:spPr>
          <a:xfrm>
            <a:off x="1498727" y="3715326"/>
            <a:ext cx="2638196" cy="26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290484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/main.js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./store/index.js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불러오고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인스턴스에 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등록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경로를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./store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작성 할 경우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불러옴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500EE8-35F5-4EEE-8668-EA76319B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566940"/>
            <a:ext cx="3286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추가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96F0E-A370-4E99-B96D-D52E3B0E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412372"/>
            <a:ext cx="1924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6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084006" y="1610380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./store/monster.js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있던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MonsterView.vue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에 있던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저장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0C50E-5DE3-4096-97D3-5D0ED33BA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571750"/>
            <a:ext cx="3486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290484" y="2054034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MonsterView.vue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정의 되어있던 함수를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mutations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이동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actions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commit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이용하여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mutations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함수를 호출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8F199-B3AF-4ED8-85DF-B1167005F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2" y="2871480"/>
            <a:ext cx="3533775" cy="3219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45C076-98AF-4E63-A4AB-85AF409D9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00" y="2871480"/>
            <a:ext cx="3629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MonsterView.vue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정의 되어있던 내용을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getters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이동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AA6D8-403A-4103-A3F2-29E345D65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500619"/>
            <a:ext cx="5076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3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MonsterView.vue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templete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안의 마크업 수정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530BB-F9F5-460D-8110-9A2C78A01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358241"/>
            <a:ext cx="5374591" cy="39898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E4FF74-6D6E-4A27-BB61-0DDAD038583A}"/>
              </a:ext>
            </a:extLst>
          </p:cNvPr>
          <p:cNvSpPr/>
          <p:nvPr/>
        </p:nvSpPr>
        <p:spPr>
          <a:xfrm>
            <a:off x="3111910" y="2529348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44CD49-1FD4-4C89-81C5-FE464932DDF1}"/>
              </a:ext>
            </a:extLst>
          </p:cNvPr>
          <p:cNvSpPr/>
          <p:nvPr/>
        </p:nvSpPr>
        <p:spPr>
          <a:xfrm>
            <a:off x="1678859" y="2671327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A596B1-E155-4B73-A7CF-F645AD8380AA}"/>
              </a:ext>
            </a:extLst>
          </p:cNvPr>
          <p:cNvSpPr/>
          <p:nvPr/>
        </p:nvSpPr>
        <p:spPr>
          <a:xfrm>
            <a:off x="2234381" y="3073666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DBE182-B937-434C-8911-7C8D05FFAAB9}"/>
              </a:ext>
            </a:extLst>
          </p:cNvPr>
          <p:cNvSpPr/>
          <p:nvPr/>
        </p:nvSpPr>
        <p:spPr>
          <a:xfrm>
            <a:off x="1920979" y="3244353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29BDD-F05E-4FA8-B4A4-FEAC31FDC383}"/>
              </a:ext>
            </a:extLst>
          </p:cNvPr>
          <p:cNvSpPr/>
          <p:nvPr/>
        </p:nvSpPr>
        <p:spPr>
          <a:xfrm>
            <a:off x="2326559" y="3640398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75A697-01AB-4ACD-8FDA-E3BB3FD8FB31}"/>
              </a:ext>
            </a:extLst>
          </p:cNvPr>
          <p:cNvSpPr/>
          <p:nvPr/>
        </p:nvSpPr>
        <p:spPr>
          <a:xfrm>
            <a:off x="2322872" y="3936674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39E1B9-308E-40F5-843F-5DC5C5D7C3A3}"/>
              </a:ext>
            </a:extLst>
          </p:cNvPr>
          <p:cNvSpPr/>
          <p:nvPr/>
        </p:nvSpPr>
        <p:spPr>
          <a:xfrm>
            <a:off x="2322871" y="4209513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515DDC-F0A4-4693-B909-9F8D938ED4E6}"/>
              </a:ext>
            </a:extLst>
          </p:cNvPr>
          <p:cNvSpPr/>
          <p:nvPr/>
        </p:nvSpPr>
        <p:spPr>
          <a:xfrm>
            <a:off x="2191364" y="4626606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307922-7865-4B71-AC4B-C25F41727EA5}"/>
              </a:ext>
            </a:extLst>
          </p:cNvPr>
          <p:cNvSpPr/>
          <p:nvPr/>
        </p:nvSpPr>
        <p:spPr>
          <a:xfrm>
            <a:off x="2346223" y="5173350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CF3F0D-A56C-4ADD-8FCE-2993EB8A3736}"/>
              </a:ext>
            </a:extLst>
          </p:cNvPr>
          <p:cNvSpPr/>
          <p:nvPr/>
        </p:nvSpPr>
        <p:spPr>
          <a:xfrm>
            <a:off x="4133235" y="5597013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95D13B-BDBA-4EF4-A5E5-E59951B247C4}"/>
              </a:ext>
            </a:extLst>
          </p:cNvPr>
          <p:cNvSpPr/>
          <p:nvPr/>
        </p:nvSpPr>
        <p:spPr>
          <a:xfrm>
            <a:off x="2973029" y="5735091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3372D1-6836-4F10-998D-04D48035CC82}"/>
              </a:ext>
            </a:extLst>
          </p:cNvPr>
          <p:cNvSpPr/>
          <p:nvPr/>
        </p:nvSpPr>
        <p:spPr>
          <a:xfrm>
            <a:off x="2095500" y="5880981"/>
            <a:ext cx="877529" cy="176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1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MonsterView.vue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6243583" y="2551766"/>
            <a:ext cx="1676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헬퍼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함수를 통해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간편하게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 사용 가능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FB5F92-1AA3-4F29-9E65-A9B5EC871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062967"/>
            <a:ext cx="4642942" cy="257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23EDFD-52BC-42A7-BD1B-C041DAC79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6" y="2333353"/>
            <a:ext cx="4642942" cy="4108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10B9D-0C39-4C61-96BC-8B797FAFDAC3}"/>
              </a:ext>
            </a:extLst>
          </p:cNvPr>
          <p:cNvSpPr/>
          <p:nvPr/>
        </p:nvSpPr>
        <p:spPr>
          <a:xfrm>
            <a:off x="1814052" y="3716594"/>
            <a:ext cx="943896" cy="3687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BC5BD3-E7F6-480C-9F31-BA8FBC62348C}"/>
              </a:ext>
            </a:extLst>
          </p:cNvPr>
          <p:cNvSpPr/>
          <p:nvPr/>
        </p:nvSpPr>
        <p:spPr>
          <a:xfrm>
            <a:off x="1814052" y="4285945"/>
            <a:ext cx="1548580" cy="381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5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66AC66E-EA44-4076-9976-6FBB6C9D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2" y="1799303"/>
            <a:ext cx="6276447" cy="445150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9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MonsterForm.vue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this.$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store.dispatch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()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구문을 통해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actions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있는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addMonster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메소드를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598E6-55B0-48AB-BED0-557F8B91F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84" y="2412372"/>
            <a:ext cx="6969595" cy="2333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AA9DCA-CD72-4160-9A81-3151754C5264}"/>
              </a:ext>
            </a:extLst>
          </p:cNvPr>
          <p:cNvSpPr/>
          <p:nvPr/>
        </p:nvSpPr>
        <p:spPr>
          <a:xfrm>
            <a:off x="2020529" y="3480619"/>
            <a:ext cx="3030794" cy="16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2019-10-19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6A7FE76B-6A9B-4814-B128-BCC1545B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6" y="2081128"/>
            <a:ext cx="6552515" cy="3063704"/>
          </a:xfrm>
          <a:prstGeom prst="rect">
            <a:avLst/>
          </a:prstGeom>
        </p:spPr>
      </p:pic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4D5AB78B-8A7D-440C-8CB5-168FA2A06945}"/>
              </a:ext>
            </a:extLst>
          </p:cNvPr>
          <p:cNvSpPr/>
          <p:nvPr/>
        </p:nvSpPr>
        <p:spPr>
          <a:xfrm>
            <a:off x="3666310" y="3578411"/>
            <a:ext cx="1432665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처리가 가능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CC6F6AB2-DE1C-4373-8E40-EC605FF13DCA}"/>
              </a:ext>
            </a:extLst>
          </p:cNvPr>
          <p:cNvSpPr/>
          <p:nvPr/>
        </p:nvSpPr>
        <p:spPr>
          <a:xfrm>
            <a:off x="3666310" y="4191556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C5C676DD-3557-4353-A592-5B1826529010}"/>
              </a:ext>
            </a:extLst>
          </p:cNvPr>
          <p:cNvSpPr/>
          <p:nvPr/>
        </p:nvSpPr>
        <p:spPr>
          <a:xfrm>
            <a:off x="3666310" y="2924088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methods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23">
            <a:extLst>
              <a:ext uri="{FF2B5EF4-FFF2-40B4-BE49-F238E27FC236}">
                <a16:creationId xmlns:a16="http://schemas.microsoft.com/office/drawing/2014/main" id="{78BA923F-5D8C-466F-83E1-30D203BDB289}"/>
              </a:ext>
            </a:extLst>
          </p:cNvPr>
          <p:cNvSpPr/>
          <p:nvPr/>
        </p:nvSpPr>
        <p:spPr>
          <a:xfrm>
            <a:off x="3666310" y="2306241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data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1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6E7C051-8552-4031-A40F-6DD5711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081128"/>
            <a:ext cx="4765530" cy="38652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AD177B26-0E87-4521-80AF-3B0E0FABE5FC}"/>
              </a:ext>
            </a:extLst>
          </p:cNvPr>
          <p:cNvSpPr/>
          <p:nvPr/>
        </p:nvSpPr>
        <p:spPr>
          <a:xfrm>
            <a:off x="3971897" y="3527421"/>
            <a:ext cx="4686999" cy="678819"/>
          </a:xfrm>
          <a:prstGeom prst="roundRect">
            <a:avLst>
              <a:gd name="adj" fmla="val 6789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값을 직접 변경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각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함수로 구현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commit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시 파라미터를 의미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632B22C3-25E4-43CC-8499-F77E8D58F8BA}"/>
              </a:ext>
            </a:extLst>
          </p:cNvPr>
          <p:cNvSpPr/>
          <p:nvPr/>
        </p:nvSpPr>
        <p:spPr>
          <a:xfrm>
            <a:off x="3971897" y="5327753"/>
            <a:ext cx="4686999" cy="809700"/>
          </a:xfrm>
          <a:prstGeom prst="roundRect">
            <a:avLst>
              <a:gd name="adj" fmla="val 6789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commit('mutations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 명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context,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context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 commit, dispatch,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rootState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같은 속성들을 포함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dispatch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시 파라미터를 의미</a:t>
            </a:r>
          </a:p>
        </p:txBody>
      </p:sp>
    </p:spTree>
    <p:extLst>
      <p:ext uri="{BB962C8B-B14F-4D97-AF65-F5344CB8AC3E}">
        <p14:creationId xmlns:p14="http://schemas.microsoft.com/office/powerpoint/2010/main" val="7623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6E7C051-8552-4031-A40F-6DD5711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081128"/>
            <a:ext cx="4765530" cy="38652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7C7CE-C0A6-4087-B5B3-E702F971E81F}"/>
              </a:ext>
            </a:extLst>
          </p:cNvPr>
          <p:cNvSpPr/>
          <p:nvPr/>
        </p:nvSpPr>
        <p:spPr>
          <a:xfrm>
            <a:off x="3255264" y="3604535"/>
            <a:ext cx="512064" cy="187207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94920-C131-4425-A8FE-D85645298963}"/>
              </a:ext>
            </a:extLst>
          </p:cNvPr>
          <p:cNvSpPr/>
          <p:nvPr/>
        </p:nvSpPr>
        <p:spPr>
          <a:xfrm>
            <a:off x="2062886" y="3604535"/>
            <a:ext cx="680314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E0B1C7-4FF0-48CE-9BF3-CDE4850D70CA}"/>
              </a:ext>
            </a:extLst>
          </p:cNvPr>
          <p:cNvSpPr/>
          <p:nvPr/>
        </p:nvSpPr>
        <p:spPr>
          <a:xfrm>
            <a:off x="2062885" y="3119890"/>
            <a:ext cx="1331367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88674A-D17D-40E3-BB64-22CDE8C58C7C}"/>
              </a:ext>
            </a:extLst>
          </p:cNvPr>
          <p:cNvSpPr/>
          <p:nvPr/>
        </p:nvSpPr>
        <p:spPr>
          <a:xfrm>
            <a:off x="2969972" y="4895779"/>
            <a:ext cx="1887322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13D5D3-4A97-40DA-8A13-0A1A08771291}"/>
              </a:ext>
            </a:extLst>
          </p:cNvPr>
          <p:cNvSpPr/>
          <p:nvPr/>
        </p:nvSpPr>
        <p:spPr>
          <a:xfrm>
            <a:off x="2969972" y="5044020"/>
            <a:ext cx="1236268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3">
            <a:extLst>
              <a:ext uri="{FF2B5EF4-FFF2-40B4-BE49-F238E27FC236}">
                <a16:creationId xmlns:a16="http://schemas.microsoft.com/office/drawing/2014/main" id="{E736BF42-29C0-4C7A-B1AD-0F7F92E877AC}"/>
              </a:ext>
            </a:extLst>
          </p:cNvPr>
          <p:cNvSpPr/>
          <p:nvPr/>
        </p:nvSpPr>
        <p:spPr>
          <a:xfrm>
            <a:off x="2443277" y="5315149"/>
            <a:ext cx="1810512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호출할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 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모서리가 둥근 직사각형 23">
            <a:extLst>
              <a:ext uri="{FF2B5EF4-FFF2-40B4-BE49-F238E27FC236}">
                <a16:creationId xmlns:a16="http://schemas.microsoft.com/office/drawing/2014/main" id="{1D255CCF-E259-4A5A-8888-0075746174A9}"/>
              </a:ext>
            </a:extLst>
          </p:cNvPr>
          <p:cNvSpPr/>
          <p:nvPr/>
        </p:nvSpPr>
        <p:spPr>
          <a:xfrm>
            <a:off x="4382267" y="5315149"/>
            <a:ext cx="2954880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호출할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전달할 파라미터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payload</a:t>
            </a:r>
            <a:endParaRPr lang="ko-KR" altLang="en-US" sz="100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A5CC7-DA2A-4976-800C-C7AFC5938E4C}"/>
              </a:ext>
            </a:extLst>
          </p:cNvPr>
          <p:cNvSpPr/>
          <p:nvPr/>
        </p:nvSpPr>
        <p:spPr>
          <a:xfrm>
            <a:off x="4389120" y="5067729"/>
            <a:ext cx="1484986" cy="17989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437143A-77FC-4C4C-A0D8-F313ED8D006D}"/>
                  </a:ext>
                </a:extLst>
              </p14:cNvPr>
              <p14:cNvContentPartPr/>
              <p14:nvPr/>
            </p14:nvContentPartPr>
            <p14:xfrm>
              <a:off x="2406456" y="3781627"/>
              <a:ext cx="563040" cy="14022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437143A-77FC-4C4C-A0D8-F313ED8D00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8816" y="3763987"/>
                <a:ext cx="598680" cy="14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A973F9B-D190-49C5-9CED-FE01EC6B85B7}"/>
                  </a:ext>
                </a:extLst>
              </p14:cNvPr>
              <p14:cNvContentPartPr/>
              <p14:nvPr/>
            </p14:nvContentPartPr>
            <p14:xfrm>
              <a:off x="2903976" y="3313267"/>
              <a:ext cx="527040" cy="1569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A973F9B-D190-49C5-9CED-FE01EC6B85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5976" y="3295627"/>
                <a:ext cx="56268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B7F682D-F24A-4F22-A2CC-57CFF7E38C34}"/>
                  </a:ext>
                </a:extLst>
              </p14:cNvPr>
              <p14:cNvContentPartPr/>
              <p14:nvPr/>
            </p14:nvContentPartPr>
            <p14:xfrm>
              <a:off x="3788856" y="3759667"/>
              <a:ext cx="1790280" cy="1303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B7F682D-F24A-4F22-A2CC-57CFF7E38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1216" y="3741667"/>
                <a:ext cx="1825920" cy="13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8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CCBC4C-A839-4929-AD8E-2EF737A8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4" y="2081128"/>
            <a:ext cx="4820832" cy="25928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8830B4FA-CEEA-4B09-B4A8-1EBD75D12D6B}"/>
              </a:ext>
            </a:extLst>
          </p:cNvPr>
          <p:cNvSpPr/>
          <p:nvPr/>
        </p:nvSpPr>
        <p:spPr>
          <a:xfrm>
            <a:off x="3971897" y="4512629"/>
            <a:ext cx="4686999" cy="498284"/>
          </a:xfrm>
          <a:prstGeom prst="roundRect">
            <a:avLst>
              <a:gd name="adj" fmla="val 932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필터링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계산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저장소 수준의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역할 수행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41132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시 주의할 점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327447-D17F-41E9-8C49-1A35BF864E2C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반드시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수행합니다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외부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데이터를 받아 가공할 때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웬만하면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getters(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게터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내부에서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return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하도록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EAE9F948-98E3-4380-9F5A-678D6AAEBD47}"/>
              </a:ext>
            </a:extLst>
          </p:cNvPr>
          <p:cNvSpPr/>
          <p:nvPr/>
        </p:nvSpPr>
        <p:spPr>
          <a:xfrm>
            <a:off x="1109817" y="34395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401857-AD99-4CC6-A972-96F25469BB61}"/>
              </a:ext>
            </a:extLst>
          </p:cNvPr>
          <p:cNvGrpSpPr/>
          <p:nvPr/>
        </p:nvGrpSpPr>
        <p:grpSpPr>
          <a:xfrm>
            <a:off x="628650" y="3165064"/>
            <a:ext cx="745283" cy="745283"/>
            <a:chOff x="4572000" y="617679"/>
            <a:chExt cx="745283" cy="7452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13C18E-6B7B-42FE-87B0-F0286F63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3FBE4307-9CEC-42BE-9933-D8057375C118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2CA1419-ACFF-4DBC-B4B0-B3D3250B6756}"/>
              </a:ext>
            </a:extLst>
          </p:cNvPr>
          <p:cNvSpPr txBox="1"/>
          <p:nvPr/>
        </p:nvSpPr>
        <p:spPr>
          <a:xfrm>
            <a:off x="1415846" y="3890580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B5B4ECF6-AE57-4866-BA35-0260EC38B8FA}"/>
              </a:ext>
            </a:extLst>
          </p:cNvPr>
          <p:cNvSpPr/>
          <p:nvPr/>
        </p:nvSpPr>
        <p:spPr>
          <a:xfrm>
            <a:off x="1511085" y="4282402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CA7724-6840-40DA-A345-5DE9787337D7}"/>
              </a:ext>
            </a:extLst>
          </p:cNvPr>
          <p:cNvSpPr txBox="1"/>
          <p:nvPr/>
        </p:nvSpPr>
        <p:spPr>
          <a:xfrm>
            <a:off x="1415846" y="4989578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id="{27E5F32C-F257-49C1-9F4F-F5D4ABBCF8B6}"/>
              </a:ext>
            </a:extLst>
          </p:cNvPr>
          <p:cNvSpPr/>
          <p:nvPr/>
        </p:nvSpPr>
        <p:spPr>
          <a:xfrm>
            <a:off x="1511085" y="5381400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42042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096EF522-609F-4CB6-B894-60D22774A244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dispatch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('actions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파라미터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있을경우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A782B-A6CB-4C46-AB1B-ADF156BF5E6F}"/>
              </a:ext>
            </a:extLst>
          </p:cNvPr>
          <p:cNvSpPr txBox="1"/>
          <p:nvPr/>
        </p:nvSpPr>
        <p:spPr>
          <a:xfrm>
            <a:off x="1415846" y="3160359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B5D027CE-0C63-4D0F-B4F8-D484314E9451}"/>
              </a:ext>
            </a:extLst>
          </p:cNvPr>
          <p:cNvSpPr/>
          <p:nvPr/>
        </p:nvSpPr>
        <p:spPr>
          <a:xfrm>
            <a:off x="1511085" y="3552181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('mutations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파라미터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있을경우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7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1567</Words>
  <Application>Microsoft Office PowerPoint</Application>
  <PresentationFormat>화면 슬라이드 쇼(4:3)</PresentationFormat>
  <Paragraphs>333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넥슨Lv1고딕 Light</vt:lpstr>
      <vt:lpstr>맑은 고딕</vt:lpstr>
      <vt:lpstr>Calibri</vt:lpstr>
      <vt:lpstr>넥슨Lv1고딕 Bold</vt:lpstr>
      <vt:lpstr>넥슨Lv1고딕</vt:lpstr>
      <vt:lpstr>Consolas</vt:lpstr>
      <vt:lpstr>Calibri Light</vt:lpstr>
      <vt:lpstr>Arial</vt:lpstr>
      <vt:lpstr>Office 테마</vt:lpstr>
      <vt:lpstr>PowerPoint 프레젠테이션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Vuex 기본설치_참고: 02.예제코드\191010_Vuex 상태관리</vt:lpstr>
      <vt:lpstr>Vuex_튜토리얼 Vuex 기본설치_참고: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김도원 [ddowon]</cp:lastModifiedBy>
  <cp:revision>495</cp:revision>
  <dcterms:created xsi:type="dcterms:W3CDTF">2017-04-14T07:30:55Z</dcterms:created>
  <dcterms:modified xsi:type="dcterms:W3CDTF">2019-10-24T05:49:54Z</dcterms:modified>
</cp:coreProperties>
</file>