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10"/>
  </p:notesMasterIdLst>
  <p:sldIdLst>
    <p:sldId id="256" r:id="rId2"/>
    <p:sldId id="296" r:id="rId3"/>
    <p:sldId id="371" r:id="rId4"/>
    <p:sldId id="372" r:id="rId5"/>
    <p:sldId id="373" r:id="rId6"/>
    <p:sldId id="375" r:id="rId7"/>
    <p:sldId id="374" r:id="rId8"/>
    <p:sldId id="265" r:id="rId9"/>
  </p:sldIdLst>
  <p:sldSz cx="9144000" cy="6858000" type="screen4x3"/>
  <p:notesSz cx="6858000" cy="9144000"/>
  <p:embeddedFontLst>
    <p:embeddedFont>
      <p:font typeface="넥슨Lv1고딕" panose="00000500000000000000" pitchFamily="2" charset="-127"/>
      <p:regular r:id="rId11"/>
    </p:embeddedFont>
    <p:embeddedFont>
      <p:font typeface="넥슨Lv1고딕 Bold" panose="00000800000000000000" pitchFamily="2" charset="-127"/>
      <p:bold r:id="rId12"/>
    </p:embeddedFont>
    <p:embeddedFont>
      <p:font typeface="넥슨Lv1고딕 Light" panose="00000300000000000000" pitchFamily="2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AJAX와 API" id="{C6D02E5E-0991-48F9-AF30-8A8A15BBD119}">
          <p14:sldIdLst>
            <p14:sldId id="296"/>
            <p14:sldId id="371"/>
            <p14:sldId id="372"/>
            <p14:sldId id="373"/>
            <p14:sldId id="375"/>
            <p14:sldId id="37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F0000"/>
    <a:srgbClr val="298DBF"/>
    <a:srgbClr val="B5DC11"/>
    <a:srgbClr val="7F7F7F"/>
    <a:srgbClr val="FBFBFB"/>
    <a:srgbClr val="FFC000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5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2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9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3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apiservice/searchServiceInfo.do?serviceId=searchDailyBoxOffice" TargetMode="External"/><Relationship Id="rId4" Type="http://schemas.openxmlformats.org/officeDocument/2006/relationships/hyperlink" Target="https://developers.naver.com/docs/search/new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 </a:t>
            </a:r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2019-11-02	v0.1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36454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2019.11.02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AJAX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이해 최초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3C25049-AF45-475D-BC44-EAAA69765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67" y="3300302"/>
            <a:ext cx="1195973" cy="276867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AJAX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AJAX(Asynchronous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Javascript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And XML)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AJAX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란 비동기 자바스크립트와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XML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서버와 통신하기 위해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XMLHttpRequest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객체를 사용하는 것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JSON, XML, HTML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그리고 일반 텍스트 형식 등을 포함한 다양한 포맷을 주고 받을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AJAX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"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비동기성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"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특징을 가지고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따라서 </a:t>
            </a:r>
            <a:r>
              <a:rPr lang="ko-KR" altLang="en-US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웹페이지 전환</a:t>
            </a:r>
            <a:r>
              <a:rPr lang="en-US" altLang="ko-KR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b="1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새로고침</a:t>
            </a:r>
            <a:r>
              <a:rPr lang="en-US" altLang="ko-KR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없이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서버에 요청을 보낸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받아 온 데이터로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특정 화면을 업데이트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실시간으로 변하는 포털 사이트 검색어나 버튼 클릭 시 현재 날씨 출력 등의 기능은 모두 비동기 작업입니다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2486CAD-9AAF-46C4-8629-2755702FB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89" y="3428999"/>
            <a:ext cx="1004514" cy="25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가져다가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긁어온다는 말이 무슨 말일까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API(Application Programming Interface)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731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API(Application Programming Interface,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응용 프로그램 프로그래밍 인터페이스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응용 프로그램에서 사용할 수 있도록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운영체제나 프로그래밍 언어가 제공하는 기능을 제어할 수 있게 만든 인터페이스를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롸ㅏㅏㅏㅏㅏ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?????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무슨 말인지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…???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실내, 하얀색, 사진, 검은색이(가) 표시된 사진&#10;&#10;자동 생성된 설명">
            <a:extLst>
              <a:ext uri="{FF2B5EF4-FFF2-40B4-BE49-F238E27FC236}">
                <a16:creationId xmlns:a16="http://schemas.microsoft.com/office/drawing/2014/main" id="{E5C2B2F3-F633-4D58-BFBD-8132886B7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3" y="2931508"/>
            <a:ext cx="5519415" cy="29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D77A4DA-A915-446B-9F5B-61CB6178B8A8}"/>
              </a:ext>
            </a:extLst>
          </p:cNvPr>
          <p:cNvSpPr txBox="1"/>
          <p:nvPr/>
        </p:nvSpPr>
        <p:spPr>
          <a:xfrm>
            <a:off x="3846811" y="5034795"/>
            <a:ext cx="367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라이브러리에서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웹 요청 구현</a:t>
            </a:r>
            <a:endParaRPr lang="en-US" altLang="ko-KR" sz="11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받아서 화면 갱신 또는 유저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Form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서버로 전송</a:t>
            </a:r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850D30CD-96EB-4C16-A5A1-BA3E6B59464E}"/>
              </a:ext>
            </a:extLst>
          </p:cNvPr>
          <p:cNvSpPr/>
          <p:nvPr/>
        </p:nvSpPr>
        <p:spPr>
          <a:xfrm>
            <a:off x="1755805" y="4803847"/>
            <a:ext cx="2028175" cy="972802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전통적인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XMLHttpRequest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AJAX</a:t>
            </a:r>
          </a:p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브라우저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fetch()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가져다가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긁어온다는 말이 무슨 말일까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API(Application Programming Interface)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E9585C23-07FC-45A2-AC2A-8A09E1548EB5}"/>
              </a:ext>
            </a:extLst>
          </p:cNvPr>
          <p:cNvSpPr/>
          <p:nvPr/>
        </p:nvSpPr>
        <p:spPr>
          <a:xfrm>
            <a:off x="1887328" y="4642493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웹 요청 구현하기</a:t>
            </a:r>
          </a:p>
        </p:txBody>
      </p:sp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id="{36B89A6C-68CE-4EC8-BC77-C345BB0791C1}"/>
              </a:ext>
            </a:extLst>
          </p:cNvPr>
          <p:cNvSpPr/>
          <p:nvPr/>
        </p:nvSpPr>
        <p:spPr>
          <a:xfrm>
            <a:off x="791272" y="3349516"/>
            <a:ext cx="7724078" cy="1064634"/>
          </a:xfrm>
          <a:prstGeom prst="roundRect">
            <a:avLst>
              <a:gd name="adj" fmla="val 94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= BE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개발자가 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예쁘게 만들어라 하고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개발자에게 제공하는 데이터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대부분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포맷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 GET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POST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요청방식에 따른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제공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요청에 따른 응답코드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성공이냐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실패냐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제공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쉽게 말해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네이버에서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뉴스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관심있는 뉴스 필터링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KOG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캐릭터 스킬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웹에서 스킬 시스템 미리보기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영화진흥위원회에서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영화인정보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좋아하는 배우의 영화 흥행 안내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https://developers.naver.com/docs/search/news/</a:t>
            </a:r>
            <a:endParaRPr lang="en-US" altLang="ko-KR" sz="10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http://www.kobis.or.kr/kobisopenapi/homepg/apiservice/searchServiceInfo.do?serviceId=searchDailyBoxOffice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70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작업 순서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9CA422C6-FCF4-464B-B393-5F24A68ECA16}"/>
              </a:ext>
            </a:extLst>
          </p:cNvPr>
          <p:cNvSpPr/>
          <p:nvPr/>
        </p:nvSpPr>
        <p:spPr>
          <a:xfrm>
            <a:off x="1203859" y="3456659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2-2.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영화진흥위원회에서 제공하는 일별 박스오피스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요청을 보내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받는다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90982F06-A123-4DB8-9254-59CF6AC55F26}"/>
              </a:ext>
            </a:extLst>
          </p:cNvPr>
          <p:cNvSpPr/>
          <p:nvPr/>
        </p:nvSpPr>
        <p:spPr>
          <a:xfrm>
            <a:off x="1203859" y="3023588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2-1. jQuery AJAX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+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68A2914-52B9-4088-805C-AE5D27AB841B}"/>
              </a:ext>
            </a:extLst>
          </p:cNvPr>
          <p:cNvSpPr/>
          <p:nvPr/>
        </p:nvSpPr>
        <p:spPr>
          <a:xfrm>
            <a:off x="1203859" y="1926018"/>
            <a:ext cx="6564824" cy="322711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리스트를 만든다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BDB48F7-2609-4D4C-B9AA-9CC2729E9183}"/>
              </a:ext>
            </a:extLst>
          </p:cNvPr>
          <p:cNvSpPr/>
          <p:nvPr/>
        </p:nvSpPr>
        <p:spPr>
          <a:xfrm>
            <a:off x="1203859" y="4522487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번에서 받아온 데이터를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번 테이블 또는 리스트에 삽입한다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300BC3F-2AB6-4406-8D6C-C4BB77413C8E}"/>
              </a:ext>
            </a:extLst>
          </p:cNvPr>
          <p:cNvSpPr/>
          <p:nvPr/>
        </p:nvSpPr>
        <p:spPr>
          <a:xfrm>
            <a:off x="4367325" y="2394549"/>
            <a:ext cx="237893" cy="483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5FD1B8F-F782-47B2-B2EF-45EC590170B3}"/>
              </a:ext>
            </a:extLst>
          </p:cNvPr>
          <p:cNvSpPr/>
          <p:nvPr/>
        </p:nvSpPr>
        <p:spPr>
          <a:xfrm>
            <a:off x="4367325" y="3909319"/>
            <a:ext cx="237893" cy="483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CFEC5E-6857-40C8-956B-A6ACB8C6E11B}"/>
              </a:ext>
            </a:extLst>
          </p:cNvPr>
          <p:cNvSpPr txBox="1"/>
          <p:nvPr/>
        </p:nvSpPr>
        <p:spPr>
          <a:xfrm>
            <a:off x="1605540" y="2452453"/>
            <a:ext cx="5761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대부분의 오픈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회원가입 후 키를 발급받아야 사용할 수 있으며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하루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 횟수 제한이 있습니다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3D41B7-553E-403B-8B1C-2A3712E94DFA}"/>
              </a:ext>
            </a:extLst>
          </p:cNvPr>
          <p:cNvSpPr txBox="1"/>
          <p:nvPr/>
        </p:nvSpPr>
        <p:spPr>
          <a:xfrm>
            <a:off x="1605540" y="4942754"/>
            <a:ext cx="5761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통신으로 받아온 데이터를 삽입하는 과정에서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편리함을 느낄 수 있습니다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07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리스트를 만든다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21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리스트를 만든다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89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2019-11-02	v0.1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 </a:t>
            </a:r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2137</TotalTime>
  <Words>465</Words>
  <Application>Microsoft Office PowerPoint</Application>
  <PresentationFormat>화면 슬라이드 쇼(4:3)</PresentationFormat>
  <Paragraphs>72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넥슨Lv1고딕 Bold</vt:lpstr>
      <vt:lpstr>Calibri</vt:lpstr>
      <vt:lpstr>맑은 고딕</vt:lpstr>
      <vt:lpstr>Arial</vt:lpstr>
      <vt:lpstr>넥슨Lv1고딕 Light</vt:lpstr>
      <vt:lpstr>Calibri Light</vt:lpstr>
      <vt:lpstr>넥슨Lv1고딕</vt:lpstr>
      <vt:lpstr>Office 테마</vt:lpstr>
      <vt:lpstr>PowerPoint 프레젠테이션</vt:lpstr>
      <vt:lpstr>HTTP 클라이언트 라이브러리 Axios AJAX(Asynchronous Javascript And XML)</vt:lpstr>
      <vt:lpstr>HTTP 클라이언트 라이브러리 Axios API(Application Programming Interface)</vt:lpstr>
      <vt:lpstr>HTTP 클라이언트 라이브러리 Axios API(Application Programming Interface)</vt:lpstr>
      <vt:lpstr>HTTP 클라이언트 라이브러리 Axios 일별 박스오피스 리스트 만들기_작업 순서</vt:lpstr>
      <vt:lpstr>HTTP 클라이언트 라이브러리 Axios 일별 박스오피스 리스트 만들기_jQuery AJAX 버전</vt:lpstr>
      <vt:lpstr>HTTP 클라이언트 라이브러리 Axios 일별 박스오피스 리스트 만들기_Vue + Axios 버전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클라이언트 라이브러리 Axios</dc:title>
  <dc:creator>조하늘 [haneulcho]</dc:creator>
  <cp:lastModifiedBy>조 하늘</cp:lastModifiedBy>
  <cp:revision>557</cp:revision>
  <dcterms:created xsi:type="dcterms:W3CDTF">2017-04-14T07:30:55Z</dcterms:created>
  <dcterms:modified xsi:type="dcterms:W3CDTF">2019-11-02T06:30:09Z</dcterms:modified>
</cp:coreProperties>
</file>