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36"/>
  </p:notesMasterIdLst>
  <p:sldIdLst>
    <p:sldId id="256" r:id="rId2"/>
    <p:sldId id="266" r:id="rId3"/>
    <p:sldId id="29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6" r:id="rId13"/>
    <p:sldId id="302" r:id="rId14"/>
    <p:sldId id="300" r:id="rId15"/>
    <p:sldId id="311" r:id="rId16"/>
    <p:sldId id="313" r:id="rId17"/>
    <p:sldId id="312" r:id="rId18"/>
    <p:sldId id="318" r:id="rId19"/>
    <p:sldId id="316" r:id="rId20"/>
    <p:sldId id="315" r:id="rId21"/>
    <p:sldId id="317" r:id="rId22"/>
    <p:sldId id="301" r:id="rId23"/>
    <p:sldId id="303" r:id="rId24"/>
    <p:sldId id="305" r:id="rId25"/>
    <p:sldId id="304" r:id="rId26"/>
    <p:sldId id="306" r:id="rId27"/>
    <p:sldId id="307" r:id="rId28"/>
    <p:sldId id="310" r:id="rId29"/>
    <p:sldId id="308" r:id="rId30"/>
    <p:sldId id="309" r:id="rId31"/>
    <p:sldId id="294" r:id="rId32"/>
    <p:sldId id="295" r:id="rId33"/>
    <p:sldId id="297" r:id="rId34"/>
    <p:sldId id="265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넥슨Lv1고딕" panose="00000500000000000000" pitchFamily="2" charset="-127"/>
      <p:regular r:id="rId47"/>
    </p:embeddedFont>
    <p:embeddedFont>
      <p:font typeface="넥슨Lv1고딕 Bold" panose="00000800000000000000" pitchFamily="2" charset="-127"/>
      <p:bold r:id="rId48"/>
    </p:embeddedFont>
    <p:embeddedFont>
      <p:font typeface="넥슨Lv1고딕 Light" panose="00000300000000000000" pitchFamily="2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알림말, 초기 환경 설정" id="{3658BD2F-CFF0-4890-B80B-4474E3F16DB6}">
          <p14:sldIdLst>
            <p14:sldId id="266"/>
            <p14:sldId id="29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Vue 이것만 알자" id="{C6D02E5E-0991-48F9-AF30-8A8A15BBD119}">
          <p14:sldIdLst>
            <p14:sldId id="296"/>
            <p14:sldId id="302"/>
            <p14:sldId id="300"/>
            <p14:sldId id="311"/>
            <p14:sldId id="313"/>
            <p14:sldId id="312"/>
            <p14:sldId id="318"/>
            <p14:sldId id="316"/>
            <p14:sldId id="315"/>
            <p14:sldId id="317"/>
            <p14:sldId id="301"/>
            <p14:sldId id="303"/>
            <p14:sldId id="305"/>
            <p14:sldId id="304"/>
            <p14:sldId id="306"/>
            <p14:sldId id="307"/>
            <p14:sldId id="310"/>
            <p14:sldId id="308"/>
            <p14:sldId id="309"/>
          </p14:sldIdLst>
        </p14:section>
        <p14:section name="라우팅 처리" id="{CDA10A24-27E6-4C6E-8514-CC123DA78F94}">
          <p14:sldIdLst>
            <p14:sldId id="294"/>
            <p14:sldId id="295"/>
            <p14:sldId id="29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F"/>
    <a:srgbClr val="B5DC11"/>
    <a:srgbClr val="FF0000"/>
    <a:srgbClr val="282C34"/>
    <a:srgbClr val="DAE3F3"/>
    <a:srgbClr val="000000"/>
    <a:srgbClr val="FBFBFB"/>
    <a:srgbClr val="F7F7F7"/>
    <a:srgbClr val="02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0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66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7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84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86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9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82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0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72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58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50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22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67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57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8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40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89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6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32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7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73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8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1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2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9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ement.eleme.io/#/en-US/component/installation" TargetMode="External"/><Relationship Id="rId4" Type="http://schemas.openxmlformats.org/officeDocument/2006/relationships/hyperlink" Target="https://cmder.ne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.vuejs.org/k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/monster/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vu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project/sel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dashboa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간단 북마크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2019-09-05	v0.3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55940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2019.09.08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-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2019.09.05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컴포넌트 통신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Event Bus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내용 추가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2019.08.29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Props, </a:t>
                      </a:r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라우터 내용 추가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2019.08.27</a:t>
                      </a:r>
                      <a:endParaRPr lang="ko-KR" altLang="en-US" sz="900" spc="-50" baseline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간단 </a:t>
                      </a:r>
                      <a:r>
                        <a:rPr lang="ko-KR" altLang="en-US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7" y="2225841"/>
            <a:ext cx="1832884" cy="3333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7060" y="2172501"/>
            <a:ext cx="57378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public/index.html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사용자가 </a:t>
            </a:r>
            <a:r>
              <a:rPr lang="ko-KR" altLang="en-US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웹페이지에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접속했을 때 </a:t>
            </a:r>
            <a:r>
              <a:rPr lang="ko-KR" altLang="en-US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다운로드하게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되는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템플릿으로 외부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스크립트를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CDN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통해 호출해야 하거나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문서의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&lt;title&gt;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변경하려면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index.html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수정합니다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애플리케이션이 동작하는 데 필요한 대부분의 소스가 있는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/assets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정적 리소스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png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jpg, gif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이미지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/mp4, mp3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미디어 파일 등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넣는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/components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컴포넌트들을 넣는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컴포넌트는 하나의 독립적인 기능을 가지고 있는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단위 모듈을 의미합니다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&lt;router-view/&gt;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삽입할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컴포넌트들을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넣는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기준으로 라우터의 컴포넌트는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views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폴더에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그외 컴포넌트는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components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폴더에 넣습니다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</a:t>
            </a:r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App.vue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애플리케이션의 루트 컴포넌트입니다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컴포넌트들은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컴포넌트를 중심으로 하향식 트리 구조를 가집니다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Webpack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빌드를 시작할 때 가장 처음 불러오는 진입 지점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(Entry Point)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main.js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불러온 후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객체를 생성하게 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#app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엘리먼트에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바인딩하는 코드가 작성되어 있습니다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관련 파일로 라우팅 경로에 해당하는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파일이나 컴포넌트를 설정합니다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8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7" y="2225841"/>
            <a:ext cx="1832884" cy="3333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7060" y="2172501"/>
            <a:ext cx="573786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babel.config.js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최신 자바스크립트 문법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(ES6, ES7…)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구형 브라우저에서 사용할 수 있도록 자바스크립트 코드를 변환해 주는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babel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플러그인 설정 파일입니다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통해 프로젝트를 생성하면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@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/app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프리셋을 자동으로 적용합니다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package.json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통해 설치한 패키지들을 관리하는 파일입니다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의존성 모듈이나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실행할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run script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들을 확인할 수 있습니다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gitignore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 관리에 사용하지 않을 폴더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경로를 설정합니다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gitignore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작성한 내용은 버전 관리에서 제외됩니다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보통 환경설정변수 파일이나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node_modules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폴더를 제외합니다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README.md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애플리케이션을 구동하는 데 필요한 내용이나 프로젝트 소개 등을 작성합니다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파일에 작성한 내용은 버전 관리 시 다른 사람에게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 설명서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역할을 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25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(Single File Component)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(SFC)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단일 파일 컴포넌트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(Single File Component, 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대해 알아볼까요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단일 파일 컴포넌트는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템플릿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스타일이 모두 모여 있는 형식의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React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다르게 완전히 독립된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 태그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(&lt;template&gt;, &lt;script&gt;, &lt;style&gt;)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546" y="3216517"/>
            <a:ext cx="5913334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62209" y="3526274"/>
            <a:ext cx="1702736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&lt;script&gt;&lt;/script&gt;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20746" y="3530759"/>
            <a:ext cx="1800634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템플릿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&lt;template&gt;&lt;/template&gt;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1380" y="3639183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11025" y="3069429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(.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기본 구성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05774" y="3526274"/>
            <a:ext cx="1702736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스타일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&lt;style scoped&gt;&lt;/style&gt;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945" y="3639183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0240" y="4463533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템플릿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77416" y="4504959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&lt;template&gt;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안에는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활용한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0240" y="493382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7416" y="4975250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components, data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이루어진 자바스크립트를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90240" y="5410456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스타일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7416" y="5451882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scoped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옵션을 통해 각 컴포넌트에 독립적으로 적용할 스타일을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_data, computed, methods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666507" y="1960655"/>
            <a:ext cx="1810984" cy="1810984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3771639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칠판 설명 ㄴ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(°0°)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ㄱ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44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(Directive)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(Directive)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v-if, v-for, v-bind, v-on, v-model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같이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시작하는 속성을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시작하는 속성은 모두 디렉티브라고 부르며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주로 데이터 바인딩과 관련된 처리를 실시합니다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디렉티브의 값은 자바스크립트 표현식입니다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아래는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자주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사용하는 디렉티브입니다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88401" y="2988419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&lt;div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v-if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isVisible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”&gt;&lt;/div&gt; &lt;div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v-else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&gt;&lt;/div&gt;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88401" y="345086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&gt;&lt;li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=“item in list”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:key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=“item.id”&gt;{{ item }}&lt;/li&gt;&lt;/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88401" y="391330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&lt;div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:key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=“id”&gt;&lt;/div&gt;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88401" y="437574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&lt;button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:click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handleClick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”&gt;&lt;/button&gt;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02677" y="2988418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v-if, v-else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02677" y="3450860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02677" y="391330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02677" y="437574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88401" y="483818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&lt;input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v-model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=“message”&gt;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502677" y="483818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v-model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88401" y="530062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&lt;a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v-bind:href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url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v-once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&gt;{{ message }}&lt;/a&gt;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02677" y="530062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v-once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88401" y="576306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&lt;span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v-html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=“message”&gt;&lt;/span&gt;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02677" y="576306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v-html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9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컴포넌트란 미리 정의된 옵션을 가진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인스턴스를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 시스템은 대규모 응용 프로그램을 구축할 수 있게 해주는 추상적 개념인데요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컴포넌트를 설계할 때는 컴포넌트 하나하나가 제 기능을 하며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재사용할 수 있는지 생각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Header, Footer,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Table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 반복되는 부분을 컴포넌트로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만들어두면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편리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하겠죠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72C6D48-40EF-48E9-8026-5BEF8F888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33" y="3000080"/>
            <a:ext cx="5772956" cy="2191056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189D1BC-10C7-4B9D-9B7C-A0167303B42B}"/>
              </a:ext>
            </a:extLst>
          </p:cNvPr>
          <p:cNvSpPr/>
          <p:nvPr/>
        </p:nvSpPr>
        <p:spPr>
          <a:xfrm>
            <a:off x="4260411" y="4903667"/>
            <a:ext cx="3110280" cy="409117"/>
          </a:xfrm>
          <a:prstGeom prst="roundRect">
            <a:avLst>
              <a:gd name="adj" fmla="val 1278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Aside, List – Content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컴포넌트의 자식 컴포넌트</a:t>
            </a:r>
          </a:p>
        </p:txBody>
      </p:sp>
    </p:spTree>
    <p:extLst>
      <p:ext uri="{BB962C8B-B14F-4D97-AF65-F5344CB8AC3E}">
        <p14:creationId xmlns:p14="http://schemas.microsoft.com/office/powerpoint/2010/main" val="198821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부모와 자식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형제 컴포넌트의 관계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컴포넌트들은 부모 컴포넌트가 자식 컴포넌트를 포함하는 형태로 트리 구조를 형성합니다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 통신 시 데이터는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부모에서 자식으로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위에서 아래로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흐르기 때문에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단방향 데이터 흐름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가집니다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따라서 여러 컴포넌트가 데이터를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공유해야할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경우 컴포넌트 계층이 깊어질 수록 유지보수가 어렵습니다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372CA1-6091-4E02-A900-481097A4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86" y="2762231"/>
            <a:ext cx="5801535" cy="3429479"/>
          </a:xfrm>
          <a:prstGeom prst="rect">
            <a:avLst/>
          </a:prstGeom>
        </p:spPr>
      </p:pic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F9BD3A94-E043-4555-8C48-0ED5834978D4}"/>
              </a:ext>
            </a:extLst>
          </p:cNvPr>
          <p:cNvSpPr/>
          <p:nvPr/>
        </p:nvSpPr>
        <p:spPr>
          <a:xfrm>
            <a:off x="5085163" y="4814435"/>
            <a:ext cx="3174915" cy="600164"/>
          </a:xfrm>
          <a:prstGeom prst="roundRect">
            <a:avLst>
              <a:gd name="adj" fmla="val 6805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형제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컴포넌트끼리는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통신 불가능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컴포넌트는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props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$emit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으로 통신</a:t>
            </a:r>
          </a:p>
        </p:txBody>
      </p:sp>
    </p:spTree>
    <p:extLst>
      <p:ext uri="{BB962C8B-B14F-4D97-AF65-F5344CB8AC3E}">
        <p14:creationId xmlns:p14="http://schemas.microsoft.com/office/powerpoint/2010/main" val="286032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1">
            <a:extLst>
              <a:ext uri="{FF2B5EF4-FFF2-40B4-BE49-F238E27FC236}">
                <a16:creationId xmlns:a16="http://schemas.microsoft.com/office/drawing/2014/main" id="{98B89643-D115-4AD6-B797-5287D484FD78}"/>
              </a:ext>
            </a:extLst>
          </p:cNvPr>
          <p:cNvSpPr/>
          <p:nvPr/>
        </p:nvSpPr>
        <p:spPr>
          <a:xfrm>
            <a:off x="1511085" y="2313161"/>
            <a:ext cx="6906084" cy="1421655"/>
          </a:xfrm>
          <a:prstGeom prst="roundRect">
            <a:avLst>
              <a:gd name="adj" fmla="val 46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자식에게 전달할 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속성명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ko-KR" alt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ko-KR" alt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속성명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data: () =&gt; ({ </a:t>
            </a:r>
            <a:r>
              <a:rPr lang="en-US" altLang="ko-KR" sz="1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안녕하세요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!' })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(props-event $emit)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자식으로 속성 전달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E25714AF-CE3C-471D-BBD0-C6EB21145813}"/>
              </a:ext>
            </a:extLst>
          </p:cNvPr>
          <p:cNvSpPr/>
          <p:nvPr/>
        </p:nvSpPr>
        <p:spPr>
          <a:xfrm>
            <a:off x="1511085" y="2136176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컴포넌트</a:t>
            </a:r>
          </a:p>
        </p:txBody>
      </p:sp>
      <p:sp>
        <p:nvSpPr>
          <p:cNvPr id="45" name="모서리가 둥근 직사각형 1">
            <a:extLst>
              <a:ext uri="{FF2B5EF4-FFF2-40B4-BE49-F238E27FC236}">
                <a16:creationId xmlns:a16="http://schemas.microsoft.com/office/drawing/2014/main" id="{4882727D-7487-45CB-9682-5A091140BFCE}"/>
              </a:ext>
            </a:extLst>
          </p:cNvPr>
          <p:cNvSpPr/>
          <p:nvPr/>
        </p:nvSpPr>
        <p:spPr>
          <a:xfrm>
            <a:off x="1511085" y="4146244"/>
            <a:ext cx="6906084" cy="1996984"/>
          </a:xfrm>
          <a:prstGeom prst="roundRect">
            <a:avLst>
              <a:gd name="adj" fmla="val 394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['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부모에서 전달해준 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속성명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['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{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 } 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{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type: String, default: 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required: true } }</a:t>
            </a:r>
          </a:p>
          <a:p>
            <a:pPr algn="ctr"/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message }}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안녕하세요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출력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55A40F68-808F-4183-ADAB-1522B26481AD}"/>
              </a:ext>
            </a:extLst>
          </p:cNvPr>
          <p:cNvSpPr/>
          <p:nvPr/>
        </p:nvSpPr>
        <p:spPr>
          <a:xfrm>
            <a:off x="1511085" y="3969260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컴포넌트</a:t>
            </a:r>
          </a:p>
        </p:txBody>
      </p:sp>
    </p:spTree>
    <p:extLst>
      <p:ext uri="{BB962C8B-B14F-4D97-AF65-F5344CB8AC3E}">
        <p14:creationId xmlns:p14="http://schemas.microsoft.com/office/powerpoint/2010/main" val="351601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1">
            <a:extLst>
              <a:ext uri="{FF2B5EF4-FFF2-40B4-BE49-F238E27FC236}">
                <a16:creationId xmlns:a16="http://schemas.microsoft.com/office/drawing/2014/main" id="{4882727D-7487-45CB-9682-5A091140BFCE}"/>
              </a:ext>
            </a:extLst>
          </p:cNvPr>
          <p:cNvSpPr/>
          <p:nvPr/>
        </p:nvSpPr>
        <p:spPr>
          <a:xfrm>
            <a:off x="1511085" y="2313160"/>
            <a:ext cx="6906084" cy="1582433"/>
          </a:xfrm>
          <a:prstGeom prst="roundRect">
            <a:avLst>
              <a:gd name="adj" fmla="val 394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@click="</a:t>
            </a:r>
            <a:r>
              <a:rPr lang="ko-KR" altLang="en-US" sz="1400" dirty="0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</a:t>
            </a:r>
            <a:r>
              <a:rPr lang="en-US" altLang="ko-KR" sz="1400" dirty="0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</a:p>
          <a:p>
            <a:pPr lvl="0" algn="ctr"/>
            <a:r>
              <a:rPr lang="en-US" altLang="ko-KR" sz="1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400" b="1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400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부모에게 전달할 이벤트명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@click="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methods: { 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55A40F68-808F-4183-ADAB-1522B26481AD}"/>
              </a:ext>
            </a:extLst>
          </p:cNvPr>
          <p:cNvSpPr/>
          <p:nvPr/>
        </p:nvSpPr>
        <p:spPr>
          <a:xfrm>
            <a:off x="1511085" y="2136176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컴포넌트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(props-event $emit)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부모로 이벤트 발생시키기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99F2BCA5-61F4-4E10-A894-0D5682AA11B0}"/>
              </a:ext>
            </a:extLst>
          </p:cNvPr>
          <p:cNvSpPr/>
          <p:nvPr/>
        </p:nvSpPr>
        <p:spPr>
          <a:xfrm>
            <a:off x="1511085" y="4287172"/>
            <a:ext cx="6906084" cy="1421655"/>
          </a:xfrm>
          <a:prstGeom prst="roundRect">
            <a:avLst>
              <a:gd name="adj" fmla="val 46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자식의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에서 설정한 이벤트명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ko-KR" alt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methods: { 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console.log('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 실행됨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61BB54F8-0809-4ED1-9142-8F5AD34A103C}"/>
              </a:ext>
            </a:extLst>
          </p:cNvPr>
          <p:cNvSpPr/>
          <p:nvPr/>
        </p:nvSpPr>
        <p:spPr>
          <a:xfrm>
            <a:off x="1511085" y="4110187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컴포넌트</a:t>
            </a:r>
          </a:p>
        </p:txBody>
      </p:sp>
    </p:spTree>
    <p:extLst>
      <p:ext uri="{BB962C8B-B14F-4D97-AF65-F5344CB8AC3E}">
        <p14:creationId xmlns:p14="http://schemas.microsoft.com/office/powerpoint/2010/main" val="166676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5F3D29C6-EB7E-4B77-816C-2C316B7BC6CA}"/>
              </a:ext>
            </a:extLst>
          </p:cNvPr>
          <p:cNvSpPr/>
          <p:nvPr/>
        </p:nvSpPr>
        <p:spPr>
          <a:xfrm>
            <a:off x="1511126" y="2132066"/>
            <a:ext cx="6748953" cy="1402289"/>
          </a:xfrm>
          <a:prstGeom prst="roundRect">
            <a:avLst>
              <a:gd name="adj" fmla="val 577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안녕하세요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sendClick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 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  <a:p>
            <a:pPr lvl="1"/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컴포넌트 이벤트 실행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모서리가 둥근 직사각형 16">
            <a:extLst>
              <a:ext uri="{FF2B5EF4-FFF2-40B4-BE49-F238E27FC236}">
                <a16:creationId xmlns:a16="http://schemas.microsoft.com/office/drawing/2014/main" id="{27DFA33C-FC89-422F-952E-AB2017BFDA00}"/>
              </a:ext>
            </a:extLst>
          </p:cNvPr>
          <p:cNvSpPr/>
          <p:nvPr/>
        </p:nvSpPr>
        <p:spPr>
          <a:xfrm>
            <a:off x="1511126" y="3646396"/>
            <a:ext cx="6748953" cy="2387081"/>
          </a:xfrm>
          <a:prstGeom prst="roundRect">
            <a:avLst>
              <a:gd name="adj" fmla="val 2825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</a:p>
          <a:p>
            <a:pPr lvl="1"/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&lt;p&gt;{{ message }}&lt;/p&gt;&lt;button @click=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 props</a:t>
            </a:r>
          </a:p>
          <a:p>
            <a:pPr lvl="1"/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[</a:t>
            </a:r>
            <a:r>
              <a:rPr lang="fr-FR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fr-FR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{ message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{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message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type: String, default: 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required: true }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 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  <a:p>
            <a:pPr lvl="1"/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sendClick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(props-event $emit)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props(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$emit(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96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알림말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시작하기 전에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…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846" y="2072474"/>
            <a:ext cx="662202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여러분이 컴퓨터에 이미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Node.js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설치했다고 가정합니다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https://nodejs.org/ko/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(v10.16.3 LTS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 사용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Console Emulator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https://cmder.net/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(Download Mini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압축파일 해제 후 사용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라이브러리로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https://element.eleme.io/#/en-US/component/installation</a:t>
            </a: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일단 만들고 봅니다만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아래의 내용을 학습합니다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기본 사용법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SFC(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싱글 파일 컴포넌트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Router, Element UI)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HTML5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LocalStorage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사용법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Heroku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Node.js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앱 배포하는 법</a:t>
            </a: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57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이벤트 버스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글로벌 이벤트 버스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(Event Bus)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패턴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간단한 구조에서는       번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props-event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방법을 사용하면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통신해야 할 컴포넌트가 여러 개면 어떨까요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데이터나 이벤트를 전달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발생시킬 대상까지 거슬러 올라가거나 내려가야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결국 코드가 불필요한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props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$emit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지저분해집니다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이번에는 교차 컴포넌트 통신 패턴 중 하나인 이벤트 버스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(Event Bus)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사용해서 조금 더 코드를 개선해 봅시다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F1FDD3-C125-4421-AED5-BAB53587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80" y="2057984"/>
            <a:ext cx="280091" cy="30555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4830E0F-3DA7-440D-9D52-B7BEB194A0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/>
          <a:stretch/>
        </p:blipFill>
        <p:spPr>
          <a:xfrm>
            <a:off x="1392401" y="3127950"/>
            <a:ext cx="5944430" cy="3306230"/>
          </a:xfrm>
          <a:prstGeom prst="rect">
            <a:avLst/>
          </a:prstGeom>
        </p:spPr>
      </p:pic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745FB9D7-CB86-48D6-9936-DEF4821CA6B4}"/>
              </a:ext>
            </a:extLst>
          </p:cNvPr>
          <p:cNvSpPr/>
          <p:nvPr/>
        </p:nvSpPr>
        <p:spPr>
          <a:xfrm>
            <a:off x="5085164" y="5058046"/>
            <a:ext cx="3174915" cy="600164"/>
          </a:xfrm>
          <a:prstGeom prst="roundRect">
            <a:avLst>
              <a:gd name="adj" fmla="val 6805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eventBus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Vue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인스턴스를 새로 생성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형제 및 서로 관계가 없는 컴포넌트끼리 통신 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57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이벤트 버스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eventBus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인스턴스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후 컴포넌트 통신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보통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el, data, methods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등을 포함하지만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이벤트 버스는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비어있습니다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이벤트 버스는 컴포넌트끼리 통신할 때 전달자 역할을 하는 빈 그릇과 같으며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사용법은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props-event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비슷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6801547E-DA3C-443D-A713-2B262D501C5E}"/>
              </a:ext>
            </a:extLst>
          </p:cNvPr>
          <p:cNvSpPr/>
          <p:nvPr/>
        </p:nvSpPr>
        <p:spPr>
          <a:xfrm>
            <a:off x="1511085" y="2553879"/>
            <a:ext cx="6906084" cy="430888"/>
          </a:xfrm>
          <a:prstGeom prst="roundRect">
            <a:avLst>
              <a:gd name="adj" fmla="val 394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Vue()</a:t>
            </a: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6F96AD2C-C337-4FBA-B54F-6DBBE6944233}"/>
              </a:ext>
            </a:extLst>
          </p:cNvPr>
          <p:cNvSpPr/>
          <p:nvPr/>
        </p:nvSpPr>
        <p:spPr>
          <a:xfrm>
            <a:off x="1511085" y="3323105"/>
            <a:ext cx="6906084" cy="1325757"/>
          </a:xfrm>
          <a:prstGeom prst="roundRect">
            <a:avLst>
              <a:gd name="adj" fmla="val 394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@click="</a:t>
            </a:r>
            <a:r>
              <a:rPr lang="ko-KR" altLang="en-US" sz="1400" dirty="0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</a:t>
            </a:r>
            <a:r>
              <a:rPr lang="en-US" altLang="ko-KR" sz="1400" dirty="0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</a:p>
          <a:p>
            <a:pPr lvl="0" algn="ctr"/>
            <a:r>
              <a:rPr lang="en-US" altLang="ko-KR" sz="1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400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 버스에 전달할 이벤트명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@click="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methods: { 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B2180A74-D8C9-480D-AC32-FAAD580E8A02}"/>
              </a:ext>
            </a:extLst>
          </p:cNvPr>
          <p:cNvSpPr/>
          <p:nvPr/>
        </p:nvSpPr>
        <p:spPr>
          <a:xfrm>
            <a:off x="1511085" y="3146120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91C8B4F4-F830-499C-ABDC-32EB4B804E40}"/>
              </a:ext>
            </a:extLst>
          </p:cNvPr>
          <p:cNvSpPr/>
          <p:nvPr/>
        </p:nvSpPr>
        <p:spPr>
          <a:xfrm>
            <a:off x="1511085" y="4955436"/>
            <a:ext cx="6906084" cy="1146339"/>
          </a:xfrm>
          <a:prstGeom prst="roundRect">
            <a:avLst>
              <a:gd name="adj" fmla="val 46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 () {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.$on</a:t>
            </a:r>
            <a:r>
              <a:rPr lang="en-US" altLang="ko-KR" sz="1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'$emit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이벤트명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ko-KR" alt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 () { </a:t>
            </a:r>
            <a:r>
              <a:rPr lang="en-US" altLang="ko-KR" sz="1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.$on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'test', 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methods: { 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console.log('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 실행됨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DF40A3A6-E2E7-4C05-A7CE-493BF44B2CCC}"/>
              </a:ext>
            </a:extLst>
          </p:cNvPr>
          <p:cNvSpPr/>
          <p:nvPr/>
        </p:nvSpPr>
        <p:spPr>
          <a:xfrm>
            <a:off x="1511085" y="4778451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89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라이프사이클 훅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(Lifecycle Hooks)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라이프사이클 훅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(Lifecycle Hooks)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훅이란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인스턴스가 생성부터 제거까지 일련의 단계를 거치는 동안 특정 시점을 낚아채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(Hook)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사용자가 원하는 처리를 실행하는 것을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data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자유롭게 정의할 수 있지만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훅은 사용할 수 있는 시점이 정해져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04942"/>
              </p:ext>
            </p:extLst>
          </p:nvPr>
        </p:nvGraphicFramePr>
        <p:xfrm>
          <a:off x="1490240" y="2923759"/>
          <a:ext cx="6646370" cy="315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6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라이프사이클 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호출 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beforeCreate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생성되고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리액티브 초기화가 일어나기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created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생성되고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리액티브 초기화가 일어난 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(DOM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접근 불가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this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만 접근 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beforeMount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마운트되기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mounted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마운트된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(DOM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접근 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$el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/ </a:t>
                      </a:r>
                      <a:r>
                        <a:rPr lang="en-US" altLang="ko-KR" sz="1000" baseline="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getElementById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()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등 사용 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beforeUpdate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데이터가 변경되어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DOM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적용되기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updated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데이터가 변경되어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DOM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에 적용된 후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beforeDestroy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 제거되기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destroyed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 제거된 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errorCaptured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임의의 자식 컴포넌트에서 오류가 발생했을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1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라우터란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여러 화면을 하나의 페이지 안에서 제공하면서 고유의 식별자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예를 들면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URI)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기반으로 특정 화면을 렌더링하도록 도와주는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공식 클라이언트 사이드 라우팅 라이브러리입니다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라우터는 프로젝트를 처음 생성할 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CLI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옵션을 통해 설치하거나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설치 후 사용할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만약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package.json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 없다면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npm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install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명령어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npm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install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라우터를 설치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사이트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라우터 공식 문서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https://router.vuejs.org/kr/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3725728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3692544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A3C78-BA91-4375-94DB-DF63021B0762}"/>
              </a:ext>
            </a:extLst>
          </p:cNvPr>
          <p:cNvSpPr txBox="1"/>
          <p:nvPr/>
        </p:nvSpPr>
        <p:spPr>
          <a:xfrm>
            <a:off x="1415846" y="4176709"/>
            <a:ext cx="692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/router.js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생성하고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라우터를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추가하세요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4498224"/>
            <a:ext cx="6748953" cy="1006047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fr-FR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 from 'vue'</a:t>
            </a:r>
          </a:p>
          <a:p>
            <a:pPr lvl="1"/>
            <a:r>
              <a:rPr lang="fr-FR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'vue-router'</a:t>
            </a:r>
          </a:p>
          <a:p>
            <a:pPr lvl="1"/>
            <a:endParaRPr lang="fr-FR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Vue.use(Router) </a:t>
            </a:r>
          </a:p>
        </p:txBody>
      </p:sp>
    </p:spTree>
    <p:extLst>
      <p:ext uri="{BB962C8B-B14F-4D97-AF65-F5344CB8AC3E}">
        <p14:creationId xmlns:p14="http://schemas.microsoft.com/office/powerpoint/2010/main" val="1673206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6" y="1621685"/>
            <a:ext cx="495687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안에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컴포넌트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3251009"/>
            <a:ext cx="6748953" cy="1620973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fr-FR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 from 'vue'</a:t>
            </a:r>
          </a:p>
          <a:p>
            <a:pPr lvl="1"/>
            <a:r>
              <a:rPr lang="fr-FR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'vue-router'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Home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Code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Monster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Monster.vue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fr-FR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Vue.use(Router)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1BE19-0086-42BB-9122-C77D7C17770B}"/>
              </a:ext>
            </a:extLst>
          </p:cNvPr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같은 화면 구성을 위해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파일을 생성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파일에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 안의 컴포넌트를 불러 오세요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첫 화면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/views/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Home.vue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 예제코드 모음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/views/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Code.vue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리스트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/views/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Monster.vue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628650" y="551713"/>
            <a:ext cx="7886700" cy="72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8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라우터 객체 정보 추가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A3C78-BA91-4375-94DB-DF63021B0762}"/>
              </a:ext>
            </a:extLst>
          </p:cNvPr>
          <p:cNvSpPr txBox="1"/>
          <p:nvPr/>
        </p:nvSpPr>
        <p:spPr>
          <a:xfrm>
            <a:off x="1415846" y="3397625"/>
            <a:ext cx="692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/router.js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화면명이 담긴 라우터 객체 정보를 추가하세요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3726889"/>
            <a:ext cx="6748953" cy="1875747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Vue.use(Router)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Router({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routes: [</a:t>
            </a:r>
          </a:p>
          <a:p>
            <a:pPr lvl="3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'/', name: 'home', component: Home },</a:t>
            </a:r>
          </a:p>
          <a:p>
            <a:pPr lvl="3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'/code', name: 'code', component: Code },</a:t>
            </a:r>
          </a:p>
          <a:p>
            <a:pPr lvl="3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'/monster', name: 'monster', component: Monster }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20" name="모서리가 둥근 직사각형 9">
            <a:extLst>
              <a:ext uri="{FF2B5EF4-FFF2-40B4-BE49-F238E27FC236}">
                <a16:creationId xmlns:a16="http://schemas.microsoft.com/office/drawing/2014/main" id="{AB064BF0-F218-433A-B607-D9C720DA5E6E}"/>
              </a:ext>
            </a:extLst>
          </p:cNvPr>
          <p:cNvSpPr/>
          <p:nvPr/>
        </p:nvSpPr>
        <p:spPr>
          <a:xfrm>
            <a:off x="1508546" y="2305874"/>
            <a:ext cx="5913334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06874FB5-8167-4C78-9156-27AAE776BB4C}"/>
              </a:ext>
            </a:extLst>
          </p:cNvPr>
          <p:cNvSpPr/>
          <p:nvPr/>
        </p:nvSpPr>
        <p:spPr>
          <a:xfrm>
            <a:off x="3111025" y="2615631"/>
            <a:ext cx="190418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정보 식별 이름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name: Home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2" name="모서리가 둥근 직사각형 13">
            <a:extLst>
              <a:ext uri="{FF2B5EF4-FFF2-40B4-BE49-F238E27FC236}">
                <a16:creationId xmlns:a16="http://schemas.microsoft.com/office/drawing/2014/main" id="{F5A90909-D704-416F-A8CA-3A2170217A00}"/>
              </a:ext>
            </a:extLst>
          </p:cNvPr>
          <p:cNvSpPr/>
          <p:nvPr/>
        </p:nvSpPr>
        <p:spPr>
          <a:xfrm>
            <a:off x="1620746" y="2620116"/>
            <a:ext cx="124828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경로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path: ‘/home’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5F241-95C0-4FE2-800C-646F95D596D1}"/>
              </a:ext>
            </a:extLst>
          </p:cNvPr>
          <p:cNvSpPr txBox="1"/>
          <p:nvPr/>
        </p:nvSpPr>
        <p:spPr>
          <a:xfrm>
            <a:off x="2870196" y="2728540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27" name="모서리가 둥근 직사각형 18">
            <a:extLst>
              <a:ext uri="{FF2B5EF4-FFF2-40B4-BE49-F238E27FC236}">
                <a16:creationId xmlns:a16="http://schemas.microsoft.com/office/drawing/2014/main" id="{90B5CB93-3BF7-4E7C-BF2A-8899B9EE76F6}"/>
              </a:ext>
            </a:extLst>
          </p:cNvPr>
          <p:cNvSpPr/>
          <p:nvPr/>
        </p:nvSpPr>
        <p:spPr>
          <a:xfrm>
            <a:off x="3111025" y="2158786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 객체의 기본 구성</a:t>
            </a:r>
          </a:p>
        </p:txBody>
      </p:sp>
      <p:sp>
        <p:nvSpPr>
          <p:cNvPr id="28" name="모서리가 둥근 직사각형 19">
            <a:extLst>
              <a:ext uri="{FF2B5EF4-FFF2-40B4-BE49-F238E27FC236}">
                <a16:creationId xmlns:a16="http://schemas.microsoft.com/office/drawing/2014/main" id="{1631D15D-7BA1-48C5-9DD6-E6BB606CED8C}"/>
              </a:ext>
            </a:extLst>
          </p:cNvPr>
          <p:cNvSpPr/>
          <p:nvPr/>
        </p:nvSpPr>
        <p:spPr>
          <a:xfrm>
            <a:off x="5256042" y="2615631"/>
            <a:ext cx="20524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컴포넌트에서 표시할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화면명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title: 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 화면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’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578FC-473B-4A12-9055-79E77970058D}"/>
              </a:ext>
            </a:extLst>
          </p:cNvPr>
          <p:cNvSpPr txBox="1"/>
          <p:nvPr/>
        </p:nvSpPr>
        <p:spPr>
          <a:xfrm>
            <a:off x="5015213" y="2728540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18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852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인스턴스에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 정보 등록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2398649"/>
            <a:ext cx="6748953" cy="1848520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/main.js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'./router'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Vue.config.productionTip = false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Vue.use(ElementUI)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Vue({</a:t>
            </a:r>
          </a:p>
          <a:p>
            <a:pPr lvl="2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render: h =&gt; h(app)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}).$mount(‘#app')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897DE-74F6-418F-A427-8D905ACF3786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구문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불러온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인스턴스에 라우터 정보를 등록해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454486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App.vue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&lt;router-view/&gt;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 추가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4511685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897DE-74F6-418F-A427-8D905ACF3786}"/>
              </a:ext>
            </a:extLst>
          </p:cNvPr>
          <p:cNvSpPr txBox="1"/>
          <p:nvPr/>
        </p:nvSpPr>
        <p:spPr>
          <a:xfrm>
            <a:off x="1415846" y="4984545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 파일의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&lt;template&gt;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안에 각 라우트와 일치하는 화면 컴포넌트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Code.vue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렌더링하도록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&lt;router-view&gt;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태그를 추가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5504833"/>
            <a:ext cx="6748953" cy="771980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App.vue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&lt;template&gt;...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&lt;router-view/&gt;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...&lt;/template&gt;</a:t>
            </a:r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71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AppNav.vue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사이트 메뉴 생성하기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6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3566481"/>
            <a:ext cx="6748953" cy="1718441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/components/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AppNav.vue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&lt;template&gt;...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lvl="3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&lt;li&gt;&lt;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 to="/home"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첫 화면</a:t>
            </a:r>
            <a:r>
              <a:rPr lang="en-US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router-link&gt;&lt;/li&gt;</a:t>
            </a:r>
          </a:p>
          <a:p>
            <a:pPr lvl="3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&lt;li&gt;&lt;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 to="/code"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예제코드 모음</a:t>
            </a:r>
            <a:r>
              <a:rPr lang="en-US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router-link&gt;&lt;/li&gt;</a:t>
            </a:r>
          </a:p>
          <a:p>
            <a:pPr lvl="3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&lt;li&gt;&lt;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 to="/monster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몬스터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리스트</a:t>
            </a:r>
            <a:r>
              <a:rPr lang="en-US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router-link&gt;&lt;/li&gt;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&lt;/nav&gt;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...&lt;/template&gt;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897DE-74F6-418F-A427-8D905ACF3786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/components/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AppNav.vue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파일에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&lt;router-link&gt;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사용해 메뉴를 만들어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78139"/>
              </p:ext>
            </p:extLst>
          </p:nvPr>
        </p:nvGraphicFramePr>
        <p:xfrm>
          <a:off x="1490240" y="2412372"/>
          <a:ext cx="6646370" cy="94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라우터</a:t>
                      </a:r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내장 컴포넌트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&lt;router-view&gt;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(router.js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라우터 객체 정보</a:t>
                      </a:r>
                      <a:r>
                        <a:rPr lang="ko-KR" altLang="en-US" sz="100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path, component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와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일치하는 컴포넌트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렌더링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&lt;router-link&gt;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&lt;a&gt;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태그를 바탕으로 라우트 링크를 자동으로 생성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01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패턴 매치 동적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1BE19-0086-42BB-9122-C77D7C17770B}"/>
              </a:ext>
            </a:extLst>
          </p:cNvPr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만약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리스트에서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http://localhost:8080/#/monster/1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같이 개별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확인하려면 어떻게 해야 할까요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/router.js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화면명이 담긴 라우터 객체 정보를 추가하세요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경로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(path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매개변수를 설정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주면 돼요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7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/views/*.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컴포넌트에서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this.$router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8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897DE-74F6-418F-A427-8D905ACF3786}"/>
              </a:ext>
            </a:extLst>
          </p:cNvPr>
          <p:cNvSpPr txBox="1"/>
          <p:nvPr/>
        </p:nvSpPr>
        <p:spPr>
          <a:xfrm>
            <a:off x="1415846" y="2061361"/>
            <a:ext cx="7177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화면 컴포넌트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mounted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console.log(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this.$router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작성한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개발자 도구에서 확인해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크롬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devtools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확장 프로그램을 설치한 경우 크롬 브라우저에서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F12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눌러 확인해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26242"/>
              </p:ext>
            </p:extLst>
          </p:nvPr>
        </p:nvGraphicFramePr>
        <p:xfrm>
          <a:off x="1490240" y="2605828"/>
          <a:ext cx="6646370" cy="283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2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this.</a:t>
                      </a:r>
                      <a:r>
                        <a:rPr lang="en-US" altLang="ko-KR" sz="1000" b="0" baseline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$route</a:t>
                      </a:r>
                      <a:r>
                        <a:rPr lang="en-US" altLang="ko-KR" sz="1000" b="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ko-KR" altLang="en-US" sz="1000" b="0" baseline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객체에 담긴 내용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fullPath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‘/’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시작하는 전체 경로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hash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‘#’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뒤에 연결되는 문자열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matched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부모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라우트를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포함한 모든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객체 배열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meta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메타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name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params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매개변수 객체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path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query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‘?’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이어지는 객체 정보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32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무엇을 만들 건가요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뭘 만들지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(URL),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 메모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가지가 있는 간단한 북마크 애플리케이션을 만들 거예요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삭제하고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HTML5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LocalStorage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저장한 북마크 목록을 확인할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구글의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화면을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따라해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보면서 컴포넌트 기반 사고를 익혀요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94" y="2913043"/>
            <a:ext cx="4754698" cy="23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알아두면 좋은 것들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5846" y="2061361"/>
            <a:ext cx="69764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현재 활성화 페이지에 스타일 추가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&lt;router-link&gt;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태그를 사용해서 만든 링크는 자동으로 활성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비활성 화면에 대해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router-link-active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클래스를 적용합니다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router-link-exact-active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클래스에 원하는 스타일을 정의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5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solidFill>
                <a:schemeClr val="accent1">
                  <a:lumMod val="50000"/>
                </a:schemeClr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링크 태그를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&lt;a&gt;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다른 태그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(ex: &lt;button&gt;)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으로 변경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&lt;router-link&gt;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tag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속성을 추가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해서 각 라우트 링크를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기본값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&lt;a&gt;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대신 원하는 태그로 변경할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511126" y="2733015"/>
            <a:ext cx="6748953" cy="831595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현재 활성 메뉴의 글자색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00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굵기 변경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scoped&gt;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.router-link-exact-active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color:red;font-weight:bold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1126" y="4484611"/>
            <a:ext cx="6748953" cy="575586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//&lt;a&gt; </a:t>
            </a:r>
            <a:r>
              <a:rPr lang="ko-KR" altLang="en-US" sz="100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대신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ko-KR" altLang="en-US" sz="100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라우트 링크 변경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&lt;li&gt;&lt;router-link to="/monster"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tag="button"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0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몬스터 리스트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&lt;/router-link&gt;&lt;/li&gt;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2743261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11126" y="4909267"/>
            <a:ext cx="6748953" cy="1006047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'/', name: 'home', component: Home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'/list', name: 'list', component: List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'/add', name: '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component: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처리할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URL/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분류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40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페이지의 컴포넌트를 나누기 전에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라우팅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처리할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먼저 나눠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작업이 조금 더 쉬워집니다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62451"/>
              </p:ext>
            </p:extLst>
          </p:nvPr>
        </p:nvGraphicFramePr>
        <p:xfrm>
          <a:off x="1490240" y="2408437"/>
          <a:ext cx="6373600" cy="126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&lt;router-view&gt;</a:t>
                      </a:r>
                      <a:r>
                        <a:rPr lang="ko-KR" altLang="en-US" sz="1000" b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에 주입할 컴포넌트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첫화면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Home.vue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http://localhost:8080/list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List.vue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http://localhost:8080/add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AddBookmark.vue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109817" y="4139736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설정 파일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수정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7529" y="4106552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5846" y="4590717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안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routes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배열에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path, name, component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값을 지닌 라우트 설정 객체를 수정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340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11126" y="2408437"/>
            <a:ext cx="6748953" cy="3543300"/>
          </a:xfrm>
          <a:prstGeom prst="roundRect">
            <a:avLst>
              <a:gd name="adj" fmla="val 22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-router'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(Router)</a:t>
            </a:r>
          </a:p>
          <a:p>
            <a:pPr lvl="1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Router({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routes: [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'/', name: 'home', component: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'/list', name: 'list', component: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'/add', name: '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component: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설정 파일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40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구문으로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 안의 컴포넌트들을 불러옵니다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최종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코드는 아래와 같습니다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11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&lt;router-view&gt;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주입할 컴포넌트 생성</a:t>
            </a: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칠판 설명 ㄴ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(°0°)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ㄱ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1211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간단 북마크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2019-09-05	v0.3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CLI 3.x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설치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CLI 3.x, GUI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공식 홈페이지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https://cli.vuejs.org/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애플리케이션 환경을 쉽고 빠르게 구축할 수 있는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CLI(Command Line Interface)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다수의 프로젝트에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사용할 것이므로 전역 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(global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줍니다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사용하여 북마크 프로젝트를 생성합니다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511085" y="320874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–g @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/cli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09817" y="406689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GUI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77529" y="4033715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5846" y="4517880"/>
            <a:ext cx="6622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이번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학습 대상자가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쪼렙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이라는 전제 하에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대신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사용합니다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명렁어로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매니저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http://localhost:8000/project/select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085" y="504947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프로젝트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설정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 생성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매니저 하단의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새 프로젝트를 만들어보세요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버튼을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같이 바탕화면에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bookmark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라는 이름으로 폴더를 만들고 프로젝트를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생성합니다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패키지 매니저는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저장소는 없는 상태로 다음을 클릭해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06" y="2762231"/>
            <a:ext cx="2089354" cy="41336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1"/>
          <a:stretch/>
        </p:blipFill>
        <p:spPr>
          <a:xfrm>
            <a:off x="1530146" y="3306777"/>
            <a:ext cx="2826630" cy="2478439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14"/>
          <a:stretch/>
        </p:blipFill>
        <p:spPr>
          <a:xfrm>
            <a:off x="4584991" y="3306777"/>
            <a:ext cx="2737267" cy="20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프로젝트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세부 설정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 생성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프리셋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(babel,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eslint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선택한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만들기를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확인하면 뭔가 뚝딱뚝딱 진행 중인 게 보여요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생성이 끝나면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http://localhost:8000/dashboard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열립니다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22" y="2762231"/>
            <a:ext cx="3222316" cy="33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플러그인 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-router, Element UI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플러그인 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729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왼쪽 플러그인 메뉴를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우리는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사용할 건데요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순서대로 따라해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841312"/>
            <a:ext cx="6461760" cy="33724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490240" y="2423677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6975" y="2815433"/>
            <a:ext cx="835166" cy="385979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240" y="351917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Element UI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00" y="3951338"/>
            <a:ext cx="4342466" cy="22173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77417" y="2465103"/>
            <a:ext cx="3849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계속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416" y="3552290"/>
            <a:ext cx="5837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플러그인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검색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-cli-plugin-element]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5605" y="4391202"/>
            <a:ext cx="656095" cy="23109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3100" y="4698215"/>
            <a:ext cx="4342466" cy="32214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0304" y="5928360"/>
            <a:ext cx="1230502" cy="26009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25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69" y="2847303"/>
            <a:ext cx="6494847" cy="3312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069738" y="2826215"/>
            <a:ext cx="832202" cy="37519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의존성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(dependencies)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_Element UI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6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의존성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(dependencies)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729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다시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왼쪽 의존성 메뉴를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순서대로 따라해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0240" y="2423677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Element UI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7416" y="2465103"/>
            <a:ext cx="58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의존성 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메인 의존성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검색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00" y="3311201"/>
            <a:ext cx="4323820" cy="303644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37818" y="3696277"/>
            <a:ext cx="542642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90018" y="3939541"/>
            <a:ext cx="550262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0482" y="6073141"/>
            <a:ext cx="866418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70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920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지금까지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GUI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활용해 프로젝트를 생성한 과정은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아래 명령어를 실행하는 것과 동일합니다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init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webpack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bookmark(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2.x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bookmark(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3.x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이제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끄고 생성한 프로젝트 폴더를 확인해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여기서는 바탕화면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bookmark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22" y="3305952"/>
            <a:ext cx="1832884" cy="333382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965747" y="3598116"/>
            <a:ext cx="3269193" cy="52808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90240" y="2862904"/>
            <a:ext cx="5565880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ui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프로젝트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대시보드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hlinkClick r:id="rId4"/>
              </a:rPr>
              <a:t>http://localhost:8000/dashboard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프로젝트 생성하기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24917" y="3771127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52364" y="3671380"/>
            <a:ext cx="3102046" cy="383522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bookmark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65747" y="4226557"/>
            <a:ext cx="3269193" cy="52808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24917" y="4399568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52364" y="4299821"/>
            <a:ext cx="3102046" cy="383522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bookmark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07312" y="4399567"/>
            <a:ext cx="749648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5407312" y="3782363"/>
            <a:ext cx="749648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749099">
            <a:off x="5780229" y="3269209"/>
            <a:ext cx="408516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3988</Words>
  <Application>Microsoft Office PowerPoint</Application>
  <PresentationFormat>화면 슬라이드 쇼(4:3)</PresentationFormat>
  <Paragraphs>565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넥슨Lv1고딕 Bold</vt:lpstr>
      <vt:lpstr>Calibri Light</vt:lpstr>
      <vt:lpstr>Consolas</vt:lpstr>
      <vt:lpstr>넥슨Lv1고딕 Light</vt:lpstr>
      <vt:lpstr>Calibri</vt:lpstr>
      <vt:lpstr>Arial</vt:lpstr>
      <vt:lpstr>맑은 고딕</vt:lpstr>
      <vt:lpstr>넥슨Lv1고딕</vt:lpstr>
      <vt:lpstr>Office 테마</vt:lpstr>
      <vt:lpstr>PowerPoint 프레젠테이션</vt:lpstr>
      <vt:lpstr>Vue_간단 북마크_튜토리얼 시작하기 전에…</vt:lpstr>
      <vt:lpstr>Vue_간단 북마크_튜토리얼 그래서 뭘 만들지?</vt:lpstr>
      <vt:lpstr>Vue_간단 북마크_튜토리얼 초기 환경 설정_Vue CLI 3.x, GUI 설치</vt:lpstr>
      <vt:lpstr>Vue_간단 북마크_튜토리얼 초기 환경 설정_북마크 프로젝트 생성</vt:lpstr>
      <vt:lpstr>Vue_간단 북마크_튜토리얼 초기 환경 설정_북마크 프로젝트 생성</vt:lpstr>
      <vt:lpstr>Vue_간단 북마크_튜토리얼 초기 환경 설정_Vue 플러그인 설치</vt:lpstr>
      <vt:lpstr>Vue_간단 북마크_튜토리얼 초기 환경 설정_의존성(dependencies) 설치</vt:lpstr>
      <vt:lpstr>Vue_간단 북마크_튜토리얼 초기 환경 설정_폴더 구조 확인</vt:lpstr>
      <vt:lpstr>Vue_간단 북마크_튜토리얼 초기 환경 설정_폴더 구조 확인</vt:lpstr>
      <vt:lpstr>Vue_간단 북마크_튜토리얼 초기 환경 설정_폴더 구조 확인</vt:lpstr>
      <vt:lpstr>Vue_간단 북마크_튜토리얼 이것만 알자_단일 파일 컴포넌트(SFC)</vt:lpstr>
      <vt:lpstr>Vue_간단 북마크_튜토리얼 이것만 알자_data, computed, methods</vt:lpstr>
      <vt:lpstr>Vue_간단 북마크_튜토리얼 이것만 알자_Vue 디렉티브(Directive)</vt:lpstr>
      <vt:lpstr>Vue_간단 북마크_튜토리얼 이것만 알자_Vue 컴포넌트</vt:lpstr>
      <vt:lpstr>Vue_간단 북마크_튜토리얼 이것만 알자_Vue 컴포넌트</vt:lpstr>
      <vt:lpstr>Vue_간단 북마크_튜토리얼 이것만 알자_Vue 컴포넌트 통신(props-event $emit)</vt:lpstr>
      <vt:lpstr>Vue_간단 북마크_튜토리얼 이것만 알자_Vue 컴포넌트 통신(props-event $emit)</vt:lpstr>
      <vt:lpstr>Vue_간단 북마크_튜토리얼 이것만 알자_Vue 컴포넌트 통신(props-event $emit)</vt:lpstr>
      <vt:lpstr>Vue_간단 북마크_튜토리얼 이것만 알자_Vue 컴포넌트 통신(이벤트 버스)</vt:lpstr>
      <vt:lpstr>Vue_간단 북마크_튜토리얼 이것만 알자_Vue 컴포넌트 통신(이벤트 버스)</vt:lpstr>
      <vt:lpstr>Vue_간단 북마크_튜토리얼 이것만 알자_Vue 라이프사이클 훅(Lifecycle Hooks)</vt:lpstr>
      <vt:lpstr>Vue_간단 북마크_튜토리얼 이것만 알자_Vue 라우터(vue-router)_참고: 02.예제코드\190829_기초 다지기</vt:lpstr>
      <vt:lpstr>PowerPoint 프레젠테이션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북마크 프로젝트_라우팅 처리</vt:lpstr>
      <vt:lpstr>Vue_간단 북마크_튜토리얼 북마크 프로젝트_라우팅 처리</vt:lpstr>
      <vt:lpstr>Vue_간단 북마크_튜토리얼 북마크 프로젝트_라우팅 처리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엘소드 호스트매니저 사용가이드</dc:title>
  <dc:creator>조하늘 [haneulcho]</dc:creator>
  <cp:lastModifiedBy>조 하늘</cp:lastModifiedBy>
  <cp:revision>394</cp:revision>
  <dcterms:created xsi:type="dcterms:W3CDTF">2017-04-14T07:30:55Z</dcterms:created>
  <dcterms:modified xsi:type="dcterms:W3CDTF">2019-11-24T12:49:36Z</dcterms:modified>
</cp:coreProperties>
</file>