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60" r:id="rId1"/>
  </p:sldMasterIdLst>
  <p:notesMasterIdLst>
    <p:notesMasterId r:id="rId22"/>
  </p:notesMasterIdLst>
  <p:sldIdLst>
    <p:sldId id="256" r:id="rId2"/>
    <p:sldId id="413" r:id="rId3"/>
    <p:sldId id="414" r:id="rId4"/>
    <p:sldId id="415" r:id="rId5"/>
    <p:sldId id="418" r:id="rId6"/>
    <p:sldId id="419" r:id="rId7"/>
    <p:sldId id="416" r:id="rId8"/>
    <p:sldId id="412" r:id="rId9"/>
    <p:sldId id="403" r:id="rId10"/>
    <p:sldId id="407" r:id="rId11"/>
    <p:sldId id="404" r:id="rId12"/>
    <p:sldId id="420" r:id="rId13"/>
    <p:sldId id="423" r:id="rId14"/>
    <p:sldId id="421" r:id="rId15"/>
    <p:sldId id="422" r:id="rId16"/>
    <p:sldId id="398" r:id="rId17"/>
    <p:sldId id="425" r:id="rId18"/>
    <p:sldId id="424" r:id="rId19"/>
    <p:sldId id="426" r:id="rId20"/>
    <p:sldId id="265" r:id="rId2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넥슨Lv1고딕" panose="00000500000000000000" pitchFamily="2" charset="-127"/>
      <p:regular r:id="rId29"/>
    </p:embeddedFont>
    <p:embeddedFont>
      <p:font typeface="넥슨Lv1고딕 Bold" panose="00000800000000000000" pitchFamily="2" charset="-127"/>
      <p:bold r:id="rId30"/>
    </p:embeddedFont>
    <p:embeddedFont>
      <p:font typeface="넥슨Lv1고딕 Light" panose="00000300000000000000" pitchFamily="2" charset="-127"/>
      <p:regular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F7428A-2432-4E44-8726-6BBEEB29C487}">
          <p14:sldIdLst>
            <p14:sldId id="256"/>
            <p14:sldId id="413"/>
            <p14:sldId id="414"/>
            <p14:sldId id="415"/>
            <p14:sldId id="418"/>
            <p14:sldId id="419"/>
            <p14:sldId id="416"/>
            <p14:sldId id="412"/>
          </p14:sldIdLst>
        </p14:section>
        <p14:section name="FirebaseUI 사용해보기" id="{CFA93638-70FE-4B43-8514-EF7A807D4FEB}">
          <p14:sldIdLst>
            <p14:sldId id="403"/>
            <p14:sldId id="407"/>
            <p14:sldId id="404"/>
            <p14:sldId id="420"/>
            <p14:sldId id="423"/>
            <p14:sldId id="421"/>
            <p14:sldId id="422"/>
            <p14:sldId id="398"/>
            <p14:sldId id="425"/>
            <p14:sldId id="424"/>
            <p14:sldId id="42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298DBF"/>
    <a:srgbClr val="FF0000"/>
    <a:srgbClr val="7F7F7F"/>
    <a:srgbClr val="B5DC11"/>
    <a:srgbClr val="DAE3F3"/>
    <a:srgbClr val="FBFBFB"/>
    <a:srgbClr val="282C34"/>
    <a:srgbClr val="000000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8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24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24T12:59:30.137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2071 1,'-46'0,"-23"0,-1 2,-14 5,59-3,1 0,0 2,0 1,1 0,0 2,0 1,1 1,-3 2,-125 76,-127 101,212-140,-53 39,-94 93,104-69,-19 33,43-45,-79 93,141-166,0 2,3 0,0 1,-5 15,-71 158,87-182,0 1,2 0,0 2,-14 48,14-50,0 0,2 0,1 0,0 1,2-1,1 15,-2 27,-5-20,3-26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24T12:59:33.154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311 1,'-2'0,"-1"1,0-1,0 1,0 0,0 0,1 0,-1 1,0-1,1 1,-1-1,1 1,0 0,-1 0,1 0,0 0,0 0,0 0,0 1,1-1,-1 1,-34 61,26-43,-9 18,1 1,2 0,2 1,2 0,2 1,1 1,2-1,2 14,-17 73,14-93,2 1,1 0,0 25,-5 100,2-69,-9 86,6-85,1 85,9-77,-1-39,3 0,2-1,3 1,13 52,11 51,-19-114,-3 1,1 23,-6-32,3 0,2-1,1 0,5 9,2 3,9 54,-12-46,9 23,-10-45,-7-21,1-1,1 1,9 17,-12-28,0 1,-1 0,0 0,-1 0,0 1,0-1,-1 0,0 3,4 30,11-5,-5-14,-6-10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24T12:59:38.65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0,'7'1,"0"1,0 0,0 0,-1 0,1 0,-1 1,4 2,16 7,24 9,-1 3,-2 2,0 2,23 20,-64-44,223 170,-144-112,-3 4,-3 4,30 36,-34-22,-28-30,2-3,13 9,-12-12,42 51,-25-25,-27-27,35 50,0 4,-39-52,-2 1,-2 2,-3 1,1 7,27 31,-41-66,0-1,-1 2,4 13,-7-12,0-1,-1 0,-2 1,0 0,-1 0,-2 1,-1 3,-4-17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24T13:44:58.39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66,'9'2,"0"0,-1 0,1 0,0 1,-1 1,1-1,-1 2,0-1,0 1,-1 0,3 2,45 24,-34-22,1-1,0-1,0-1,1-1,0-1,0-1,0-1,0-1,4-1,25 0,-35 2,0-1,0-1,0-1,0 0,-1-2,1 1,0-2,-1-1,1 0,3-2,0-4,-5 5,0-2,-1 1,0-2,0 0,-1-1,-1 0,1-1,-2-1,3-2,29-28,-32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24T13:53:39.28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1,'4'1,"-1"1,1 0,-1 0,1 0,-1 0,0 0,0 1,0 0,0-1,-1 1,3 3,7 5,60 53,-2 3,46 58,-51-44,-4 2,-3 3,16 37,-14-14,74 134,10 52,-95-194,-21-46,15 48,15 44,-31-84,-3 1,-3 2,12 63,-14-42,12 28,13 57,27 159,-42-151,-14-109,-3 0,-3 1,-3 0,-3 0,-3 1,-4 8,1-58,-1 0,-1 0,0-1,-4 7,4-13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DBE08-7F47-4987-9F93-804BC9BF4C4D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FBB80-8FD0-438D-AE1E-AD03ACA97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09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656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069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641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71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12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58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659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406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635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586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45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392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71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318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778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305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358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140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C637-EB85-4CFD-86D0-A8886F020EA8}" type="datetime1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0" descr="넥슨로고 표지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193" y="6505466"/>
            <a:ext cx="709613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15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05D9-2E09-43D7-9A35-F563146D3CB4}" type="datetime1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41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4E30-3936-4775-8B54-6BAAA95B1992}" type="datetime1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58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FE1B-3E79-4A4A-872D-75650BCC1C86}" type="datetime1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91444" y="6441653"/>
            <a:ext cx="2057400" cy="365125"/>
          </a:xfr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8D0AD3C7-B26A-41BF-81F8-CAF4A95648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0" descr="넥슨로고 표지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193" y="6505466"/>
            <a:ext cx="709613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35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FB1-E0DD-4C55-B58A-05B97B933D5A}" type="datetime1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8D0AD3C7-B26A-41BF-81F8-CAF4A95648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4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AE79-E887-4BEA-AB3B-E56F52C1BBB2}" type="datetime1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53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6080-ECAA-401B-8263-2E43FECA4E80}" type="datetime1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30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0658-A779-465A-A3F7-3DF734018C74}" type="datetime1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5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5338-95D2-4179-9A46-224B3BB66FE5}" type="datetime1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90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04E9-32E6-44C5-B986-724316F31060}" type="datetime1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97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377E-B8D0-45BD-B414-1A76DA1A8022}" type="datetime1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30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6196C-DFE3-4B2C-A981-468C566CCAA8}" type="datetime1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08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firebase.google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firebase.google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web/setup?authuser=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web/setup?authuser=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hyperlink" Target="https://router.vuejs.org/kr/guide/advanced/navigation-guards.html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7.png"/><Relationship Id="rId5" Type="http://schemas.openxmlformats.org/officeDocument/2006/relationships/image" Target="../media/image4.tmp"/><Relationship Id="rId10" Type="http://schemas.openxmlformats.org/officeDocument/2006/relationships/customXml" Target="../ink/ink3.xm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4.xml"/><Relationship Id="rId4" Type="http://schemas.openxmlformats.org/officeDocument/2006/relationships/image" Target="../media/image8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5253" y="1209251"/>
            <a:ext cx="838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FirebaseUI</a:t>
            </a:r>
            <a:r>
              <a:rPr lang="en-US" altLang="ko-KR" sz="24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24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로그인 구현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3491" y="1791106"/>
            <a:ext cx="2005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[Version]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2019-11-25	v0.1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3491" y="4036163"/>
            <a:ext cx="2005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[History]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539722"/>
              </p:ext>
            </p:extLst>
          </p:nvPr>
        </p:nvGraphicFramePr>
        <p:xfrm>
          <a:off x="852824" y="4299843"/>
          <a:ext cx="7452000" cy="1600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5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2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수정일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내역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작성자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2019.11.25</a:t>
                      </a:r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pc="-50" baseline="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FirebaseUI</a:t>
                      </a:r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</a:t>
                      </a:r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로그인 구현 작성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조하늘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222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3EE0F1-B095-451D-B507-9AA146844BC8}"/>
              </a:ext>
            </a:extLst>
          </p:cNvPr>
          <p:cNvSpPr/>
          <p:nvPr/>
        </p:nvSpPr>
        <p:spPr>
          <a:xfrm>
            <a:off x="628650" y="5095425"/>
            <a:ext cx="7886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하늘</a:t>
            </a:r>
            <a:r>
              <a:rPr lang="en-US" altLang="ko-KR" sz="2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- "</a:t>
            </a:r>
            <a:r>
              <a:rPr lang="ko-KR" altLang="en-US" sz="2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그래서 만들었다</a:t>
            </a:r>
            <a:r>
              <a:rPr lang="en-US" altLang="ko-KR" sz="2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! </a:t>
            </a:r>
            <a:r>
              <a:rPr lang="ko-KR" altLang="en-US" sz="32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같이 만들어 봅시다</a:t>
            </a:r>
            <a:r>
              <a:rPr lang="en-US" altLang="ko-KR" sz="32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!</a:t>
            </a:r>
            <a:r>
              <a:rPr lang="en-US" altLang="ko-KR" sz="2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"</a:t>
            </a:r>
            <a:endParaRPr lang="ko-KR" altLang="en-US" sz="2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462940-0940-4174-B7D2-C69D05D54DAE}"/>
              </a:ext>
            </a:extLst>
          </p:cNvPr>
          <p:cNvSpPr txBox="1"/>
          <p:nvPr/>
        </p:nvSpPr>
        <p:spPr>
          <a:xfrm>
            <a:off x="628650" y="5770028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50" dirty="0">
                <a:solidFill>
                  <a:srgbClr val="7F7F7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도원 </a:t>
            </a:r>
            <a:r>
              <a:rPr lang="en-US" altLang="ko-KR" sz="1100" spc="-50" dirty="0">
                <a:solidFill>
                  <a:srgbClr val="7F7F7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– "</a:t>
            </a:r>
            <a:r>
              <a:rPr lang="ko-KR" altLang="en-US" sz="1100" spc="-50" dirty="0" err="1">
                <a:solidFill>
                  <a:srgbClr val="7F7F7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오예</a:t>
            </a:r>
            <a:r>
              <a:rPr lang="en-US" altLang="ko-KR" sz="1100" spc="-50" dirty="0">
                <a:solidFill>
                  <a:srgbClr val="7F7F7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!"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07E206-9AC4-48C5-BAD0-C08D1A561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160" y="1820034"/>
            <a:ext cx="3535680" cy="30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3">
            <a:extLst>
              <a:ext uri="{FF2B5EF4-FFF2-40B4-BE49-F238E27FC236}">
                <a16:creationId xmlns:a16="http://schemas.microsoft.com/office/drawing/2014/main" id="{F9122B85-0F86-43AA-BF17-8FB49A9DE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FirebaseUI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구글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이메일 로그인 구현</a:t>
            </a:r>
            <a:r>
              <a:rPr lang="en-US" altLang="ko-KR" sz="1800" dirty="0">
                <a:solidFill>
                  <a:prstClr val="black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\191128_FirebaseUI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로그인 구현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8918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7B8386-E3C2-4535-8247-681131268464}"/>
              </a:ext>
            </a:extLst>
          </p:cNvPr>
          <p:cNvSpPr/>
          <p:nvPr/>
        </p:nvSpPr>
        <p:spPr>
          <a:xfrm>
            <a:off x="628650" y="1860265"/>
            <a:ext cx="78867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"</a:t>
            </a:r>
            <a:r>
              <a:rPr lang="ko-KR" altLang="en-US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페이지 처음 접속하면 </a:t>
            </a:r>
            <a:r>
              <a:rPr lang="ko-KR" altLang="en-US" sz="2000" dirty="0"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홈메뉴만</a:t>
            </a:r>
            <a:r>
              <a:rPr lang="ko-KR" altLang="en-US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보여 주세요</a:t>
            </a:r>
            <a:r>
              <a:rPr lang="en-US" altLang="ko-KR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."</a:t>
            </a:r>
          </a:p>
          <a:p>
            <a:pPr algn="ctr"/>
            <a:endParaRPr lang="en-US" altLang="ko-KR" sz="20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en-US" altLang="ko-KR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"</a:t>
            </a:r>
            <a:r>
              <a:rPr lang="en-US" altLang="ko-KR" sz="2000" dirty="0"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http://</a:t>
            </a:r>
            <a:r>
              <a:rPr lang="ko-KR" altLang="en-US" sz="2000" dirty="0"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</a:t>
            </a:r>
            <a:r>
              <a:rPr lang="en-US" altLang="ko-KR" sz="2000" dirty="0" err="1"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url</a:t>
            </a:r>
            <a:r>
              <a:rPr lang="en-US" altLang="ko-KR" sz="2000" dirty="0"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/login</a:t>
            </a:r>
            <a:r>
              <a:rPr lang="ko-KR" altLang="en-US" sz="2000" dirty="0"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으로 접속하면 로그인 화면</a:t>
            </a:r>
            <a:r>
              <a:rPr lang="ko-KR" altLang="en-US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을 보여 주세요</a:t>
            </a:r>
            <a:r>
              <a:rPr lang="en-US" altLang="ko-KR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."</a:t>
            </a:r>
          </a:p>
          <a:p>
            <a:pPr algn="ctr"/>
            <a:endParaRPr lang="en-US" altLang="ko-KR" sz="20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en-US" altLang="ko-KR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"</a:t>
            </a:r>
            <a:r>
              <a:rPr lang="ko-KR" altLang="en-US" sz="2000" dirty="0"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로그인을 하고 나면</a:t>
            </a:r>
            <a:r>
              <a:rPr lang="en-US" altLang="ko-KR" sz="2000" dirty="0"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ko-KR" altLang="en-US" sz="2000" dirty="0"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인증 처리 완료</a:t>
            </a:r>
            <a:r>
              <a:rPr lang="en-US" altLang="ko-KR" sz="2000" dirty="0"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2000" dirty="0"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박스오피스 메뉴</a:t>
            </a:r>
            <a:r>
              <a:rPr lang="ko-KR" altLang="en-US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보여 주세요</a:t>
            </a:r>
            <a:r>
              <a:rPr lang="en-US" altLang="ko-KR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."</a:t>
            </a:r>
          </a:p>
        </p:txBody>
      </p:sp>
      <p:sp>
        <p:nvSpPr>
          <p:cNvPr id="8" name="제목 3">
            <a:extLst>
              <a:ext uri="{FF2B5EF4-FFF2-40B4-BE49-F238E27FC236}">
                <a16:creationId xmlns:a16="http://schemas.microsoft.com/office/drawing/2014/main" id="{B4E59342-8F0B-418C-9BFD-ED2291B1F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FirebaseUI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구글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이메일 로그인 구현</a:t>
            </a:r>
            <a:r>
              <a:rPr lang="en-US" altLang="ko-KR" sz="1800" dirty="0">
                <a:solidFill>
                  <a:prstClr val="black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\191128_FirebaseUI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로그인 구현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8903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Firebase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새 프로젝트 추가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1CCCE5-901D-432C-BEAC-F936CBC6BB25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1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2D4E5-B109-4B80-B716-4AECBE0D5D67}"/>
              </a:ext>
            </a:extLst>
          </p:cNvPr>
          <p:cNvSpPr txBox="1"/>
          <p:nvPr/>
        </p:nvSpPr>
        <p:spPr>
          <a:xfrm>
            <a:off x="1415845" y="2061361"/>
            <a:ext cx="6920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여기에 코드 캡쳐에 대한 설명 작성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lvl="0"/>
            <a:endParaRPr lang="en-US" altLang="ko-KR" sz="1100" spc="-50" dirty="0">
              <a:solidFill>
                <a:srgbClr val="FF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lvl="0"/>
            <a:r>
              <a:rPr lang="en-US" altLang="ko-KR" sz="10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0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참고 </a:t>
            </a:r>
            <a:r>
              <a:rPr lang="en-US" altLang="ko-KR" sz="10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URL] </a:t>
            </a:r>
            <a:r>
              <a:rPr lang="en-US" altLang="ko-KR" sz="10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3"/>
              </a:rPr>
              <a:t>https://console.firebase.google.com/</a:t>
            </a:r>
            <a:endParaRPr lang="en-US" altLang="ko-KR" sz="1100" spc="-50" dirty="0">
              <a:solidFill>
                <a:prstClr val="black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7994DE8C-0858-4685-B074-BAD5A1FF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FirebaseUI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구글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이메일 로그인 구현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2294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Firebase Console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 로그인 방법 설정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1CCCE5-901D-432C-BEAC-F936CBC6BB25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2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2D4E5-B109-4B80-B716-4AECBE0D5D67}"/>
              </a:ext>
            </a:extLst>
          </p:cNvPr>
          <p:cNvSpPr txBox="1"/>
          <p:nvPr/>
        </p:nvSpPr>
        <p:spPr>
          <a:xfrm>
            <a:off x="1415845" y="2061361"/>
            <a:ext cx="6920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여기에 코드 캡쳐에 대한 설명 작성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lvl="0"/>
            <a:endParaRPr lang="en-US" altLang="ko-KR" sz="1100" spc="-50" dirty="0">
              <a:solidFill>
                <a:srgbClr val="FF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lvl="0"/>
            <a:r>
              <a:rPr lang="en-US" altLang="ko-KR" sz="10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0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참고 </a:t>
            </a:r>
            <a:r>
              <a:rPr lang="en-US" altLang="ko-KR" sz="10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URL] </a:t>
            </a:r>
            <a:r>
              <a:rPr lang="en-US" altLang="ko-KR" sz="10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3"/>
              </a:rPr>
              <a:t>https://console.firebase.google.com/</a:t>
            </a:r>
            <a:endParaRPr lang="en-US" altLang="ko-KR" sz="1100" spc="-50" dirty="0">
              <a:solidFill>
                <a:prstClr val="black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7994DE8C-0858-4685-B074-BAD5A1FF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FirebaseUI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구글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이메일 로그인 구현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7814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Firebase, 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FirebaseUI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설치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1CCCE5-901D-432C-BEAC-F936CBC6BB25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3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2D4E5-B109-4B80-B716-4AECBE0D5D67}"/>
              </a:ext>
            </a:extLst>
          </p:cNvPr>
          <p:cNvSpPr txBox="1"/>
          <p:nvPr/>
        </p:nvSpPr>
        <p:spPr>
          <a:xfrm>
            <a:off x="1415845" y="2061361"/>
            <a:ext cx="6920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여기에 코드 캡쳐에 대한 설명 작성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lvl="0"/>
            <a:endParaRPr lang="en-US" altLang="ko-KR" sz="1100" spc="-50" dirty="0">
              <a:solidFill>
                <a:srgbClr val="FF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lvl="0"/>
            <a:r>
              <a:rPr lang="en-US" altLang="ko-KR" sz="10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0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참고 </a:t>
            </a:r>
            <a:r>
              <a:rPr lang="en-US" altLang="ko-KR" sz="10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URL] </a:t>
            </a:r>
            <a:r>
              <a:rPr lang="en-US" altLang="ko-KR" sz="10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3"/>
              </a:rPr>
              <a:t>https://firebase.google.com/docs/web/setup?authuser=0</a:t>
            </a:r>
            <a:endParaRPr lang="en-US" altLang="ko-KR" sz="1100" spc="-50" dirty="0">
              <a:solidFill>
                <a:prstClr val="black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7994DE8C-0858-4685-B074-BAD5A1FF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FirebaseUI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구글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이메일 로그인 구현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9043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main.js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파일에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Firebase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불러온 후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설정 추가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1CCCE5-901D-432C-BEAC-F936CBC6BB25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4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2D4E5-B109-4B80-B716-4AECBE0D5D67}"/>
              </a:ext>
            </a:extLst>
          </p:cNvPr>
          <p:cNvSpPr txBox="1"/>
          <p:nvPr/>
        </p:nvSpPr>
        <p:spPr>
          <a:xfrm>
            <a:off x="1415845" y="2061361"/>
            <a:ext cx="6920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여기에 코드 캡쳐에 대한 설명 작성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lvl="0"/>
            <a:endParaRPr lang="en-US" altLang="ko-KR" sz="1100" spc="-50" dirty="0">
              <a:solidFill>
                <a:srgbClr val="FF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lvl="0"/>
            <a:r>
              <a:rPr lang="en-US" altLang="ko-KR" sz="10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0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참고 </a:t>
            </a:r>
            <a:r>
              <a:rPr lang="en-US" altLang="ko-KR" sz="10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URL] </a:t>
            </a:r>
            <a:r>
              <a:rPr lang="en-US" altLang="ko-KR" sz="10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3"/>
              </a:rPr>
              <a:t>https://firebase.google.com/docs/web/setup?authuser=0</a:t>
            </a:r>
            <a:endParaRPr lang="en-US" altLang="ko-KR" sz="1100" spc="-50" dirty="0">
              <a:solidFill>
                <a:prstClr val="black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7994DE8C-0858-4685-B074-BAD5A1FF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FirebaseUI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구글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이메일 로그인 구현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4317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Login </a:t>
            </a:r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라우트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등록하고 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Login.vue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 생성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1CCCE5-901D-432C-BEAC-F936CBC6BB25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5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2D4E5-B109-4B80-B716-4AECBE0D5D67}"/>
              </a:ext>
            </a:extLst>
          </p:cNvPr>
          <p:cNvSpPr txBox="1"/>
          <p:nvPr/>
        </p:nvSpPr>
        <p:spPr>
          <a:xfrm>
            <a:off x="1415845" y="2061361"/>
            <a:ext cx="6920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여기에 코드 캡쳐에 대한 설명 작성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7994DE8C-0858-4685-B074-BAD5A1FF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FirebaseUI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구글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이메일 로그인 구현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024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Login.vue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파일에 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FirebaseUI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인증 코드 구현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1CCCE5-901D-432C-BEAC-F936CBC6BB25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6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2D4E5-B109-4B80-B716-4AECBE0D5D67}"/>
              </a:ext>
            </a:extLst>
          </p:cNvPr>
          <p:cNvSpPr txBox="1"/>
          <p:nvPr/>
        </p:nvSpPr>
        <p:spPr>
          <a:xfrm>
            <a:off x="1415845" y="2061361"/>
            <a:ext cx="6920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여기에 코드 캡쳐에 대한 설명 작성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7994DE8C-0858-4685-B074-BAD5A1FF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FirebaseUI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구글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이메일 로그인 구현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875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router.js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파일에 네비게이션 가드 추가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1CCCE5-901D-432C-BEAC-F936CBC6BB25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7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2D4E5-B109-4B80-B716-4AECBE0D5D67}"/>
              </a:ext>
            </a:extLst>
          </p:cNvPr>
          <p:cNvSpPr txBox="1"/>
          <p:nvPr/>
        </p:nvSpPr>
        <p:spPr>
          <a:xfrm>
            <a:off x="1415845" y="2061361"/>
            <a:ext cx="6920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여기에 코드 캡쳐에 대한 설명 작성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7994DE8C-0858-4685-B074-BAD5A1FF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FirebaseUI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구글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이메일 로그인 구현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4898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최종 동작 확인</a:t>
            </a:r>
            <a:endParaRPr lang="en-US" altLang="ko-KR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31CCCE5-901D-432C-BEAC-F936CBC6BB25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8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2D4E5-B109-4B80-B716-4AECBE0D5D67}"/>
              </a:ext>
            </a:extLst>
          </p:cNvPr>
          <p:cNvSpPr txBox="1"/>
          <p:nvPr/>
        </p:nvSpPr>
        <p:spPr>
          <a:xfrm>
            <a:off x="1415845" y="2061361"/>
            <a:ext cx="6920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여기에 코드 캡쳐에 대한 설명 작성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0" name="제목 3">
            <a:extLst>
              <a:ext uri="{FF2B5EF4-FFF2-40B4-BE49-F238E27FC236}">
                <a16:creationId xmlns:a16="http://schemas.microsoft.com/office/drawing/2014/main" id="{7994DE8C-0858-4685-B074-BAD5A1FF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FirebaseUI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구글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이메일 로그인 구현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44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FirebaseUI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구글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이메일 로그인 구현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6D02940E-AA78-4A57-8E48-C3BE44E0483E}"/>
              </a:ext>
            </a:extLst>
          </p:cNvPr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Router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네비게이션 </a:t>
            </a:r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가드란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1207E6-2ACC-4614-8542-DA6AD2B2241A}"/>
              </a:ext>
            </a:extLst>
          </p:cNvPr>
          <p:cNvSpPr txBox="1"/>
          <p:nvPr/>
        </p:nvSpPr>
        <p:spPr>
          <a:xfrm>
            <a:off x="1415846" y="2061361"/>
            <a:ext cx="6844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네비게이션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가드란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네비게이션을 보호하는 데 사용하는 기술을 의미합니다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사용자의 인증 정보에 따라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다른 페이지를 보여주거나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메인 화면으로 이동하는 등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페이지 접근을 제어하는 데 주로 사용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5557AB-93FE-4B61-86DC-9EDFB33C516A}"/>
              </a:ext>
            </a:extLst>
          </p:cNvPr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0FA2FC5-E107-4F54-A604-1838BB9A6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20" name="모서리가 둥근 직사각형 29">
              <a:extLst>
                <a:ext uri="{FF2B5EF4-FFF2-40B4-BE49-F238E27FC236}">
                  <a16:creationId xmlns:a16="http://schemas.microsoft.com/office/drawing/2014/main" id="{310B95D8-BB0E-4AB8-99F6-BC873AA2F06C}"/>
                </a:ext>
              </a:extLst>
            </p:cNvPr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id="{DD55D085-2771-4BCE-B689-F22B085FBC72}"/>
              </a:ext>
            </a:extLst>
          </p:cNvPr>
          <p:cNvSpPr/>
          <p:nvPr/>
        </p:nvSpPr>
        <p:spPr>
          <a:xfrm>
            <a:off x="1179365" y="4724218"/>
            <a:ext cx="3174247" cy="766863"/>
          </a:xfrm>
          <a:prstGeom prst="roundRect">
            <a:avLst>
              <a:gd name="adj" fmla="val 980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로그인한 사용자만 접근할 수 있는 페이지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ex)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내 계정 정보보기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주문내역 확인하기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등</a:t>
            </a: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66914F23-BA0A-40AA-843C-61993E8A5B06}"/>
              </a:ext>
            </a:extLst>
          </p:cNvPr>
          <p:cNvSpPr/>
          <p:nvPr/>
        </p:nvSpPr>
        <p:spPr>
          <a:xfrm rot="2700000">
            <a:off x="2924457" y="4001585"/>
            <a:ext cx="87922" cy="483219"/>
          </a:xfrm>
          <a:prstGeom prst="downArrow">
            <a:avLst/>
          </a:prstGeom>
          <a:solidFill>
            <a:srgbClr val="298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18">
            <a:extLst>
              <a:ext uri="{FF2B5EF4-FFF2-40B4-BE49-F238E27FC236}">
                <a16:creationId xmlns:a16="http://schemas.microsoft.com/office/drawing/2014/main" id="{4D60C880-9F8A-44A3-87B7-8035B447BDBC}"/>
              </a:ext>
            </a:extLst>
          </p:cNvPr>
          <p:cNvSpPr/>
          <p:nvPr/>
        </p:nvSpPr>
        <p:spPr>
          <a:xfrm>
            <a:off x="3192747" y="3513451"/>
            <a:ext cx="2886966" cy="527814"/>
          </a:xfrm>
          <a:prstGeom prst="roundRect">
            <a:avLst>
              <a:gd name="adj" fmla="val 12700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네비게이션 가드 동작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145A97-DBC7-43C1-AA25-6838272BAB54}"/>
              </a:ext>
            </a:extLst>
          </p:cNvPr>
          <p:cNvSpPr txBox="1"/>
          <p:nvPr/>
        </p:nvSpPr>
        <p:spPr>
          <a:xfrm>
            <a:off x="1459807" y="3200358"/>
            <a:ext cx="2968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ex) http://</a:t>
            </a:r>
            <a:r>
              <a:rPr lang="ko-KR" altLang="en-US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기본 </a:t>
            </a:r>
            <a:r>
              <a:rPr lang="en-US" altLang="ko-KR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URL/profile, http://</a:t>
            </a:r>
            <a:r>
              <a:rPr lang="ko-KR" altLang="en-US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기본 </a:t>
            </a:r>
            <a:r>
              <a:rPr lang="en-US" altLang="ko-KR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URL/cart</a:t>
            </a:r>
            <a:endParaRPr lang="ko-KR" altLang="en-US" sz="1000" spc="-5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30" name="모서리가 둥근 직사각형 18">
            <a:extLst>
              <a:ext uri="{FF2B5EF4-FFF2-40B4-BE49-F238E27FC236}">
                <a16:creationId xmlns:a16="http://schemas.microsoft.com/office/drawing/2014/main" id="{BC7A8A5F-092A-4C00-BE1E-DF6110EFEFE7}"/>
              </a:ext>
            </a:extLst>
          </p:cNvPr>
          <p:cNvSpPr/>
          <p:nvPr/>
        </p:nvSpPr>
        <p:spPr>
          <a:xfrm>
            <a:off x="2009479" y="4517996"/>
            <a:ext cx="1514018" cy="41244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user == true</a:t>
            </a:r>
            <a:endParaRPr lang="ko-KR" altLang="en-US" sz="1400" dirty="0">
              <a:solidFill>
                <a:schemeClr val="tx1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31" name="모서리가 둥근 직사각형 18">
            <a:extLst>
              <a:ext uri="{FF2B5EF4-FFF2-40B4-BE49-F238E27FC236}">
                <a16:creationId xmlns:a16="http://schemas.microsoft.com/office/drawing/2014/main" id="{CAAC43E4-E12C-4D43-87D4-CF73FF0F13EF}"/>
              </a:ext>
            </a:extLst>
          </p:cNvPr>
          <p:cNvSpPr/>
          <p:nvPr/>
        </p:nvSpPr>
        <p:spPr>
          <a:xfrm>
            <a:off x="4918847" y="4724218"/>
            <a:ext cx="3174247" cy="766863"/>
          </a:xfrm>
          <a:prstGeom prst="roundRect">
            <a:avLst>
              <a:gd name="adj" fmla="val 980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로그인 하지 않아도 되는 페이지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ex)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메인 화면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사이트 소개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방명록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등</a:t>
            </a:r>
          </a:p>
        </p:txBody>
      </p:sp>
      <p:sp>
        <p:nvSpPr>
          <p:cNvPr id="32" name="모서리가 둥근 직사각형 18">
            <a:extLst>
              <a:ext uri="{FF2B5EF4-FFF2-40B4-BE49-F238E27FC236}">
                <a16:creationId xmlns:a16="http://schemas.microsoft.com/office/drawing/2014/main" id="{4E26DE07-260A-4C55-928E-AC942BDCF277}"/>
              </a:ext>
            </a:extLst>
          </p:cNvPr>
          <p:cNvSpPr/>
          <p:nvPr/>
        </p:nvSpPr>
        <p:spPr>
          <a:xfrm>
            <a:off x="5748961" y="4517996"/>
            <a:ext cx="1514018" cy="41244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guest == true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33" name="모서리가 둥근 직사각형 18">
            <a:extLst>
              <a:ext uri="{FF2B5EF4-FFF2-40B4-BE49-F238E27FC236}">
                <a16:creationId xmlns:a16="http://schemas.microsoft.com/office/drawing/2014/main" id="{17D62714-04BB-4FAD-B97B-66A2CBA65078}"/>
              </a:ext>
            </a:extLst>
          </p:cNvPr>
          <p:cNvSpPr/>
          <p:nvPr/>
        </p:nvSpPr>
        <p:spPr>
          <a:xfrm>
            <a:off x="3192747" y="2675317"/>
            <a:ext cx="2886966" cy="430887"/>
          </a:xfrm>
          <a:prstGeom prst="roundRect">
            <a:avLst>
              <a:gd name="adj" fmla="val 127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페이지 접근 요청</a:t>
            </a:r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53C09C9B-6BB5-4372-8D11-E2994DA1B1DB}"/>
              </a:ext>
            </a:extLst>
          </p:cNvPr>
          <p:cNvSpPr/>
          <p:nvPr/>
        </p:nvSpPr>
        <p:spPr>
          <a:xfrm>
            <a:off x="4550290" y="3168363"/>
            <a:ext cx="171880" cy="302694"/>
          </a:xfrm>
          <a:prstGeom prst="down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05933D-922B-4B6F-BA34-898B88A3080B}"/>
              </a:ext>
            </a:extLst>
          </p:cNvPr>
          <p:cNvSpPr txBox="1"/>
          <p:nvPr/>
        </p:nvSpPr>
        <p:spPr>
          <a:xfrm>
            <a:off x="4868852" y="3196599"/>
            <a:ext cx="3174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ex) http://</a:t>
            </a:r>
            <a:r>
              <a:rPr lang="ko-KR" altLang="en-US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기본 </a:t>
            </a:r>
            <a:r>
              <a:rPr lang="en-US" altLang="ko-KR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URL, http://</a:t>
            </a:r>
            <a:r>
              <a:rPr lang="ko-KR" altLang="en-US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기본 </a:t>
            </a:r>
            <a:r>
              <a:rPr lang="en-US" altLang="ko-KR" sz="1000" spc="-5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URL/about</a:t>
            </a:r>
            <a:endParaRPr lang="ko-KR" altLang="en-US" sz="1000" spc="-5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8BACEF4A-E2F4-43FF-813E-1E6F4A08E071}"/>
              </a:ext>
            </a:extLst>
          </p:cNvPr>
          <p:cNvSpPr/>
          <p:nvPr/>
        </p:nvSpPr>
        <p:spPr>
          <a:xfrm rot="18900000">
            <a:off x="6260081" y="4000584"/>
            <a:ext cx="87922" cy="483219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678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0266"/>
            <a:ext cx="9144000" cy="609941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FDF735-62F4-42D8-9EE1-93610BFD171F}"/>
              </a:ext>
            </a:extLst>
          </p:cNvPr>
          <p:cNvSpPr txBox="1"/>
          <p:nvPr/>
        </p:nvSpPr>
        <p:spPr>
          <a:xfrm>
            <a:off x="763491" y="1791106"/>
            <a:ext cx="2005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[Version]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2019-11-25	v0.1</a:t>
            </a:r>
          </a:p>
          <a:p>
            <a:endParaRPr lang="en-US" altLang="ko-KR" sz="10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0" y="3441565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 </a:t>
            </a:r>
            <a:r>
              <a:rPr lang="ko-KR" altLang="en-US" sz="400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페이지 마침 </a:t>
            </a:r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5253" y="1209251"/>
            <a:ext cx="838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FirebaseUI</a:t>
            </a:r>
            <a:r>
              <a:rPr lang="en-US" altLang="ko-KR" sz="24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24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로그인 구현</a:t>
            </a:r>
          </a:p>
        </p:txBody>
      </p:sp>
    </p:spTree>
    <p:extLst>
      <p:ext uri="{BB962C8B-B14F-4D97-AF65-F5344CB8AC3E}">
        <p14:creationId xmlns:p14="http://schemas.microsoft.com/office/powerpoint/2010/main" val="95045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FirebaseUI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구글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이메일 로그인 구현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6D02940E-AA78-4A57-8E48-C3BE44E0483E}"/>
              </a:ext>
            </a:extLst>
          </p:cNvPr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Router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네비게이션 가드 종류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1207E6-2ACC-4614-8542-DA6AD2B2241A}"/>
              </a:ext>
            </a:extLst>
          </p:cNvPr>
          <p:cNvSpPr txBox="1"/>
          <p:nvPr/>
        </p:nvSpPr>
        <p:spPr>
          <a:xfrm>
            <a:off x="1415846" y="2061361"/>
            <a:ext cx="6844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네비게이션 가드를 사용하는 방법에는 크게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전역 가드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100" spc="-50" dirty="0" err="1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라우트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별 가드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 내부 가드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3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가지가 있습니다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모든 가드는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to, from, next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파라미터를 받고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next()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함수가 호출되기 전까지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to(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이동할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url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로의 화면 전환이 일어나지 않습니다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  <a:p>
            <a:pPr lvl="0"/>
            <a:endParaRPr lang="en-US" altLang="ko-KR" sz="1100" spc="-50" dirty="0">
              <a:solidFill>
                <a:srgbClr val="FF0000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lvl="0"/>
            <a:r>
              <a:rPr lang="en-US" altLang="ko-KR" sz="10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</a:t>
            </a:r>
            <a:r>
              <a:rPr lang="ko-KR" altLang="en-US" sz="10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참고 </a:t>
            </a:r>
            <a:r>
              <a:rPr lang="en-US" altLang="ko-KR" sz="10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URL] </a:t>
            </a:r>
            <a:r>
              <a:rPr lang="en-US" altLang="ko-KR" sz="10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3"/>
              </a:rPr>
              <a:t>https://router.vuejs.org/kr/guide/advanced/navigation-guards.html</a:t>
            </a:r>
            <a:endParaRPr lang="en-US" altLang="ko-KR" sz="1100" spc="-50" dirty="0">
              <a:solidFill>
                <a:prstClr val="black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5557AB-93FE-4B61-86DC-9EDFB33C516A}"/>
              </a:ext>
            </a:extLst>
          </p:cNvPr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0FA2FC5-E107-4F54-A604-1838BB9A6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20" name="모서리가 둥근 직사각형 29">
              <a:extLst>
                <a:ext uri="{FF2B5EF4-FFF2-40B4-BE49-F238E27FC236}">
                  <a16:creationId xmlns:a16="http://schemas.microsoft.com/office/drawing/2014/main" id="{310B95D8-BB0E-4AB8-99F6-BC873AA2F06C}"/>
                </a:ext>
              </a:extLst>
            </p:cNvPr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2138906-CAA0-4D70-800C-5831FA2523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046" y="3092324"/>
            <a:ext cx="5658640" cy="1514686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103459-CAC4-452D-AE0F-DC8C88777116}"/>
              </a:ext>
            </a:extLst>
          </p:cNvPr>
          <p:cNvSpPr/>
          <p:nvPr/>
        </p:nvSpPr>
        <p:spPr>
          <a:xfrm>
            <a:off x="3110346" y="3787629"/>
            <a:ext cx="159328" cy="174772"/>
          </a:xfrm>
          <a:prstGeom prst="rect">
            <a:avLst/>
          </a:prstGeom>
          <a:noFill/>
          <a:ln>
            <a:solidFill>
              <a:srgbClr val="298DB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6F7D320-C976-4CBF-BC35-D8DD794886F6}"/>
              </a:ext>
            </a:extLst>
          </p:cNvPr>
          <p:cNvSpPr/>
          <p:nvPr/>
        </p:nvSpPr>
        <p:spPr>
          <a:xfrm>
            <a:off x="3369314" y="3787629"/>
            <a:ext cx="343704" cy="174772"/>
          </a:xfrm>
          <a:prstGeom prst="rect">
            <a:avLst/>
          </a:prstGeom>
          <a:noFill/>
          <a:ln>
            <a:solidFill>
              <a:srgbClr val="298DB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3E18AF-002C-464F-8D61-C8AD8EC524A6}"/>
              </a:ext>
            </a:extLst>
          </p:cNvPr>
          <p:cNvSpPr/>
          <p:nvPr/>
        </p:nvSpPr>
        <p:spPr>
          <a:xfrm>
            <a:off x="3791877" y="3787629"/>
            <a:ext cx="343704" cy="1747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48C34E32-3C9F-46AE-B104-2AD3B4E58000}"/>
                  </a:ext>
                </a:extLst>
              </p14:cNvPr>
              <p14:cNvContentPartPr/>
              <p14:nvPr/>
            </p14:nvContentPartPr>
            <p14:xfrm>
              <a:off x="2399422" y="3968695"/>
              <a:ext cx="745560" cy="747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48C34E32-3C9F-46AE-B104-2AD3B4E580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81422" y="3951055"/>
                <a:ext cx="781200" cy="78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C6D4043B-0E07-44F0-9E32-FE6A67ABB9ED}"/>
                  </a:ext>
                </a:extLst>
              </p14:cNvPr>
              <p14:cNvContentPartPr/>
              <p14:nvPr/>
            </p14:nvContentPartPr>
            <p14:xfrm>
              <a:off x="3455302" y="3982735"/>
              <a:ext cx="112320" cy="115704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C6D4043B-0E07-44F0-9E32-FE6A67ABB9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37302" y="3965095"/>
                <a:ext cx="147960" cy="11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2DDE81D9-E1A7-406C-8DEB-3C7A96CBE809}"/>
                  </a:ext>
                </a:extLst>
              </p14:cNvPr>
              <p14:cNvContentPartPr/>
              <p14:nvPr/>
            </p14:nvContentPartPr>
            <p14:xfrm>
              <a:off x="3962182" y="3969055"/>
              <a:ext cx="693360" cy="74808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2DDE81D9-E1A7-406C-8DEB-3C7A96CBE80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44182" y="3951055"/>
                <a:ext cx="729000" cy="78372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모서리가 둥근 직사각형 23">
            <a:extLst>
              <a:ext uri="{FF2B5EF4-FFF2-40B4-BE49-F238E27FC236}">
                <a16:creationId xmlns:a16="http://schemas.microsoft.com/office/drawing/2014/main" id="{D05D20BE-419D-43E0-8DB3-7C23CBE70381}"/>
              </a:ext>
            </a:extLst>
          </p:cNvPr>
          <p:cNvSpPr/>
          <p:nvPr/>
        </p:nvSpPr>
        <p:spPr>
          <a:xfrm>
            <a:off x="870787" y="4714643"/>
            <a:ext cx="2308831" cy="322711"/>
          </a:xfrm>
          <a:prstGeom prst="roundRect">
            <a:avLst>
              <a:gd name="adj" fmla="val 10226"/>
            </a:avLst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이동할 </a:t>
            </a:r>
            <a:r>
              <a:rPr lang="en-US" altLang="ko-KR" sz="100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URL </a:t>
            </a:r>
            <a:r>
              <a:rPr lang="ko-KR" altLang="en-US" sz="100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정보가 담긴 </a:t>
            </a:r>
            <a:r>
              <a:rPr lang="ko-KR" altLang="en-US" sz="1000" dirty="0" err="1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라우트</a:t>
            </a:r>
            <a:r>
              <a:rPr lang="ko-KR" altLang="en-US" sz="100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객체</a:t>
            </a:r>
          </a:p>
        </p:txBody>
      </p:sp>
      <p:sp>
        <p:nvSpPr>
          <p:cNvPr id="28" name="모서리가 둥근 직사각형 23">
            <a:extLst>
              <a:ext uri="{FF2B5EF4-FFF2-40B4-BE49-F238E27FC236}">
                <a16:creationId xmlns:a16="http://schemas.microsoft.com/office/drawing/2014/main" id="{787A624D-3D62-44EC-9F98-3B87093A5F66}"/>
              </a:ext>
            </a:extLst>
          </p:cNvPr>
          <p:cNvSpPr/>
          <p:nvPr/>
        </p:nvSpPr>
        <p:spPr>
          <a:xfrm>
            <a:off x="1608760" y="5140959"/>
            <a:ext cx="2183117" cy="322711"/>
          </a:xfrm>
          <a:prstGeom prst="roundRect">
            <a:avLst>
              <a:gd name="adj" fmla="val 10226"/>
            </a:avLst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현재 </a:t>
            </a:r>
            <a:r>
              <a:rPr lang="en-US" altLang="ko-KR" sz="100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URL </a:t>
            </a:r>
            <a:r>
              <a:rPr lang="ko-KR" altLang="en-US" sz="100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정보가 담긴 </a:t>
            </a:r>
            <a:r>
              <a:rPr lang="ko-KR" altLang="en-US" sz="1000" dirty="0" err="1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라우트</a:t>
            </a:r>
            <a:r>
              <a:rPr lang="ko-KR" altLang="en-US" sz="100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객체</a:t>
            </a:r>
          </a:p>
        </p:txBody>
      </p:sp>
      <p:sp>
        <p:nvSpPr>
          <p:cNvPr id="37" name="모서리가 둥근 직사각형 23">
            <a:extLst>
              <a:ext uri="{FF2B5EF4-FFF2-40B4-BE49-F238E27FC236}">
                <a16:creationId xmlns:a16="http://schemas.microsoft.com/office/drawing/2014/main" id="{F383898F-30AE-4775-B7B8-4FAAAA9ECFF1}"/>
              </a:ext>
            </a:extLst>
          </p:cNvPr>
          <p:cNvSpPr/>
          <p:nvPr/>
        </p:nvSpPr>
        <p:spPr>
          <a:xfrm>
            <a:off x="4321366" y="4714642"/>
            <a:ext cx="3746627" cy="847957"/>
          </a:xfrm>
          <a:prstGeom prst="roundRect">
            <a:avLst>
              <a:gd name="adj" fmla="val 6958"/>
            </a:avLst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to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 지정한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URL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이동할 때 반드시 호출해야 하는 함수</a:t>
            </a:r>
            <a:endParaRPr lang="en-US" altLang="ko-KR" sz="10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next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함수의 파라미터에 따라 액션이 달라집니다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0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388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B76820F-8910-4D57-8375-9DF222C742CA}"/>
              </a:ext>
            </a:extLst>
          </p:cNvPr>
          <p:cNvSpPr txBox="1"/>
          <p:nvPr/>
        </p:nvSpPr>
        <p:spPr>
          <a:xfrm>
            <a:off x="1415846" y="2061361"/>
            <a:ext cx="6844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전역 가드는 </a:t>
            </a:r>
            <a:r>
              <a:rPr lang="en-US" altLang="ko-KR" sz="1100" spc="-50" dirty="0" err="1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beforeEach</a:t>
            </a:r>
            <a:r>
              <a:rPr lang="en-US" altLang="ko-KR" sz="11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() API</a:t>
            </a:r>
            <a:r>
              <a:rPr lang="ko-KR" altLang="en-US" sz="11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사용하며</a:t>
            </a:r>
            <a:r>
              <a:rPr lang="en-US" altLang="ko-KR" sz="11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라우트가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변경될 때마다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호출됩니다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네비게이션 가드가 호출되면 모든 라우팅이 대기 상태가 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원하는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URL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 이동하려면 반드시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next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함수를 호출해야 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FirebaseUI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구글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이메일 로그인 구현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6D02940E-AA78-4A57-8E48-C3BE44E0483E}"/>
              </a:ext>
            </a:extLst>
          </p:cNvPr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Router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네비게이션 가드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전역 가드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5557AB-93FE-4B61-86DC-9EDFB33C516A}"/>
              </a:ext>
            </a:extLst>
          </p:cNvPr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0FA2FC5-E107-4F54-A604-1838BB9A6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20" name="모서리가 둥근 직사각형 29">
              <a:extLst>
                <a:ext uri="{FF2B5EF4-FFF2-40B4-BE49-F238E27FC236}">
                  <a16:creationId xmlns:a16="http://schemas.microsoft.com/office/drawing/2014/main" id="{310B95D8-BB0E-4AB8-99F6-BC873AA2F06C}"/>
                </a:ext>
              </a:extLst>
            </p:cNvPr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6F05FA59-3069-4BA2-8AE8-90FD679243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095" y="2908288"/>
            <a:ext cx="6797985" cy="348614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3D4C869-1E97-468C-86F6-83097451EBFF}"/>
              </a:ext>
            </a:extLst>
          </p:cNvPr>
          <p:cNvSpPr/>
          <p:nvPr/>
        </p:nvSpPr>
        <p:spPr>
          <a:xfrm>
            <a:off x="5627765" y="3421429"/>
            <a:ext cx="978598" cy="14353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40BDC2-0C7B-43FA-B782-31D45DEE5024}"/>
              </a:ext>
            </a:extLst>
          </p:cNvPr>
          <p:cNvSpPr/>
          <p:nvPr/>
        </p:nvSpPr>
        <p:spPr>
          <a:xfrm>
            <a:off x="1722072" y="4486851"/>
            <a:ext cx="2693984" cy="41073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161D02F5-B6A6-4239-813E-48BC6D45FF1B}"/>
                  </a:ext>
                </a:extLst>
              </p14:cNvPr>
              <p14:cNvContentPartPr/>
              <p14:nvPr/>
            </p14:nvContentPartPr>
            <p14:xfrm>
              <a:off x="4415891" y="4661005"/>
              <a:ext cx="300960" cy="6804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161D02F5-B6A6-4239-813E-48BC6D45FF1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98251" y="4643365"/>
                <a:ext cx="336600" cy="10368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모서리가 둥근 직사각형 23">
            <a:extLst>
              <a:ext uri="{FF2B5EF4-FFF2-40B4-BE49-F238E27FC236}">
                <a16:creationId xmlns:a16="http://schemas.microsoft.com/office/drawing/2014/main" id="{C42E2C2A-695D-481F-8D8B-91F797614294}"/>
              </a:ext>
            </a:extLst>
          </p:cNvPr>
          <p:cNvSpPr/>
          <p:nvPr/>
        </p:nvSpPr>
        <p:spPr>
          <a:xfrm>
            <a:off x="4713349" y="4131743"/>
            <a:ext cx="3746627" cy="847957"/>
          </a:xfrm>
          <a:prstGeom prst="roundRect">
            <a:avLst>
              <a:gd name="adj" fmla="val 6958"/>
            </a:avLst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배열 메서드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some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을 이용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자식부터 부모 </a:t>
            </a:r>
            <a:r>
              <a:rPr lang="ko-KR" altLang="en-US" sz="100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라우트를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순회하면서 </a:t>
            </a:r>
            <a:r>
              <a:rPr lang="en-US" altLang="ko-KR" sz="100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requireAuth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값이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true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인 경우를 하나라도 발견하면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if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문을 통과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로그인 페이지로 이동하게 합니다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0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888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앉아있는, 노트북이(가) 표시된 사진&#10;&#10;자동 생성된 설명">
            <a:extLst>
              <a:ext uri="{FF2B5EF4-FFF2-40B4-BE49-F238E27FC236}">
                <a16:creationId xmlns:a16="http://schemas.microsoft.com/office/drawing/2014/main" id="{A02EA861-AD77-4AF0-967B-035CBDB3CD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534"/>
          <a:stretch/>
        </p:blipFill>
        <p:spPr>
          <a:xfrm>
            <a:off x="1511094" y="2606808"/>
            <a:ext cx="7042135" cy="29488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0DDF7117-F828-4A91-9987-6B7267A54D86}"/>
                  </a:ext>
                </a:extLst>
              </p14:cNvPr>
              <p14:cNvContentPartPr/>
              <p14:nvPr/>
            </p14:nvContentPartPr>
            <p14:xfrm>
              <a:off x="6040462" y="3754047"/>
              <a:ext cx="514440" cy="128844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0DDF7117-F828-4A91-9987-6B7267A54D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22462" y="3736407"/>
                <a:ext cx="550080" cy="132408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6A807FF9-28C2-44C6-9A85-7975DB57E52B}"/>
              </a:ext>
            </a:extLst>
          </p:cNvPr>
          <p:cNvSpPr/>
          <p:nvPr/>
        </p:nvSpPr>
        <p:spPr>
          <a:xfrm>
            <a:off x="4572000" y="5042487"/>
            <a:ext cx="3746627" cy="847957"/>
          </a:xfrm>
          <a:prstGeom prst="roundRect">
            <a:avLst>
              <a:gd name="adj" fmla="val 6958"/>
            </a:avLst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http://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URL/monster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접근 시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네비게이션 가드 호출</a:t>
            </a:r>
            <a:endParaRPr lang="en-US" altLang="ko-KR" sz="10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전역 가드와 </a:t>
            </a:r>
            <a:r>
              <a:rPr lang="ko-KR" altLang="en-US" sz="100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라우트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별 가드가 동시에 설정되어 있으면</a:t>
            </a:r>
            <a:r>
              <a:rPr lang="en-US" altLang="ko-KR" sz="1000" dirty="0" err="1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beforeEach</a:t>
            </a:r>
            <a:r>
              <a:rPr lang="ko-KR" altLang="en-US" sz="100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가 먼저 호출되고 </a:t>
            </a:r>
            <a:r>
              <a:rPr lang="ko-KR" altLang="en-US" sz="1000" dirty="0" err="1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라우트</a:t>
            </a:r>
            <a:r>
              <a:rPr lang="ko-KR" altLang="en-US" sz="100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별 가드가 호출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됩니다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0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76820F-8910-4D57-8375-9DF222C742CA}"/>
              </a:ext>
            </a:extLst>
          </p:cNvPr>
          <p:cNvSpPr txBox="1"/>
          <p:nvPr/>
        </p:nvSpPr>
        <p:spPr>
          <a:xfrm>
            <a:off x="1415846" y="2061361"/>
            <a:ext cx="70441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라우트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별 가드는 전역 가드와 동일한 기능을 수행합니다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다만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en-US" altLang="ko-KR" sz="1100" spc="-50" dirty="0">
                <a:highlight>
                  <a:srgbClr val="FFFF00"/>
                </a:highlight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routes </a:t>
            </a:r>
            <a:r>
              <a:rPr lang="ko-KR" altLang="en-US" sz="1100" spc="-50" dirty="0">
                <a:highlight>
                  <a:srgbClr val="FFFF00"/>
                </a:highlight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배열 안의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특정 </a:t>
            </a:r>
            <a:r>
              <a:rPr lang="ko-KR" altLang="en-US" sz="1100" spc="-50" dirty="0" err="1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라우트에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관해 </a:t>
            </a:r>
            <a:r>
              <a:rPr lang="en-US" altLang="ko-KR" sz="1100" spc="-50" dirty="0" err="1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beforeEnter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()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정의</a:t>
            </a:r>
            <a:r>
              <a:rPr lang="ko-KR" altLang="en-US" sz="11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합니다</a:t>
            </a:r>
            <a:r>
              <a:rPr lang="en-US" altLang="ko-KR" sz="11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(</a:t>
            </a:r>
            <a:r>
              <a:rPr lang="en-US" altLang="ko-KR" sz="1100" spc="-50" dirty="0" err="1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beforeEach</a:t>
            </a:r>
            <a:r>
              <a:rPr lang="ko-KR" altLang="en-US" sz="11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가 아닌 </a:t>
            </a:r>
            <a:r>
              <a:rPr lang="en-US" altLang="ko-KR" sz="1100" spc="-50" dirty="0" err="1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beforeEnter</a:t>
            </a:r>
            <a:r>
              <a:rPr lang="ko-KR" altLang="en-US" sz="11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임에 주의</a:t>
            </a:r>
            <a:r>
              <a:rPr lang="en-US" altLang="ko-KR" sz="1100" spc="-50" dirty="0">
                <a:solidFill>
                  <a:prstClr val="black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FirebaseUI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구글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이메일 로그인 구현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6D02940E-AA78-4A57-8E48-C3BE44E0483E}"/>
              </a:ext>
            </a:extLst>
          </p:cNvPr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Router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네비게이션 가드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라우트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별 가드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5557AB-93FE-4B61-86DC-9EDFB33C516A}"/>
              </a:ext>
            </a:extLst>
          </p:cNvPr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0FA2FC5-E107-4F54-A604-1838BB9A6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20" name="모서리가 둥근 직사각형 29">
              <a:extLst>
                <a:ext uri="{FF2B5EF4-FFF2-40B4-BE49-F238E27FC236}">
                  <a16:creationId xmlns:a16="http://schemas.microsoft.com/office/drawing/2014/main" id="{310B95D8-BB0E-4AB8-99F6-BC873AA2F06C}"/>
                </a:ext>
              </a:extLst>
            </p:cNvPr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9C3530-CCA7-4A61-B997-B23620DE909F}"/>
              </a:ext>
            </a:extLst>
          </p:cNvPr>
          <p:cNvSpPr/>
          <p:nvPr/>
        </p:nvSpPr>
        <p:spPr>
          <a:xfrm>
            <a:off x="2096144" y="3237489"/>
            <a:ext cx="4720291" cy="51016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9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B76820F-8910-4D57-8375-9DF222C742CA}"/>
              </a:ext>
            </a:extLst>
          </p:cNvPr>
          <p:cNvSpPr txBox="1"/>
          <p:nvPr/>
        </p:nvSpPr>
        <p:spPr>
          <a:xfrm>
            <a:off x="1415846" y="2061361"/>
            <a:ext cx="7044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 내부 가드는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routes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배열 안의 각 </a:t>
            </a:r>
            <a:r>
              <a:rPr lang="ko-KR" altLang="en-US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라우트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component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속성에 정의된 파일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(.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을 바탕으로 동작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beforeRouteEnter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beforeRouteUpdate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beforeRouteLeave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세 가지 메서드가 있습니다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Enter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에서는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this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접근 불가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Update/Leave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에서는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this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키워드로 컴포넌트에 접근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할 수 있습니다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FirebaseUI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구글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이메일 로그인 구현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6D02940E-AA78-4A57-8E48-C3BE44E0483E}"/>
              </a:ext>
            </a:extLst>
          </p:cNvPr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Router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네비게이션 가드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 내부 가드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5557AB-93FE-4B61-86DC-9EDFB33C516A}"/>
              </a:ext>
            </a:extLst>
          </p:cNvPr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0FA2FC5-E107-4F54-A604-1838BB9A6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20" name="모서리가 둥근 직사각형 29">
              <a:extLst>
                <a:ext uri="{FF2B5EF4-FFF2-40B4-BE49-F238E27FC236}">
                  <a16:creationId xmlns:a16="http://schemas.microsoft.com/office/drawing/2014/main" id="{310B95D8-BB0E-4AB8-99F6-BC873AA2F06C}"/>
                </a:ext>
              </a:extLst>
            </p:cNvPr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F0FDF04-9287-423D-B16A-F1259B624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330291"/>
              </p:ext>
            </p:extLst>
          </p:nvPr>
        </p:nvGraphicFramePr>
        <p:xfrm>
          <a:off x="1517949" y="3000572"/>
          <a:ext cx="6586960" cy="1615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79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7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컴포넌트 내부 가드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특징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beforeRouteEnter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(to, from, next)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컴포넌트가 화면에 표시되기 전에 실행됩니다</a:t>
                      </a:r>
                      <a:r>
                        <a:rPr lang="en-US" altLang="ko-KR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. (this </a:t>
                      </a:r>
                      <a:r>
                        <a:rPr lang="ko-KR" altLang="en-US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접근 불가</a:t>
                      </a:r>
                      <a:r>
                        <a:rPr lang="en-US" altLang="ko-KR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)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beforeRouteUpdate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(to, from, next)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같은 부모 </a:t>
                      </a:r>
                      <a:r>
                        <a:rPr lang="ko-KR" altLang="en-US" sz="1000" baseline="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라우트에서</a:t>
                      </a:r>
                      <a:r>
                        <a:rPr lang="ko-KR" altLang="en-US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</a:t>
                      </a:r>
                      <a:r>
                        <a:rPr lang="en-US" altLang="ko-KR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URL</a:t>
                      </a:r>
                      <a:r>
                        <a:rPr lang="ko-KR" altLang="en-US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이 변경될 때 실행됩니다</a:t>
                      </a:r>
                      <a:r>
                        <a:rPr lang="en-US" altLang="ko-KR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. (this </a:t>
                      </a:r>
                      <a:r>
                        <a:rPr lang="ko-KR" altLang="en-US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접근 가능</a:t>
                      </a:r>
                      <a:r>
                        <a:rPr lang="en-US" altLang="ko-KR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beforeRouteLeave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(to, from, next)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새 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URL</a:t>
                      </a:r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로 변경되어 컴포넌트가 사라지기 직전 실행됩니다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(this </a:t>
                      </a:r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접근 가능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  <a:cs typeface="+mn-cs"/>
                        </a:rPr>
                        <a:t>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  <a:cs typeface="+mn-cs"/>
                        </a:rPr>
                        <a:t>주로 사용자가 저장하지 않은 내용을 두고 실수로 페이지를 전환하는 것을</a:t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  <a:cs typeface="+mn-cs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  <a:cs typeface="+mn-cs"/>
                        </a:rPr>
                        <a:t>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  <a:cs typeface="+mn-cs"/>
                        </a:rPr>
                        <a:t>방지하는 데 사용합니다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그림 6" descr="모니터, 잔디, 스크린샷, 화면이(가) 표시된 사진&#10;&#10;자동 생성된 설명">
            <a:extLst>
              <a:ext uri="{FF2B5EF4-FFF2-40B4-BE49-F238E27FC236}">
                <a16:creationId xmlns:a16="http://schemas.microsoft.com/office/drawing/2014/main" id="{0D3482C4-DAE9-4654-B7AF-397C31EE34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50" y="4716217"/>
            <a:ext cx="6586960" cy="165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9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FirebaseUI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구글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이메일 로그인 구현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6D02940E-AA78-4A57-8E48-C3BE44E0483E}"/>
              </a:ext>
            </a:extLst>
          </p:cNvPr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 Router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네비게이션 가드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_next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함수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1207E6-2ACC-4614-8542-DA6AD2B2241A}"/>
              </a:ext>
            </a:extLst>
          </p:cNvPr>
          <p:cNvSpPr txBox="1"/>
          <p:nvPr/>
        </p:nvSpPr>
        <p:spPr>
          <a:xfrm>
            <a:off x="1415846" y="2061361"/>
            <a:ext cx="6844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네비게이션 가드의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next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함수는 파라미터에 따라 액션이 달라집니다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파라미터 없이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next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함수를 그대로 호출하면 이동할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URL(to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 담긴 정보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페이지가 전환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5557AB-93FE-4B61-86DC-9EDFB33C516A}"/>
              </a:ext>
            </a:extLst>
          </p:cNvPr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0FA2FC5-E107-4F54-A604-1838BB9A6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20" name="모서리가 둥근 직사각형 29">
              <a:extLst>
                <a:ext uri="{FF2B5EF4-FFF2-40B4-BE49-F238E27FC236}">
                  <a16:creationId xmlns:a16="http://schemas.microsoft.com/office/drawing/2014/main" id="{310B95D8-BB0E-4AB8-99F6-BC873AA2F06C}"/>
                </a:ext>
              </a:extLst>
            </p:cNvPr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B8057FF4-92D4-4EE7-9093-9FB4EA8F3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133286"/>
              </p:ext>
            </p:extLst>
          </p:nvPr>
        </p:nvGraphicFramePr>
        <p:xfrm>
          <a:off x="1517949" y="2700024"/>
          <a:ext cx="6586960" cy="190085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43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next </a:t>
                      </a:r>
                      <a:r>
                        <a:rPr lang="ko-KR" altLang="en-US" sz="1000" b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함수 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파라미터에 따른 동작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next()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이동할 </a:t>
                      </a:r>
                      <a:r>
                        <a:rPr lang="en-US" altLang="ko-KR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URL(to</a:t>
                      </a:r>
                      <a:r>
                        <a:rPr lang="ko-KR" altLang="en-US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에 담긴 정보</a:t>
                      </a:r>
                      <a:r>
                        <a:rPr lang="en-US" altLang="ko-KR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)</a:t>
                      </a:r>
                      <a:r>
                        <a:rPr lang="ko-KR" altLang="en-US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로 페이지가 전환됩니다</a:t>
                      </a:r>
                      <a:r>
                        <a:rPr lang="en-US" altLang="ko-KR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.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next(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false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)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현재 네비게이션을 중단하고 </a:t>
                      </a:r>
                      <a:r>
                        <a:rPr lang="en-US" altLang="ko-KR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from</a:t>
                      </a:r>
                      <a:r>
                        <a:rPr lang="ko-KR" altLang="en-US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에 담긴 정보로 </a:t>
                      </a:r>
                      <a:r>
                        <a:rPr lang="en-US" altLang="ko-KR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URL</a:t>
                      </a:r>
                      <a:r>
                        <a:rPr lang="ko-KR" altLang="en-US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이 재설정됩니다</a:t>
                      </a:r>
                      <a:r>
                        <a:rPr lang="en-US" altLang="ko-KR" sz="100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next(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'/'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) </a:t>
                      </a:r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또는 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next(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{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path: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'/' }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)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다른 위치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(</a:t>
                      </a:r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여기서는 최상위 페이지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)</a:t>
                      </a:r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로 페이지가 전환됩니다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8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next(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error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)</a:t>
                      </a:r>
                      <a:endParaRPr lang="ko-KR" altLang="en-US" sz="100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en-US" altLang="ko-KR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router.onError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()</a:t>
                      </a:r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를 이용해 등록된 </a:t>
                      </a:r>
                      <a:r>
                        <a:rPr lang="ko-KR" altLang="en-US" sz="100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콜백</a:t>
                      </a:r>
                      <a:r>
                        <a:rPr lang="ko-KR" altLang="en-US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함수에 에러가 전달됩니다</a:t>
                      </a:r>
                      <a:r>
                        <a:rPr lang="en-US" altLang="ko-KR" sz="100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주로 디버깅할 때 사용하며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실무에서는 별도의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404 URL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로 페이지를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</a:b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전환하므로 잘 사용하지 않습니다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넥슨Lv1고딕 Bold" panose="00000800000000000000" pitchFamily="2" charset="-127"/>
                        <a:ea typeface="넥슨Lv1고딕 Bold" panose="000008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181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D91B77F9-2BCD-499C-86DF-D67F5063CC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821" y="2721044"/>
            <a:ext cx="4671724" cy="3661090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FirebaseUI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구글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이메일 로그인 구현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6D02940E-AA78-4A57-8E48-C3BE44E0483E}"/>
              </a:ext>
            </a:extLst>
          </p:cNvPr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Firebase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1207E6-2ACC-4614-8542-DA6AD2B2241A}"/>
              </a:ext>
            </a:extLst>
          </p:cNvPr>
          <p:cNvSpPr txBox="1"/>
          <p:nvPr/>
        </p:nvSpPr>
        <p:spPr>
          <a:xfrm>
            <a:off x="1415846" y="2061361"/>
            <a:ext cx="68442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란 구글에서 제공하는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모바일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웹 애플리케이션 개발 플랫폼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의미합니다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사용자 정보나 게시글 등의 데이터를 저장하고 불러올 수 있는 </a:t>
            </a:r>
            <a:r>
              <a:rPr lang="en-US" altLang="ko-KR" sz="1100" spc="-50" dirty="0" err="1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Firestore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부터 이미지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동영상 등 정적 리소스를 저장할 수 있는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Storage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페이스북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또는 이메일 로그인을 보다 쉽게 구현할 수 있는 </a:t>
            </a:r>
            <a:r>
              <a:rPr lang="en-US" altLang="ko-KR" sz="1100" spc="-50" dirty="0" err="1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FirebaseUI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등을 제공합니다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5557AB-93FE-4B61-86DC-9EDFB33C516A}"/>
              </a:ext>
            </a:extLst>
          </p:cNvPr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0FA2FC5-E107-4F54-A604-1838BB9A6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20" name="모서리가 둥근 직사각형 29">
              <a:extLst>
                <a:ext uri="{FF2B5EF4-FFF2-40B4-BE49-F238E27FC236}">
                  <a16:creationId xmlns:a16="http://schemas.microsoft.com/office/drawing/2014/main" id="{310B95D8-BB0E-4AB8-99F6-BC873AA2F06C}"/>
                </a:ext>
              </a:extLst>
            </p:cNvPr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0EAF8A1-8CDB-4B02-85D8-F99E8D76ECAC}"/>
              </a:ext>
            </a:extLst>
          </p:cNvPr>
          <p:cNvGrpSpPr/>
          <p:nvPr/>
        </p:nvGrpSpPr>
        <p:grpSpPr>
          <a:xfrm>
            <a:off x="713920" y="4037898"/>
            <a:ext cx="1410535" cy="1370901"/>
            <a:chOff x="215841" y="3095578"/>
            <a:chExt cx="2257740" cy="219430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9BECF03-07B6-4035-90FD-F84D8B315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841" y="3095578"/>
              <a:ext cx="2067213" cy="66684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3E577D9-A2E8-4B43-8436-EBFE682A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841" y="3813298"/>
              <a:ext cx="2257740" cy="1476581"/>
            </a:xfrm>
            <a:prstGeom prst="rect">
              <a:avLst/>
            </a:prstGeom>
          </p:spPr>
        </p:pic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FC898E8-83E5-4B49-9C72-08B9CAA0196E}"/>
              </a:ext>
            </a:extLst>
          </p:cNvPr>
          <p:cNvSpPr/>
          <p:nvPr/>
        </p:nvSpPr>
        <p:spPr>
          <a:xfrm>
            <a:off x="2333862" y="3743577"/>
            <a:ext cx="1023592" cy="29432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3E62A8-22D1-447E-B357-7DEB904046F4}"/>
              </a:ext>
            </a:extLst>
          </p:cNvPr>
          <p:cNvSpPr/>
          <p:nvPr/>
        </p:nvSpPr>
        <p:spPr>
          <a:xfrm>
            <a:off x="2333862" y="4745170"/>
            <a:ext cx="1023592" cy="29432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9B019F7-B84B-43F5-A2FD-CB82918BAC66}"/>
              </a:ext>
            </a:extLst>
          </p:cNvPr>
          <p:cNvSpPr/>
          <p:nvPr/>
        </p:nvSpPr>
        <p:spPr>
          <a:xfrm>
            <a:off x="2333862" y="5073057"/>
            <a:ext cx="1023592" cy="29432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70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FirebaseUI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이용한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구글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r>
              <a:rPr lang="en-US" altLang="ko-KR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8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이메일 로그인 구현</a:t>
            </a:r>
            <a:r>
              <a:rPr lang="en-US" altLang="ko-KR" sz="1800" dirty="0">
                <a:solidFill>
                  <a:prstClr val="black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\191128_FirebaseUI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로그인 구현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6E5584-1105-4773-AE18-F40DB50E3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51" y="1720592"/>
            <a:ext cx="6304310" cy="378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187B4314-8898-4DCC-A0F3-EA01CDE2F891}"/>
              </a:ext>
            </a:extLst>
          </p:cNvPr>
          <p:cNvSpPr/>
          <p:nvPr/>
        </p:nvSpPr>
        <p:spPr>
          <a:xfrm>
            <a:off x="5222775" y="2844238"/>
            <a:ext cx="2985885" cy="577894"/>
          </a:xfrm>
          <a:prstGeom prst="roundRect">
            <a:avLst>
              <a:gd name="adj" fmla="val 5887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FirebaseUI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만으로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구글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페이스북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이메일 로그인을 구현할 수 있어요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A155230-A4D9-4322-B6B6-BE7DE81E3330}"/>
              </a:ext>
            </a:extLst>
          </p:cNvPr>
          <p:cNvSpPr/>
          <p:nvPr/>
        </p:nvSpPr>
        <p:spPr>
          <a:xfrm>
            <a:off x="3124096" y="2611088"/>
            <a:ext cx="1618053" cy="30828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1F1ACB-9709-4B1B-B2E6-20EB22B48A11}"/>
              </a:ext>
            </a:extLst>
          </p:cNvPr>
          <p:cNvSpPr/>
          <p:nvPr/>
        </p:nvSpPr>
        <p:spPr>
          <a:xfrm>
            <a:off x="3124096" y="2951352"/>
            <a:ext cx="1618053" cy="30828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AD4DAA-2327-477C-9183-A109F65B9894}"/>
              </a:ext>
            </a:extLst>
          </p:cNvPr>
          <p:cNvSpPr/>
          <p:nvPr/>
        </p:nvSpPr>
        <p:spPr>
          <a:xfrm>
            <a:off x="3124096" y="3308394"/>
            <a:ext cx="1618053" cy="30828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9E565EBB-7600-4195-A870-D8352FA51F5D}"/>
              </a:ext>
            </a:extLst>
          </p:cNvPr>
          <p:cNvSpPr/>
          <p:nvPr/>
        </p:nvSpPr>
        <p:spPr>
          <a:xfrm>
            <a:off x="4809324" y="2711578"/>
            <a:ext cx="300147" cy="851447"/>
          </a:xfrm>
          <a:prstGeom prst="rightBrac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34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3770</TotalTime>
  <Words>1214</Words>
  <Application>Microsoft Office PowerPoint</Application>
  <PresentationFormat>화면 슬라이드 쇼(4:3)</PresentationFormat>
  <Paragraphs>182</Paragraphs>
  <Slides>20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넥슨Lv1고딕 Bold</vt:lpstr>
      <vt:lpstr>Calibri Light</vt:lpstr>
      <vt:lpstr>넥슨Lv1고딕 Light</vt:lpstr>
      <vt:lpstr>Calibri</vt:lpstr>
      <vt:lpstr>넥슨Lv1고딕</vt:lpstr>
      <vt:lpstr>맑은 고딕</vt:lpstr>
      <vt:lpstr>Arial</vt:lpstr>
      <vt:lpstr>Office 테마</vt:lpstr>
      <vt:lpstr>PowerPoint 프레젠테이션</vt:lpstr>
      <vt:lpstr>FirebaseUI를 이용한 구글, 페이스북, 이메일 로그인 구현</vt:lpstr>
      <vt:lpstr>FirebaseUI를 이용한 구글, 페이스북, 이메일 로그인 구현</vt:lpstr>
      <vt:lpstr>FirebaseUI를 이용한 구글, 페이스북, 이메일 로그인 구현</vt:lpstr>
      <vt:lpstr>FirebaseUI를 이용한 구글, 페이스북, 이메일 로그인 구현</vt:lpstr>
      <vt:lpstr>FirebaseUI를 이용한 구글, 페이스북, 이메일 로그인 구현</vt:lpstr>
      <vt:lpstr>FirebaseUI를 이용한 구글, 페이스북, 이메일 로그인 구현</vt:lpstr>
      <vt:lpstr>FirebaseUI를 이용한 구글, 페이스북, 이메일 로그인 구현</vt:lpstr>
      <vt:lpstr>FirebaseUI를 이용한 구글, 페이스북, 이메일 로그인 구현_참고: 02.예제코드\191128_FirebaseUI 로그인 구현</vt:lpstr>
      <vt:lpstr>FirebaseUI를 이용한 구글, 페이스북, 이메일 로그인 구현_참고: 02.예제코드\191128_FirebaseUI 로그인 구현</vt:lpstr>
      <vt:lpstr>FirebaseUI를 이용한 구글, 페이스북, 이메일 로그인 구현_참고: 02.예제코드\191128_FirebaseUI 로그인 구현</vt:lpstr>
      <vt:lpstr>FirebaseUI를 이용한 구글, 페이스북, 이메일 로그인 구현</vt:lpstr>
      <vt:lpstr>FirebaseUI를 이용한 구글, 페이스북, 이메일 로그인 구현</vt:lpstr>
      <vt:lpstr>FirebaseUI를 이용한 구글, 페이스북, 이메일 로그인 구현</vt:lpstr>
      <vt:lpstr>FirebaseUI를 이용한 구글, 페이스북, 이메일 로그인 구현</vt:lpstr>
      <vt:lpstr>FirebaseUI를 이용한 구글, 페이스북, 이메일 로그인 구현</vt:lpstr>
      <vt:lpstr>FirebaseUI를 이용한 구글, 페이스북, 이메일 로그인 구현</vt:lpstr>
      <vt:lpstr>FirebaseUI를 이용한 구글, 페이스북, 이메일 로그인 구현</vt:lpstr>
      <vt:lpstr>FirebaseUI를 이용한 구글, 페이스북, 이메일 로그인 구현</vt:lpstr>
      <vt:lpstr>PowerPoint 프레젠테이션</vt:lpstr>
    </vt:vector>
  </TitlesOfParts>
  <Company>ADMINISTRATOR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191128_FirebaseUI 로그인 구현</dc:title>
  <dc:creator>조하늘 [haneulcho]</dc:creator>
  <cp:lastModifiedBy>조 하늘</cp:lastModifiedBy>
  <cp:revision>693</cp:revision>
  <dcterms:created xsi:type="dcterms:W3CDTF">2017-04-14T07:30:55Z</dcterms:created>
  <dcterms:modified xsi:type="dcterms:W3CDTF">2019-11-24T15:10:21Z</dcterms:modified>
</cp:coreProperties>
</file>