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413" r:id="rId3"/>
    <p:sldId id="439" r:id="rId4"/>
    <p:sldId id="438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265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넥슨Lv1고딕" panose="00000500000000000000" pitchFamily="2" charset="-127"/>
      <p:regular r:id="rId27"/>
    </p:embeddedFont>
    <p:embeddedFont>
      <p:font typeface="넥슨Lv1고딕 Bold" panose="00000800000000000000" pitchFamily="2" charset="-127"/>
      <p:bold r:id="rId28"/>
    </p:embeddedFont>
    <p:embeddedFont>
      <p:font typeface="넥슨Lv1고딕 Light" panose="000003000000000000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  <p14:sldId id="413"/>
            <p14:sldId id="439"/>
          </p14:sldIdLst>
        </p14:section>
        <p14:section name="문제 시작" id="{5C90C98F-3E83-42BB-A97D-D5ED3CDFF5BD}">
          <p14:sldIdLst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FF0000"/>
    <a:srgbClr val="7F7F7F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9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5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3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0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8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2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7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4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7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6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6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2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 코딩의 기술 문제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2020-01-27	v0.1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87777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2020.01.27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- 5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문항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Q4.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D0EC9-A554-4AFA-BEA4-1CBDBE5D32C5}"/>
              </a:ext>
            </a:extLst>
          </p:cNvPr>
          <p:cNvSpPr txBox="1"/>
          <p:nvPr/>
        </p:nvSpPr>
        <p:spPr>
          <a:xfrm>
            <a:off x="890656" y="1549297"/>
            <a:ext cx="7445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과자들이 들어있는 배열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cart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결과를 저장할 빈 객체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result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result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과자의 이름을 속성으로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과자의 개수를 값으로 반환하도록 코드를 작성해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for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문으로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그외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함수형 프로그래밍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(map,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forEach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reduce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번 총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가지 방법을 사용하세요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console.log(result)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구문 실행 시 과자의 개수는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'N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형태의 문자열로 출력되어야 합니다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BE917-2184-4D1B-B1FE-172EB99AB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2621831"/>
            <a:ext cx="2905530" cy="2553056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A8BF29CA-436A-425E-8813-4A3A4D67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5308703"/>
            <a:ext cx="536332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1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890655" y="1549297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설명을 적고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캡쳐한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코드 블록 화면을 붙여 넣으세요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답이 코드가 아닐 때는 여기에 문장을 작성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A4.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10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Q5.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D0EC9-A554-4AFA-BEA4-1CBDBE5D32C5}"/>
              </a:ext>
            </a:extLst>
          </p:cNvPr>
          <p:cNvSpPr txBox="1"/>
          <p:nvPr/>
        </p:nvSpPr>
        <p:spPr>
          <a:xfrm>
            <a:off x="890656" y="1549297"/>
            <a:ext cx="7445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코드를 실행하면 각각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7, 11, 5, 14, 13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출력하는 함수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add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코드를 작성해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괄호의 기본 매개변수 값은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10,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두번째 괄호의 기본 매개변수 값은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입니다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console.log(add()(4))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 + 4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결과를 출력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console.log(add()())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 + 3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결과를 출력해야 합니다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5" name="그림 4" descr="앉아있는, 검은색, 모니터, 테이블이(가) 표시된 사진&#10;&#10;자동 생성된 설명">
            <a:extLst>
              <a:ext uri="{FF2B5EF4-FFF2-40B4-BE49-F238E27FC236}">
                <a16:creationId xmlns:a16="http://schemas.microsoft.com/office/drawing/2014/main" id="{BF4391C7-7A84-4AC5-BC50-785F2C260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2463071"/>
            <a:ext cx="3334215" cy="1276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918F56-AFB3-41FC-AC9A-61C78CF4D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3919006"/>
            <a:ext cx="417253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8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890655" y="1549297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설명을 적고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캡쳐한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코드 블록 화면을 붙여 넣으세요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답이 코드가 아닐 때는 여기에 문장을 작성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A5.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78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2020-01-27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자바스크립트 코딩의 기술 문제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문제를 풀기에 앞서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Cmder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VS Code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터미널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코드의 구현 여부를 확인 하려면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Cmder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VS Code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터미널을 활용하세요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Node.js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터미널에 다음 명령어를 입력하면 스크립트를 실행할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D822EDD-26CF-4E54-A92B-2D435614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0" y="3406422"/>
            <a:ext cx="5725324" cy="2810267"/>
          </a:xfrm>
          <a:prstGeom prst="rect">
            <a:avLst/>
          </a:prstGeom>
        </p:spPr>
      </p:pic>
      <p:sp>
        <p:nvSpPr>
          <p:cNvPr id="25" name="모서리가 둥근 직사각형 23">
            <a:extLst>
              <a:ext uri="{FF2B5EF4-FFF2-40B4-BE49-F238E27FC236}">
                <a16:creationId xmlns:a16="http://schemas.microsoft.com/office/drawing/2014/main" id="{770FFB89-F4CD-44D2-94BA-06B5C0801C86}"/>
              </a:ext>
            </a:extLst>
          </p:cNvPr>
          <p:cNvSpPr/>
          <p:nvPr/>
        </p:nvSpPr>
        <p:spPr>
          <a:xfrm>
            <a:off x="5202217" y="5458330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VS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Code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열고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Ctrl + Shift + `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눌러 터미널을 열거나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</a:t>
            </a:r>
          </a:p>
          <a:p>
            <a:pPr algn="ctr"/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Cmder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프로그램을 사용하세요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2826A7-4EEB-4ADC-97A1-A77A1FE87439}"/>
              </a:ext>
            </a:extLst>
          </p:cNvPr>
          <p:cNvSpPr/>
          <p:nvPr/>
        </p:nvSpPr>
        <p:spPr>
          <a:xfrm>
            <a:off x="4837962" y="4410803"/>
            <a:ext cx="1306806" cy="3772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">
            <a:extLst>
              <a:ext uri="{FF2B5EF4-FFF2-40B4-BE49-F238E27FC236}">
                <a16:creationId xmlns:a16="http://schemas.microsoft.com/office/drawing/2014/main" id="{BC6E6DFF-42D8-4469-BF3C-2F144E5ACCEF}"/>
              </a:ext>
            </a:extLst>
          </p:cNvPr>
          <p:cNvSpPr/>
          <p:nvPr/>
        </p:nvSpPr>
        <p:spPr>
          <a:xfrm>
            <a:off x="1511085" y="269141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실행할 파일명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 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inspect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실행할 파일명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7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문제를 풀기에 앞서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…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Cmder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또는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VS Code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터미널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바탕화면에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test.js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만들고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IDE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코드 작성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-&gt; node test.js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!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887D11-4144-47D8-9BC6-7562F88DD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65" y="2414533"/>
            <a:ext cx="4213123" cy="39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Q1.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D0EC9-A554-4AFA-BEA4-1CBDBE5D32C5}"/>
              </a:ext>
            </a:extLst>
          </p:cNvPr>
          <p:cNvSpPr txBox="1"/>
          <p:nvPr/>
        </p:nvSpPr>
        <p:spPr>
          <a:xfrm>
            <a:off x="890656" y="1549297"/>
            <a:ext cx="6920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코드를 실행하면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3, 3, 3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출력합니다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0, 1, 2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출력하도록 수정해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단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var I = 0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let I = 0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바꾸는 방법 이외의 방법을 사용하세요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ES6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활용하여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8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줄인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function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addClick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6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줄까지 줄여 보세요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5" name="그림 4" descr="화면, 모니터, 전화, 테이블이(가) 표시된 사진&#10;&#10;자동 생성된 설명">
            <a:extLst>
              <a:ext uri="{FF2B5EF4-FFF2-40B4-BE49-F238E27FC236}">
                <a16:creationId xmlns:a16="http://schemas.microsoft.com/office/drawing/2014/main" id="{A19CAEC7-A871-4D1C-808E-36D5CB58A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2485138"/>
            <a:ext cx="3923828" cy="27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890655" y="1549297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설명을 적고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캡쳐한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코드 블록 화면을 붙여 넣으세요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답이 코드가 아닐 때는 여기에 문장을 작성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A1.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7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Q2.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D0EC9-A554-4AFA-BEA4-1CBDBE5D32C5}"/>
              </a:ext>
            </a:extLst>
          </p:cNvPr>
          <p:cNvSpPr txBox="1"/>
          <p:nvPr/>
        </p:nvSpPr>
        <p:spPr>
          <a:xfrm>
            <a:off x="890656" y="1549297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코드를 실행하면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', 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딸기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', 'React', 'Vue', 'Angular', 's', 'v', 'e', 'l', 't', 'e' ]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출력합니다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', '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딸기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', 'svelte', 'React', 'Vue', 'Angular' ]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출력하도록 수정해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4" name="그림 3" descr="노트북, 화면, 전화이(가) 표시된 사진&#10;&#10;자동 생성된 설명">
            <a:extLst>
              <a:ext uri="{FF2B5EF4-FFF2-40B4-BE49-F238E27FC236}">
                <a16:creationId xmlns:a16="http://schemas.microsoft.com/office/drawing/2014/main" id="{ECA19EFE-0EE2-4141-9602-33D64307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2124333"/>
            <a:ext cx="694469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890655" y="1549297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설명을 적고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캡쳐한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코드 블록 화면을 붙여 넣으세요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답이 코드가 아닐 때는 여기에 문장을 작성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A2.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2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Q3.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D0EC9-A554-4AFA-BEA4-1CBDBE5D32C5}"/>
              </a:ext>
            </a:extLst>
          </p:cNvPr>
          <p:cNvSpPr txBox="1"/>
          <p:nvPr/>
        </p:nvSpPr>
        <p:spPr>
          <a:xfrm>
            <a:off x="890656" y="1549297"/>
            <a:ext cx="6920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아래의 코드를 실행하면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출력합니다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false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출력하는 이유가 무엇인지 설명하고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true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출력하도록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6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번 줄을 수정해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5" name="그림 4" descr="노트북, 화면, 컴퓨터, 모니터이(가) 표시된 사진&#10;&#10;자동 생성된 설명">
            <a:extLst>
              <a:ext uri="{FF2B5EF4-FFF2-40B4-BE49-F238E27FC236}">
                <a16:creationId xmlns:a16="http://schemas.microsoft.com/office/drawing/2014/main" id="{F61C0FEA-15D0-40E0-BD57-D661246B0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4" y="2124333"/>
            <a:ext cx="406774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890655" y="1549297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설명을 적고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아래에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캡쳐한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코드 블록 화면을 붙여 넣으세요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답이 코드가 아닐 때는 여기에 문장을 작성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자바스크립트 코딩의 기술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A3.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49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4251</TotalTime>
  <Words>609</Words>
  <Application>Microsoft Office PowerPoint</Application>
  <PresentationFormat>화면 슬라이드 쇼(4:3)</PresentationFormat>
  <Paragraphs>82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넥슨Lv1고딕 Light</vt:lpstr>
      <vt:lpstr>Calibri Light</vt:lpstr>
      <vt:lpstr>Calibri</vt:lpstr>
      <vt:lpstr>넥슨Lv1고딕</vt:lpstr>
      <vt:lpstr>Consolas</vt:lpstr>
      <vt:lpstr>넥슨Lv1고딕 Bold</vt:lpstr>
      <vt:lpstr>Arial</vt:lpstr>
      <vt:lpstr>Office 테마</vt:lpstr>
      <vt:lpstr>PowerPoint 프레젠테이션</vt:lpstr>
      <vt:lpstr>자바스크립트 코딩의 기술 문제를 풀기에 앞서…</vt:lpstr>
      <vt:lpstr>자바스크립트 코딩의 기술 문제를 풀기에 앞서…</vt:lpstr>
      <vt:lpstr>자바스크립트 코딩의 기술 Q1.</vt:lpstr>
      <vt:lpstr>자바스크립트 코딩의 기술 A1.</vt:lpstr>
      <vt:lpstr>자바스크립트 코딩의 기술 Q2.</vt:lpstr>
      <vt:lpstr>자바스크립트 코딩의 기술 A2.</vt:lpstr>
      <vt:lpstr>자바스크립트 코딩의 기술 Q3.</vt:lpstr>
      <vt:lpstr>자바스크립트 코딩의 기술 A3.</vt:lpstr>
      <vt:lpstr>자바스크립트 코딩의 기술 Q4.</vt:lpstr>
      <vt:lpstr>자바스크립트 코딩의 기술 A4.</vt:lpstr>
      <vt:lpstr>자바스크립트 코딩의 기술 Q5.</vt:lpstr>
      <vt:lpstr>자바스크립트 코딩의 기술 A5.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200130_자바스크립트 코딩의 기술 문제</dc:title>
  <dc:creator>조하늘 [haneulcho]</dc:creator>
  <cp:lastModifiedBy>조 하늘</cp:lastModifiedBy>
  <cp:revision>733</cp:revision>
  <dcterms:created xsi:type="dcterms:W3CDTF">2017-04-14T07:30:55Z</dcterms:created>
  <dcterms:modified xsi:type="dcterms:W3CDTF">2020-01-27T14:42:35Z</dcterms:modified>
</cp:coreProperties>
</file>