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880C-8CC9-957D-04C0-829283402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FC2C8-D7F9-14AF-0D46-10394198B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10F8-D9B3-EEEE-64FE-8F026013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07E3-6A22-A3B3-F802-D36F1C58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EC3A-DA66-0CBC-BE69-688EBC9E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8720-66CD-C150-BB00-C6687C5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1F54A-5A36-995E-1CE5-9F88F6937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90C2-D3A0-CF19-FDAC-CF5EDE9A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8B40-76A6-5806-8212-56FD7CAA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40ED-A817-FDCE-D70D-64CDD67E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5A72-2607-7C96-9512-4CF38C907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756BB-9C9F-58C8-EE75-39E33D97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8B96-4730-86CF-6F4C-B2ABA539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DB70-BCBE-2F8A-FD5D-43502C8C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36A1-E34F-FAAE-4826-2E806361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9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C95F-D0A5-AD46-8371-026F6E3B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0F5E-44CC-2462-B053-25B674AC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24F9-6520-34F7-696A-BEF4B160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DCED-6ABA-65F4-B58B-4781619D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0D93-91F8-346E-7662-5A1D3AA2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ED12-86D1-3895-E291-1E7ABDC6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7CD6E-DA05-AEC8-8234-B2308EEB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DB00-9F2B-D93F-9673-A5066D30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4921-E024-7850-8AD2-F72FE05C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55A6-BE3E-90F4-FEF5-50CFDBFB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15FD-F842-F3CA-A02B-B86AC1FD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B888-E52D-3582-6704-78268F5AB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9030B-FEEE-3495-1D21-3388C67E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D46D3-3FA0-7AC9-F4AF-741833B3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C10A-1DAB-BD3C-2AC5-A68F41B8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4BCB-8685-0896-77E1-21FF1A55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6CE5-B039-36E0-599F-4AEAA25A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68F7C-A6A5-DCC1-E227-9537F5C1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E8E70-CA3C-5204-78E2-C2B6EFF7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37AD7-7BE5-859E-3D8D-E4DAED048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B327B-DA36-0690-FB68-FEA5E1D4F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BA54A-3EC3-FAB4-641C-9C5D5AD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2923A-61AE-5AFC-526C-7D2C69D1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6F488-E91A-31C3-AFB2-AC883F58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4282-56E8-5A18-91F8-63CB3D1D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7BB77-BE14-78A8-B980-A1B5157A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463F3-2FC3-4660-8548-9B2B1744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A99AC-39A5-5F0F-7BA9-9FF8B23F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9949-90BC-6D7D-FE8B-6D5E5595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B594-D855-B595-55C1-41132353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52874-76D3-F41F-102E-520293A7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42A7-7515-7785-FC6E-EAA63A18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DE43-E67A-D696-FC5C-C2B51425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7B918-F2E3-ECC1-1FCB-976C60447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AEDAC-0B9A-8738-0A4B-B3B17535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53239-436E-A81B-C003-E239E3DC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63ED4-B41F-76A5-60F8-1A753DC9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30E4-3FEB-3C63-63B2-93BA209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ECDC1-E242-0BA1-7D9F-747BE32BB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79A22-10B6-D71E-92C9-B5C809AE8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59B5-642F-2369-A308-D75162B6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EBCA-E074-66B0-DE88-984920A4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F0E5D-2B4A-F946-CC99-CED77FBD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2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719B6-4CBE-60D9-56F1-942D95A2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5B04D-EAF2-2423-5EA6-C4E64CED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34DB-5956-0552-15CD-3B658C4D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772A-CCA2-7140-B15F-8EC56718BE7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B3F8-A62B-6B8A-A45F-41D30AAE7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CF68-4C4D-E51F-9ED2-D2689C487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FC02-DCA3-5E4F-8AA3-214AD6C3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7E43-5819-064A-1620-79A50003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0" y="807256"/>
            <a:ext cx="9784912" cy="4855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Experimenting with ensemble  methods  or Hyper parameter tuning to optimize  the </a:t>
            </a:r>
            <a:br>
              <a:rPr lang="en-IN" b="1" dirty="0"/>
            </a:br>
            <a:r>
              <a:rPr lang="en-IN" b="1" dirty="0"/>
              <a:t>Model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3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7835B0EC-F151-FFD5-B3B3-ABBABDDE3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097" y="-1"/>
            <a:ext cx="12898704" cy="72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9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3CF9BBA-5F49-2D5B-58DE-DB21C951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047956"/>
            <a:ext cx="8128000" cy="476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4C88A65-3C5B-B83E-28A3-0775B7F5A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5" y="467275"/>
            <a:ext cx="11048137" cy="65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C66A534-F2ED-DB1E-D3DF-3F0379E03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5" y="342472"/>
            <a:ext cx="10911577" cy="62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7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08FFFF6-1FAB-B80F-6916-5ABD65A01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5" y="868959"/>
            <a:ext cx="11225565" cy="52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4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B5EE33E-6290-E7BB-B988-E0EBB48FF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1" y="251182"/>
            <a:ext cx="11773695" cy="6298477"/>
          </a:xfrm>
        </p:spPr>
      </p:pic>
    </p:spTree>
    <p:extLst>
      <p:ext uri="{BB962C8B-B14F-4D97-AF65-F5344CB8AC3E}">
        <p14:creationId xmlns:p14="http://schemas.microsoft.com/office/powerpoint/2010/main" val="383355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F4520DE-8D42-A4D5-7970-A6A8DEC1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047" y="0"/>
            <a:ext cx="13117897" cy="67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0003BF2-4C23-2912-7DB3-60934AEC5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3" y="232392"/>
            <a:ext cx="11039159" cy="63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0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9D0758D-DEE1-AF08-1E10-8A09B56F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5" y="-108717"/>
            <a:ext cx="11422224" cy="70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1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Experimenting with ensemble  methods  or Hyper parameter tuning to optimize  the 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rrajapriya1310@gmail.com</dc:creator>
  <cp:lastModifiedBy>rrajapriya1310@gmail.com</cp:lastModifiedBy>
  <cp:revision>2</cp:revision>
  <dcterms:created xsi:type="dcterms:W3CDTF">2023-10-11T05:15:03Z</dcterms:created>
  <dcterms:modified xsi:type="dcterms:W3CDTF">2023-10-11T05:44:06Z</dcterms:modified>
</cp:coreProperties>
</file>