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68" r:id="rId5"/>
    <p:sldId id="259" r:id="rId6"/>
    <p:sldId id="269" r:id="rId7"/>
    <p:sldId id="260" r:id="rId8"/>
    <p:sldId id="270" r:id="rId9"/>
    <p:sldId id="261" r:id="rId10"/>
    <p:sldId id="271" r:id="rId11"/>
    <p:sldId id="262" r:id="rId12"/>
    <p:sldId id="272" r:id="rId13"/>
    <p:sldId id="263" r:id="rId14"/>
    <p:sldId id="273" r:id="rId15"/>
    <p:sldId id="264" r:id="rId16"/>
    <p:sldId id="274" r:id="rId17"/>
    <p:sldId id="265" r:id="rId18"/>
    <p:sldId id="267" r:id="rId19"/>
    <p:sldId id="266" r:id="rId20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3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FEFC8B-260C-4AC9-B047-411A37D2407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605ABB-3A6B-428D-8F3C-A3E53B5BE4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1" dirty="0"/>
            <a:t>Bengali: 4th most spoken language, limited OCR support</a:t>
          </a:r>
          <a:r>
            <a:rPr lang="en-US" sz="1500" dirty="0"/>
            <a:t>.</a:t>
          </a:r>
        </a:p>
      </dgm:t>
    </dgm:pt>
    <dgm:pt modelId="{94B70C06-A5D0-4798-B20D-7D444C77BC1E}" type="parTrans" cxnId="{D6634A93-8A3C-4432-AB51-DEF4F2EFD386}">
      <dgm:prSet/>
      <dgm:spPr/>
      <dgm:t>
        <a:bodyPr/>
        <a:lstStyle/>
        <a:p>
          <a:endParaRPr lang="en-US"/>
        </a:p>
      </dgm:t>
    </dgm:pt>
    <dgm:pt modelId="{66E01B10-87B3-4080-B54F-9405EDFF2275}" type="sibTrans" cxnId="{D6634A93-8A3C-4432-AB51-DEF4F2EFD386}">
      <dgm:prSet/>
      <dgm:spPr/>
      <dgm:t>
        <a:bodyPr/>
        <a:lstStyle/>
        <a:p>
          <a:endParaRPr lang="en-US"/>
        </a:p>
      </dgm:t>
    </dgm:pt>
    <dgm:pt modelId="{4B9A02DE-B722-4F65-A95A-94E03E328B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Automate text digitization for regional scripts.</a:t>
          </a:r>
        </a:p>
      </dgm:t>
    </dgm:pt>
    <dgm:pt modelId="{18460A9D-32A2-4AEA-931F-3A95390A93E1}" type="parTrans" cxnId="{385DB85B-EC54-4B8F-8C4A-C6CACADADBC1}">
      <dgm:prSet/>
      <dgm:spPr/>
      <dgm:t>
        <a:bodyPr/>
        <a:lstStyle/>
        <a:p>
          <a:endParaRPr lang="en-US"/>
        </a:p>
      </dgm:t>
    </dgm:pt>
    <dgm:pt modelId="{22690294-553D-4AF1-A619-50B1AEC11153}" type="sibTrans" cxnId="{385DB85B-EC54-4B8F-8C4A-C6CACADADBC1}">
      <dgm:prSet/>
      <dgm:spPr/>
      <dgm:t>
        <a:bodyPr/>
        <a:lstStyle/>
        <a:p>
          <a:endParaRPr lang="en-US"/>
        </a:p>
      </dgm:t>
    </dgm:pt>
    <dgm:pt modelId="{96F1A9E7-79B5-4EE7-8E7F-10B153415A5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Learn NCC-based image processing in MATLAB</a:t>
          </a:r>
        </a:p>
      </dgm:t>
    </dgm:pt>
    <dgm:pt modelId="{E5E9B8AF-3331-414A-B812-A225DE84C9BC}" type="parTrans" cxnId="{61EEF065-B463-4DE2-B53E-6FB9383A22D1}">
      <dgm:prSet/>
      <dgm:spPr/>
      <dgm:t>
        <a:bodyPr/>
        <a:lstStyle/>
        <a:p>
          <a:endParaRPr lang="en-US"/>
        </a:p>
      </dgm:t>
    </dgm:pt>
    <dgm:pt modelId="{8B5533C1-4948-4E80-91B4-BFB8A87A4067}" type="sibTrans" cxnId="{61EEF065-B463-4DE2-B53E-6FB9383A22D1}">
      <dgm:prSet/>
      <dgm:spPr/>
      <dgm:t>
        <a:bodyPr/>
        <a:lstStyle/>
        <a:p>
          <a:endParaRPr lang="en-US"/>
        </a:p>
      </dgm:t>
    </dgm:pt>
    <dgm:pt modelId="{C49C2B9C-F91B-44AF-BFCC-4431AA90D31D}" type="pres">
      <dgm:prSet presAssocID="{0FFEFC8B-260C-4AC9-B047-411A37D2407A}" presName="root" presStyleCnt="0">
        <dgm:presLayoutVars>
          <dgm:dir/>
          <dgm:resizeHandles val="exact"/>
        </dgm:presLayoutVars>
      </dgm:prSet>
      <dgm:spPr/>
    </dgm:pt>
    <dgm:pt modelId="{538714D7-D11F-4AC6-9132-ECD58118D7E9}" type="pres">
      <dgm:prSet presAssocID="{0D605ABB-3A6B-428D-8F3C-A3E53B5BE49D}" presName="compNode" presStyleCnt="0"/>
      <dgm:spPr/>
    </dgm:pt>
    <dgm:pt modelId="{28876D16-908F-4609-9177-8C2CEFCE6C57}" type="pres">
      <dgm:prSet presAssocID="{0D605ABB-3A6B-428D-8F3C-A3E53B5BE4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3C263FC7-8FF6-4591-A7D7-15D4326F3268}" type="pres">
      <dgm:prSet presAssocID="{0D605ABB-3A6B-428D-8F3C-A3E53B5BE49D}" presName="spaceRect" presStyleCnt="0"/>
      <dgm:spPr/>
    </dgm:pt>
    <dgm:pt modelId="{D44E9947-24C2-4C24-BB48-F2C46A3B6B82}" type="pres">
      <dgm:prSet presAssocID="{0D605ABB-3A6B-428D-8F3C-A3E53B5BE49D}" presName="textRect" presStyleLbl="revTx" presStyleIdx="0" presStyleCnt="3">
        <dgm:presLayoutVars>
          <dgm:chMax val="1"/>
          <dgm:chPref val="1"/>
        </dgm:presLayoutVars>
      </dgm:prSet>
      <dgm:spPr/>
    </dgm:pt>
    <dgm:pt modelId="{1DF07874-DB70-4468-B5B8-A027613AFEF7}" type="pres">
      <dgm:prSet presAssocID="{66E01B10-87B3-4080-B54F-9405EDFF2275}" presName="sibTrans" presStyleCnt="0"/>
      <dgm:spPr/>
    </dgm:pt>
    <dgm:pt modelId="{82595985-9C9B-4E38-AA6D-A26A46A3833E}" type="pres">
      <dgm:prSet presAssocID="{4B9A02DE-B722-4F65-A95A-94E03E328B64}" presName="compNode" presStyleCnt="0"/>
      <dgm:spPr/>
    </dgm:pt>
    <dgm:pt modelId="{F3B78086-61DB-4501-81B0-321D7F642598}" type="pres">
      <dgm:prSet presAssocID="{4B9A02DE-B722-4F65-A95A-94E03E328B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5F997F4-D466-46AB-8B8A-5B54FF067A92}" type="pres">
      <dgm:prSet presAssocID="{4B9A02DE-B722-4F65-A95A-94E03E328B64}" presName="spaceRect" presStyleCnt="0"/>
      <dgm:spPr/>
    </dgm:pt>
    <dgm:pt modelId="{4B83CA95-BE32-4014-B030-27AD4BFE5647}" type="pres">
      <dgm:prSet presAssocID="{4B9A02DE-B722-4F65-A95A-94E03E328B64}" presName="textRect" presStyleLbl="revTx" presStyleIdx="1" presStyleCnt="3">
        <dgm:presLayoutVars>
          <dgm:chMax val="1"/>
          <dgm:chPref val="1"/>
        </dgm:presLayoutVars>
      </dgm:prSet>
      <dgm:spPr/>
    </dgm:pt>
    <dgm:pt modelId="{7B96158D-2C42-40CE-8D5C-AB6E7F15CFB9}" type="pres">
      <dgm:prSet presAssocID="{22690294-553D-4AF1-A619-50B1AEC11153}" presName="sibTrans" presStyleCnt="0"/>
      <dgm:spPr/>
    </dgm:pt>
    <dgm:pt modelId="{BEA951C6-34A4-4520-8419-E7ED7CC70797}" type="pres">
      <dgm:prSet presAssocID="{96F1A9E7-79B5-4EE7-8E7F-10B153415A5E}" presName="compNode" presStyleCnt="0"/>
      <dgm:spPr/>
    </dgm:pt>
    <dgm:pt modelId="{E5198951-5079-4CBA-A6C0-91149D7DB5B8}" type="pres">
      <dgm:prSet presAssocID="{96F1A9E7-79B5-4EE7-8E7F-10B153415A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A98E787-7ED0-4373-B5AC-64834C1F3341}" type="pres">
      <dgm:prSet presAssocID="{96F1A9E7-79B5-4EE7-8E7F-10B153415A5E}" presName="spaceRect" presStyleCnt="0"/>
      <dgm:spPr/>
    </dgm:pt>
    <dgm:pt modelId="{23C4D6B3-A943-4B9E-95D0-4F79255CD636}" type="pres">
      <dgm:prSet presAssocID="{96F1A9E7-79B5-4EE7-8E7F-10B153415A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B2FDB2B-B659-489A-878E-03D6C2CAE603}" type="presOf" srcId="{4B9A02DE-B722-4F65-A95A-94E03E328B64}" destId="{4B83CA95-BE32-4014-B030-27AD4BFE5647}" srcOrd="0" destOrd="0" presId="urn:microsoft.com/office/officeart/2018/2/layout/IconLabelList"/>
    <dgm:cxn modelId="{385DB85B-EC54-4B8F-8C4A-C6CACADADBC1}" srcId="{0FFEFC8B-260C-4AC9-B047-411A37D2407A}" destId="{4B9A02DE-B722-4F65-A95A-94E03E328B64}" srcOrd="1" destOrd="0" parTransId="{18460A9D-32A2-4AEA-931F-3A95390A93E1}" sibTransId="{22690294-553D-4AF1-A619-50B1AEC11153}"/>
    <dgm:cxn modelId="{61EEF065-B463-4DE2-B53E-6FB9383A22D1}" srcId="{0FFEFC8B-260C-4AC9-B047-411A37D2407A}" destId="{96F1A9E7-79B5-4EE7-8E7F-10B153415A5E}" srcOrd="2" destOrd="0" parTransId="{E5E9B8AF-3331-414A-B812-A225DE84C9BC}" sibTransId="{8B5533C1-4948-4E80-91B4-BFB8A87A4067}"/>
    <dgm:cxn modelId="{927FD866-5CFA-48BE-9E7C-DFA9783F1C0E}" type="presOf" srcId="{96F1A9E7-79B5-4EE7-8E7F-10B153415A5E}" destId="{23C4D6B3-A943-4B9E-95D0-4F79255CD636}" srcOrd="0" destOrd="0" presId="urn:microsoft.com/office/officeart/2018/2/layout/IconLabelList"/>
    <dgm:cxn modelId="{8CF63692-5817-4CD5-91C2-5498E68A88C2}" type="presOf" srcId="{0D605ABB-3A6B-428D-8F3C-A3E53B5BE49D}" destId="{D44E9947-24C2-4C24-BB48-F2C46A3B6B82}" srcOrd="0" destOrd="0" presId="urn:microsoft.com/office/officeart/2018/2/layout/IconLabelList"/>
    <dgm:cxn modelId="{D6634A93-8A3C-4432-AB51-DEF4F2EFD386}" srcId="{0FFEFC8B-260C-4AC9-B047-411A37D2407A}" destId="{0D605ABB-3A6B-428D-8F3C-A3E53B5BE49D}" srcOrd="0" destOrd="0" parTransId="{94B70C06-A5D0-4798-B20D-7D444C77BC1E}" sibTransId="{66E01B10-87B3-4080-B54F-9405EDFF2275}"/>
    <dgm:cxn modelId="{0F5F0DA7-4FBB-4146-BD81-807C7C63E58B}" type="presOf" srcId="{0FFEFC8B-260C-4AC9-B047-411A37D2407A}" destId="{C49C2B9C-F91B-44AF-BFCC-4431AA90D31D}" srcOrd="0" destOrd="0" presId="urn:microsoft.com/office/officeart/2018/2/layout/IconLabelList"/>
    <dgm:cxn modelId="{43654982-FF6D-4B5D-8F48-B08107855297}" type="presParOf" srcId="{C49C2B9C-F91B-44AF-BFCC-4431AA90D31D}" destId="{538714D7-D11F-4AC6-9132-ECD58118D7E9}" srcOrd="0" destOrd="0" presId="urn:microsoft.com/office/officeart/2018/2/layout/IconLabelList"/>
    <dgm:cxn modelId="{9806CDC5-3A7A-4699-AE66-CC8F364C54DD}" type="presParOf" srcId="{538714D7-D11F-4AC6-9132-ECD58118D7E9}" destId="{28876D16-908F-4609-9177-8C2CEFCE6C57}" srcOrd="0" destOrd="0" presId="urn:microsoft.com/office/officeart/2018/2/layout/IconLabelList"/>
    <dgm:cxn modelId="{96F45317-1E4A-4233-83C5-92D50F84A796}" type="presParOf" srcId="{538714D7-D11F-4AC6-9132-ECD58118D7E9}" destId="{3C263FC7-8FF6-4591-A7D7-15D4326F3268}" srcOrd="1" destOrd="0" presId="urn:microsoft.com/office/officeart/2018/2/layout/IconLabelList"/>
    <dgm:cxn modelId="{2EE2184C-D2A8-48A3-91E7-D6AE59CFB675}" type="presParOf" srcId="{538714D7-D11F-4AC6-9132-ECD58118D7E9}" destId="{D44E9947-24C2-4C24-BB48-F2C46A3B6B82}" srcOrd="2" destOrd="0" presId="urn:microsoft.com/office/officeart/2018/2/layout/IconLabelList"/>
    <dgm:cxn modelId="{A8403538-F131-4B4B-83FD-F6E11828AD30}" type="presParOf" srcId="{C49C2B9C-F91B-44AF-BFCC-4431AA90D31D}" destId="{1DF07874-DB70-4468-B5B8-A027613AFEF7}" srcOrd="1" destOrd="0" presId="urn:microsoft.com/office/officeart/2018/2/layout/IconLabelList"/>
    <dgm:cxn modelId="{CC4DEFF4-DFEA-4232-95E4-1BAD902AD4FF}" type="presParOf" srcId="{C49C2B9C-F91B-44AF-BFCC-4431AA90D31D}" destId="{82595985-9C9B-4E38-AA6D-A26A46A3833E}" srcOrd="2" destOrd="0" presId="urn:microsoft.com/office/officeart/2018/2/layout/IconLabelList"/>
    <dgm:cxn modelId="{331D4925-7565-4BD6-B66C-CD737AC84D7B}" type="presParOf" srcId="{82595985-9C9B-4E38-AA6D-A26A46A3833E}" destId="{F3B78086-61DB-4501-81B0-321D7F642598}" srcOrd="0" destOrd="0" presId="urn:microsoft.com/office/officeart/2018/2/layout/IconLabelList"/>
    <dgm:cxn modelId="{11857297-06B9-4B1F-AE06-EFEFCA08BA29}" type="presParOf" srcId="{82595985-9C9B-4E38-AA6D-A26A46A3833E}" destId="{C5F997F4-D466-46AB-8B8A-5B54FF067A92}" srcOrd="1" destOrd="0" presId="urn:microsoft.com/office/officeart/2018/2/layout/IconLabelList"/>
    <dgm:cxn modelId="{BAD127D8-DCCE-4336-B19E-2C597F69D394}" type="presParOf" srcId="{82595985-9C9B-4E38-AA6D-A26A46A3833E}" destId="{4B83CA95-BE32-4014-B030-27AD4BFE5647}" srcOrd="2" destOrd="0" presId="urn:microsoft.com/office/officeart/2018/2/layout/IconLabelList"/>
    <dgm:cxn modelId="{6C4CF283-E849-4C92-ABA7-A185D09743A4}" type="presParOf" srcId="{C49C2B9C-F91B-44AF-BFCC-4431AA90D31D}" destId="{7B96158D-2C42-40CE-8D5C-AB6E7F15CFB9}" srcOrd="3" destOrd="0" presId="urn:microsoft.com/office/officeart/2018/2/layout/IconLabelList"/>
    <dgm:cxn modelId="{9D6A83B9-9479-48DE-916D-2B22F367E2CF}" type="presParOf" srcId="{C49C2B9C-F91B-44AF-BFCC-4431AA90D31D}" destId="{BEA951C6-34A4-4520-8419-E7ED7CC70797}" srcOrd="4" destOrd="0" presId="urn:microsoft.com/office/officeart/2018/2/layout/IconLabelList"/>
    <dgm:cxn modelId="{590BF98D-5471-42AF-96FA-0A47AA9F2939}" type="presParOf" srcId="{BEA951C6-34A4-4520-8419-E7ED7CC70797}" destId="{E5198951-5079-4CBA-A6C0-91149D7DB5B8}" srcOrd="0" destOrd="0" presId="urn:microsoft.com/office/officeart/2018/2/layout/IconLabelList"/>
    <dgm:cxn modelId="{0ADD4C23-53BB-4658-9562-325728F92FFF}" type="presParOf" srcId="{BEA951C6-34A4-4520-8419-E7ED7CC70797}" destId="{2A98E787-7ED0-4373-B5AC-64834C1F3341}" srcOrd="1" destOrd="0" presId="urn:microsoft.com/office/officeart/2018/2/layout/IconLabelList"/>
    <dgm:cxn modelId="{3A8CF8AD-2513-4F86-BB2B-D2F0E32A9009}" type="presParOf" srcId="{BEA951C6-34A4-4520-8419-E7ED7CC70797}" destId="{23C4D6B3-A943-4B9E-95D0-4F79255CD6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6FCE3C-6562-46A4-988E-BBDFD227F5F3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DBF3D2-11D7-4369-B7DE-CAF4E2A9DF2E}">
      <dgm:prSet/>
      <dgm:spPr/>
      <dgm:t>
        <a:bodyPr/>
        <a:lstStyle/>
        <a:p>
          <a:r>
            <a:rPr lang="en-US"/>
            <a:t>Input Image</a:t>
          </a:r>
        </a:p>
      </dgm:t>
    </dgm:pt>
    <dgm:pt modelId="{54646B28-578E-49EC-B3CF-B59B5E06FA2B}" type="parTrans" cxnId="{6516C345-9765-4237-8EDF-C03705AC369C}">
      <dgm:prSet/>
      <dgm:spPr/>
      <dgm:t>
        <a:bodyPr/>
        <a:lstStyle/>
        <a:p>
          <a:endParaRPr lang="en-US"/>
        </a:p>
      </dgm:t>
    </dgm:pt>
    <dgm:pt modelId="{78E2259E-1F87-4678-A596-B912155F8B87}" type="sibTrans" cxnId="{6516C345-9765-4237-8EDF-C03705AC369C}">
      <dgm:prSet/>
      <dgm:spPr/>
      <dgm:t>
        <a:bodyPr/>
        <a:lstStyle/>
        <a:p>
          <a:endParaRPr lang="en-US"/>
        </a:p>
      </dgm:t>
    </dgm:pt>
    <dgm:pt modelId="{8F57C591-76A0-450B-9D26-BAF7C7DC4374}">
      <dgm:prSet/>
      <dgm:spPr/>
      <dgm:t>
        <a:bodyPr/>
        <a:lstStyle/>
        <a:p>
          <a:r>
            <a:rPr lang="en-US" dirty="0"/>
            <a:t>Preprocessing (Grayscale, Resize, Binarize)</a:t>
          </a:r>
        </a:p>
      </dgm:t>
    </dgm:pt>
    <dgm:pt modelId="{CFDE5968-B5E7-4B97-A65D-F35C302B2414}" type="parTrans" cxnId="{C5C619D4-A343-43FA-A8EE-4794BC896914}">
      <dgm:prSet/>
      <dgm:spPr/>
      <dgm:t>
        <a:bodyPr/>
        <a:lstStyle/>
        <a:p>
          <a:endParaRPr lang="en-US"/>
        </a:p>
      </dgm:t>
    </dgm:pt>
    <dgm:pt modelId="{D7499E3A-2E6A-46F3-A1C9-6206ABC34CB9}" type="sibTrans" cxnId="{C5C619D4-A343-43FA-A8EE-4794BC896914}">
      <dgm:prSet/>
      <dgm:spPr/>
      <dgm:t>
        <a:bodyPr/>
        <a:lstStyle/>
        <a:p>
          <a:endParaRPr lang="en-US"/>
        </a:p>
      </dgm:t>
    </dgm:pt>
    <dgm:pt modelId="{71640B5D-9194-4A95-98FF-1E03C99D1650}">
      <dgm:prSet/>
      <dgm:spPr/>
      <dgm:t>
        <a:bodyPr/>
        <a:lstStyle/>
        <a:p>
          <a:r>
            <a:rPr lang="en-US" dirty="0"/>
            <a:t>Template Creation</a:t>
          </a:r>
        </a:p>
      </dgm:t>
    </dgm:pt>
    <dgm:pt modelId="{39054CCA-FD72-4637-810E-39649198DA3B}" type="parTrans" cxnId="{9EC598D9-EB33-4A79-A155-EA76E57BD907}">
      <dgm:prSet/>
      <dgm:spPr/>
      <dgm:t>
        <a:bodyPr/>
        <a:lstStyle/>
        <a:p>
          <a:endParaRPr lang="en-US"/>
        </a:p>
      </dgm:t>
    </dgm:pt>
    <dgm:pt modelId="{52EBE557-2716-493A-85FA-5D73F5F0F0EA}" type="sibTrans" cxnId="{9EC598D9-EB33-4A79-A155-EA76E57BD907}">
      <dgm:prSet/>
      <dgm:spPr/>
      <dgm:t>
        <a:bodyPr/>
        <a:lstStyle/>
        <a:p>
          <a:endParaRPr lang="en-US"/>
        </a:p>
      </dgm:t>
    </dgm:pt>
    <dgm:pt modelId="{52B93B69-E427-421E-8BF4-834FBDABC246}">
      <dgm:prSet/>
      <dgm:spPr/>
      <dgm:t>
        <a:bodyPr/>
        <a:lstStyle/>
        <a:p>
          <a:r>
            <a:rPr lang="en-US" dirty="0"/>
            <a:t>Test Generation (Noise)</a:t>
          </a:r>
        </a:p>
      </dgm:t>
    </dgm:pt>
    <dgm:pt modelId="{B9ABB23D-1F3D-4700-B9F9-81DD09F7EF3B}" type="parTrans" cxnId="{32DDFFE3-898F-40F7-9761-8DDB604FB2A1}">
      <dgm:prSet/>
      <dgm:spPr/>
      <dgm:t>
        <a:bodyPr/>
        <a:lstStyle/>
        <a:p>
          <a:endParaRPr lang="en-US"/>
        </a:p>
      </dgm:t>
    </dgm:pt>
    <dgm:pt modelId="{38C9FEDF-81F3-46F5-8D9B-E469133982DB}" type="sibTrans" cxnId="{32DDFFE3-898F-40F7-9761-8DDB604FB2A1}">
      <dgm:prSet/>
      <dgm:spPr/>
      <dgm:t>
        <a:bodyPr/>
        <a:lstStyle/>
        <a:p>
          <a:endParaRPr lang="en-US"/>
        </a:p>
      </dgm:t>
    </dgm:pt>
    <dgm:pt modelId="{BE140927-2678-4607-96D1-9A4DBE5EC1C8}">
      <dgm:prSet/>
      <dgm:spPr/>
      <dgm:t>
        <a:bodyPr/>
        <a:lstStyle/>
        <a:p>
          <a:r>
            <a:rPr lang="en-US" dirty="0"/>
            <a:t>NCC Template Matching</a:t>
          </a:r>
        </a:p>
      </dgm:t>
    </dgm:pt>
    <dgm:pt modelId="{778434FF-1B85-456B-B6F1-8D3C4619A060}" type="parTrans" cxnId="{BF700737-423C-4B7D-BDB2-0BB01E4A9093}">
      <dgm:prSet/>
      <dgm:spPr/>
      <dgm:t>
        <a:bodyPr/>
        <a:lstStyle/>
        <a:p>
          <a:endParaRPr lang="en-US"/>
        </a:p>
      </dgm:t>
    </dgm:pt>
    <dgm:pt modelId="{4F3D4557-CC67-48BA-86F3-95E4E94EFDD2}" type="sibTrans" cxnId="{BF700737-423C-4B7D-BDB2-0BB01E4A9093}">
      <dgm:prSet/>
      <dgm:spPr/>
      <dgm:t>
        <a:bodyPr/>
        <a:lstStyle/>
        <a:p>
          <a:endParaRPr lang="en-US"/>
        </a:p>
      </dgm:t>
    </dgm:pt>
    <dgm:pt modelId="{716FAACD-3314-4E7E-94DE-3DC54E639BC8}">
      <dgm:prSet/>
      <dgm:spPr/>
      <dgm:t>
        <a:bodyPr/>
        <a:lstStyle/>
        <a:p>
          <a:r>
            <a:rPr lang="en-US" dirty="0"/>
            <a:t>Performance Evaluation</a:t>
          </a:r>
        </a:p>
      </dgm:t>
    </dgm:pt>
    <dgm:pt modelId="{825A0121-1E47-4293-BB5B-AEE1AE872E2F}" type="parTrans" cxnId="{3B60CDB4-7319-49BF-955C-7FD14AC7FCF8}">
      <dgm:prSet/>
      <dgm:spPr/>
      <dgm:t>
        <a:bodyPr/>
        <a:lstStyle/>
        <a:p>
          <a:endParaRPr lang="en-US"/>
        </a:p>
      </dgm:t>
    </dgm:pt>
    <dgm:pt modelId="{B156391A-E48A-45B2-A2D2-B5525EEB0063}" type="sibTrans" cxnId="{3B60CDB4-7319-49BF-955C-7FD14AC7FCF8}">
      <dgm:prSet/>
      <dgm:spPr/>
      <dgm:t>
        <a:bodyPr/>
        <a:lstStyle/>
        <a:p>
          <a:endParaRPr lang="en-US"/>
        </a:p>
      </dgm:t>
    </dgm:pt>
    <dgm:pt modelId="{17D16A79-CA1D-45E6-96EE-EA4E7345CBCF}" type="pres">
      <dgm:prSet presAssocID="{546FCE3C-6562-46A4-988E-BBDFD227F5F3}" presName="Name0" presStyleCnt="0">
        <dgm:presLayoutVars>
          <dgm:dir/>
          <dgm:resizeHandles val="exact"/>
        </dgm:presLayoutVars>
      </dgm:prSet>
      <dgm:spPr/>
    </dgm:pt>
    <dgm:pt modelId="{E9A39A8D-E413-47D1-8A8F-80865608D14E}" type="pres">
      <dgm:prSet presAssocID="{8BDBF3D2-11D7-4369-B7DE-CAF4E2A9DF2E}" presName="node" presStyleLbl="node1" presStyleIdx="0" presStyleCnt="6">
        <dgm:presLayoutVars>
          <dgm:bulletEnabled val="1"/>
        </dgm:presLayoutVars>
      </dgm:prSet>
      <dgm:spPr/>
    </dgm:pt>
    <dgm:pt modelId="{0A5F1960-FF22-4CDD-A52D-A2A903A44EB2}" type="pres">
      <dgm:prSet presAssocID="{78E2259E-1F87-4678-A596-B912155F8B87}" presName="sibTrans" presStyleLbl="sibTrans1D1" presStyleIdx="0" presStyleCnt="5"/>
      <dgm:spPr/>
    </dgm:pt>
    <dgm:pt modelId="{BFA69D84-D718-45D4-A907-C496E27FB94D}" type="pres">
      <dgm:prSet presAssocID="{78E2259E-1F87-4678-A596-B912155F8B87}" presName="connectorText" presStyleLbl="sibTrans1D1" presStyleIdx="0" presStyleCnt="5"/>
      <dgm:spPr/>
    </dgm:pt>
    <dgm:pt modelId="{E5E1306D-7E5F-4EBD-8C06-8E2A5CC76A16}" type="pres">
      <dgm:prSet presAssocID="{8F57C591-76A0-450B-9D26-BAF7C7DC4374}" presName="node" presStyleLbl="node1" presStyleIdx="1" presStyleCnt="6">
        <dgm:presLayoutVars>
          <dgm:bulletEnabled val="1"/>
        </dgm:presLayoutVars>
      </dgm:prSet>
      <dgm:spPr/>
    </dgm:pt>
    <dgm:pt modelId="{D6B9A78A-A160-4847-BE5F-85FE88BBAA91}" type="pres">
      <dgm:prSet presAssocID="{D7499E3A-2E6A-46F3-A1C9-6206ABC34CB9}" presName="sibTrans" presStyleLbl="sibTrans1D1" presStyleIdx="1" presStyleCnt="5"/>
      <dgm:spPr/>
    </dgm:pt>
    <dgm:pt modelId="{8D8ACE01-FA12-4CC7-8AAC-6D58A1B0A5A0}" type="pres">
      <dgm:prSet presAssocID="{D7499E3A-2E6A-46F3-A1C9-6206ABC34CB9}" presName="connectorText" presStyleLbl="sibTrans1D1" presStyleIdx="1" presStyleCnt="5"/>
      <dgm:spPr/>
    </dgm:pt>
    <dgm:pt modelId="{3BEADBFE-5D3A-4740-82B1-862AEAAF3AA5}" type="pres">
      <dgm:prSet presAssocID="{71640B5D-9194-4A95-98FF-1E03C99D1650}" presName="node" presStyleLbl="node1" presStyleIdx="2" presStyleCnt="6">
        <dgm:presLayoutVars>
          <dgm:bulletEnabled val="1"/>
        </dgm:presLayoutVars>
      </dgm:prSet>
      <dgm:spPr/>
    </dgm:pt>
    <dgm:pt modelId="{638A9836-40CC-4CE1-B616-322BBBB32FE6}" type="pres">
      <dgm:prSet presAssocID="{52EBE557-2716-493A-85FA-5D73F5F0F0EA}" presName="sibTrans" presStyleLbl="sibTrans1D1" presStyleIdx="2" presStyleCnt="5"/>
      <dgm:spPr/>
    </dgm:pt>
    <dgm:pt modelId="{AEBEC4CE-C5F8-4F21-B77D-9C4AEC86062E}" type="pres">
      <dgm:prSet presAssocID="{52EBE557-2716-493A-85FA-5D73F5F0F0EA}" presName="connectorText" presStyleLbl="sibTrans1D1" presStyleIdx="2" presStyleCnt="5"/>
      <dgm:spPr/>
    </dgm:pt>
    <dgm:pt modelId="{70DCAD10-799E-4B17-BC39-07E16E02DD41}" type="pres">
      <dgm:prSet presAssocID="{52B93B69-E427-421E-8BF4-834FBDABC246}" presName="node" presStyleLbl="node1" presStyleIdx="3" presStyleCnt="6">
        <dgm:presLayoutVars>
          <dgm:bulletEnabled val="1"/>
        </dgm:presLayoutVars>
      </dgm:prSet>
      <dgm:spPr/>
    </dgm:pt>
    <dgm:pt modelId="{5151E16F-6D6E-477B-899D-A0B4F64E9893}" type="pres">
      <dgm:prSet presAssocID="{38C9FEDF-81F3-46F5-8D9B-E469133982DB}" presName="sibTrans" presStyleLbl="sibTrans1D1" presStyleIdx="3" presStyleCnt="5"/>
      <dgm:spPr/>
    </dgm:pt>
    <dgm:pt modelId="{850B1329-BDC5-4EBD-BCE5-FC45AECCECCA}" type="pres">
      <dgm:prSet presAssocID="{38C9FEDF-81F3-46F5-8D9B-E469133982DB}" presName="connectorText" presStyleLbl="sibTrans1D1" presStyleIdx="3" presStyleCnt="5"/>
      <dgm:spPr/>
    </dgm:pt>
    <dgm:pt modelId="{885F8A42-80BC-4909-9A1D-30C52E3252B7}" type="pres">
      <dgm:prSet presAssocID="{BE140927-2678-4607-96D1-9A4DBE5EC1C8}" presName="node" presStyleLbl="node1" presStyleIdx="4" presStyleCnt="6">
        <dgm:presLayoutVars>
          <dgm:bulletEnabled val="1"/>
        </dgm:presLayoutVars>
      </dgm:prSet>
      <dgm:spPr/>
    </dgm:pt>
    <dgm:pt modelId="{2FB7B80F-8150-466E-9AE1-80BFECE50F10}" type="pres">
      <dgm:prSet presAssocID="{4F3D4557-CC67-48BA-86F3-95E4E94EFDD2}" presName="sibTrans" presStyleLbl="sibTrans1D1" presStyleIdx="4" presStyleCnt="5"/>
      <dgm:spPr/>
    </dgm:pt>
    <dgm:pt modelId="{5C0D0F1B-2D8F-446E-8AD6-8494FF681951}" type="pres">
      <dgm:prSet presAssocID="{4F3D4557-CC67-48BA-86F3-95E4E94EFDD2}" presName="connectorText" presStyleLbl="sibTrans1D1" presStyleIdx="4" presStyleCnt="5"/>
      <dgm:spPr/>
    </dgm:pt>
    <dgm:pt modelId="{BB48F162-D216-4FA9-B23E-0B237BA24AD1}" type="pres">
      <dgm:prSet presAssocID="{716FAACD-3314-4E7E-94DE-3DC54E639BC8}" presName="node" presStyleLbl="node1" presStyleIdx="5" presStyleCnt="6">
        <dgm:presLayoutVars>
          <dgm:bulletEnabled val="1"/>
        </dgm:presLayoutVars>
      </dgm:prSet>
      <dgm:spPr/>
    </dgm:pt>
  </dgm:ptLst>
  <dgm:cxnLst>
    <dgm:cxn modelId="{0BAF0B09-49BA-4926-B3BA-A8129B0F03F1}" type="presOf" srcId="{78E2259E-1F87-4678-A596-B912155F8B87}" destId="{0A5F1960-FF22-4CDD-A52D-A2A903A44EB2}" srcOrd="0" destOrd="0" presId="urn:microsoft.com/office/officeart/2016/7/layout/RepeatingBendingProcessNew"/>
    <dgm:cxn modelId="{143F6109-B709-48C1-A4AB-E209E28376A6}" type="presOf" srcId="{52EBE557-2716-493A-85FA-5D73F5F0F0EA}" destId="{638A9836-40CC-4CE1-B616-322BBBB32FE6}" srcOrd="0" destOrd="0" presId="urn:microsoft.com/office/officeart/2016/7/layout/RepeatingBendingProcessNew"/>
    <dgm:cxn modelId="{CE6A5223-85DF-4F9F-AA8E-D12A8C2B1649}" type="presOf" srcId="{38C9FEDF-81F3-46F5-8D9B-E469133982DB}" destId="{5151E16F-6D6E-477B-899D-A0B4F64E9893}" srcOrd="0" destOrd="0" presId="urn:microsoft.com/office/officeart/2016/7/layout/RepeatingBendingProcessNew"/>
    <dgm:cxn modelId="{0BB4F826-9168-4081-AA56-91BE7DADCA53}" type="presOf" srcId="{52B93B69-E427-421E-8BF4-834FBDABC246}" destId="{70DCAD10-799E-4B17-BC39-07E16E02DD41}" srcOrd="0" destOrd="0" presId="urn:microsoft.com/office/officeart/2016/7/layout/RepeatingBendingProcessNew"/>
    <dgm:cxn modelId="{BF700737-423C-4B7D-BDB2-0BB01E4A9093}" srcId="{546FCE3C-6562-46A4-988E-BBDFD227F5F3}" destId="{BE140927-2678-4607-96D1-9A4DBE5EC1C8}" srcOrd="4" destOrd="0" parTransId="{778434FF-1B85-456B-B6F1-8D3C4619A060}" sibTransId="{4F3D4557-CC67-48BA-86F3-95E4E94EFDD2}"/>
    <dgm:cxn modelId="{0EEBC639-B4A0-415E-BAE2-C2E708A3CB05}" type="presOf" srcId="{716FAACD-3314-4E7E-94DE-3DC54E639BC8}" destId="{BB48F162-D216-4FA9-B23E-0B237BA24AD1}" srcOrd="0" destOrd="0" presId="urn:microsoft.com/office/officeart/2016/7/layout/RepeatingBendingProcessNew"/>
    <dgm:cxn modelId="{6516C345-9765-4237-8EDF-C03705AC369C}" srcId="{546FCE3C-6562-46A4-988E-BBDFD227F5F3}" destId="{8BDBF3D2-11D7-4369-B7DE-CAF4E2A9DF2E}" srcOrd="0" destOrd="0" parTransId="{54646B28-578E-49EC-B3CF-B59B5E06FA2B}" sibTransId="{78E2259E-1F87-4678-A596-B912155F8B87}"/>
    <dgm:cxn modelId="{69BD274A-0BFA-4BC8-A008-68DBFE9FC730}" type="presOf" srcId="{78E2259E-1F87-4678-A596-B912155F8B87}" destId="{BFA69D84-D718-45D4-A907-C496E27FB94D}" srcOrd="1" destOrd="0" presId="urn:microsoft.com/office/officeart/2016/7/layout/RepeatingBendingProcessNew"/>
    <dgm:cxn modelId="{C7FECE6F-2FE6-42C9-BC48-C9A4579E07C2}" type="presOf" srcId="{8BDBF3D2-11D7-4369-B7DE-CAF4E2A9DF2E}" destId="{E9A39A8D-E413-47D1-8A8F-80865608D14E}" srcOrd="0" destOrd="0" presId="urn:microsoft.com/office/officeart/2016/7/layout/RepeatingBendingProcessNew"/>
    <dgm:cxn modelId="{ADAF2E50-453A-4ED5-A19C-1EF431BCF967}" type="presOf" srcId="{52EBE557-2716-493A-85FA-5D73F5F0F0EA}" destId="{AEBEC4CE-C5F8-4F21-B77D-9C4AEC86062E}" srcOrd="1" destOrd="0" presId="urn:microsoft.com/office/officeart/2016/7/layout/RepeatingBendingProcessNew"/>
    <dgm:cxn modelId="{B5AF1F73-EF6B-442D-9A26-601999DBDEE1}" type="presOf" srcId="{8F57C591-76A0-450B-9D26-BAF7C7DC4374}" destId="{E5E1306D-7E5F-4EBD-8C06-8E2A5CC76A16}" srcOrd="0" destOrd="0" presId="urn:microsoft.com/office/officeart/2016/7/layout/RepeatingBendingProcessNew"/>
    <dgm:cxn modelId="{16B47678-3693-4916-B401-5896A4D2B3F4}" type="presOf" srcId="{D7499E3A-2E6A-46F3-A1C9-6206ABC34CB9}" destId="{D6B9A78A-A160-4847-BE5F-85FE88BBAA91}" srcOrd="0" destOrd="0" presId="urn:microsoft.com/office/officeart/2016/7/layout/RepeatingBendingProcessNew"/>
    <dgm:cxn modelId="{A3DD9383-1967-4D6C-A66A-0EE37EC99A58}" type="presOf" srcId="{4F3D4557-CC67-48BA-86F3-95E4E94EFDD2}" destId="{2FB7B80F-8150-466E-9AE1-80BFECE50F10}" srcOrd="0" destOrd="0" presId="urn:microsoft.com/office/officeart/2016/7/layout/RepeatingBendingProcessNew"/>
    <dgm:cxn modelId="{E21DF99F-95AD-418F-8C31-4EFED77CD0AB}" type="presOf" srcId="{D7499E3A-2E6A-46F3-A1C9-6206ABC34CB9}" destId="{8D8ACE01-FA12-4CC7-8AAC-6D58A1B0A5A0}" srcOrd="1" destOrd="0" presId="urn:microsoft.com/office/officeart/2016/7/layout/RepeatingBendingProcessNew"/>
    <dgm:cxn modelId="{E27547B3-A9CE-4A69-AE3B-C356090FBAB5}" type="presOf" srcId="{546FCE3C-6562-46A4-988E-BBDFD227F5F3}" destId="{17D16A79-CA1D-45E6-96EE-EA4E7345CBCF}" srcOrd="0" destOrd="0" presId="urn:microsoft.com/office/officeart/2016/7/layout/RepeatingBendingProcessNew"/>
    <dgm:cxn modelId="{0450BBB4-F3F0-47CD-8E4D-6358BFFFCF93}" type="presOf" srcId="{4F3D4557-CC67-48BA-86F3-95E4E94EFDD2}" destId="{5C0D0F1B-2D8F-446E-8AD6-8494FF681951}" srcOrd="1" destOrd="0" presId="urn:microsoft.com/office/officeart/2016/7/layout/RepeatingBendingProcessNew"/>
    <dgm:cxn modelId="{3B60CDB4-7319-49BF-955C-7FD14AC7FCF8}" srcId="{546FCE3C-6562-46A4-988E-BBDFD227F5F3}" destId="{716FAACD-3314-4E7E-94DE-3DC54E639BC8}" srcOrd="5" destOrd="0" parTransId="{825A0121-1E47-4293-BB5B-AEE1AE872E2F}" sibTransId="{B156391A-E48A-45B2-A2D2-B5525EEB0063}"/>
    <dgm:cxn modelId="{9FE938B9-3EC3-4341-B12C-E57A46C7B041}" type="presOf" srcId="{38C9FEDF-81F3-46F5-8D9B-E469133982DB}" destId="{850B1329-BDC5-4EBD-BCE5-FC45AECCECCA}" srcOrd="1" destOrd="0" presId="urn:microsoft.com/office/officeart/2016/7/layout/RepeatingBendingProcessNew"/>
    <dgm:cxn modelId="{BD3461C0-FDA1-4C82-B700-1511E11B588E}" type="presOf" srcId="{BE140927-2678-4607-96D1-9A4DBE5EC1C8}" destId="{885F8A42-80BC-4909-9A1D-30C52E3252B7}" srcOrd="0" destOrd="0" presId="urn:microsoft.com/office/officeart/2016/7/layout/RepeatingBendingProcessNew"/>
    <dgm:cxn modelId="{85B937D1-3F7B-47C7-A527-9D15DB4BE9C9}" type="presOf" srcId="{71640B5D-9194-4A95-98FF-1E03C99D1650}" destId="{3BEADBFE-5D3A-4740-82B1-862AEAAF3AA5}" srcOrd="0" destOrd="0" presId="urn:microsoft.com/office/officeart/2016/7/layout/RepeatingBendingProcessNew"/>
    <dgm:cxn modelId="{C5C619D4-A343-43FA-A8EE-4794BC896914}" srcId="{546FCE3C-6562-46A4-988E-BBDFD227F5F3}" destId="{8F57C591-76A0-450B-9D26-BAF7C7DC4374}" srcOrd="1" destOrd="0" parTransId="{CFDE5968-B5E7-4B97-A65D-F35C302B2414}" sibTransId="{D7499E3A-2E6A-46F3-A1C9-6206ABC34CB9}"/>
    <dgm:cxn modelId="{9EC598D9-EB33-4A79-A155-EA76E57BD907}" srcId="{546FCE3C-6562-46A4-988E-BBDFD227F5F3}" destId="{71640B5D-9194-4A95-98FF-1E03C99D1650}" srcOrd="2" destOrd="0" parTransId="{39054CCA-FD72-4637-810E-39649198DA3B}" sibTransId="{52EBE557-2716-493A-85FA-5D73F5F0F0EA}"/>
    <dgm:cxn modelId="{32DDFFE3-898F-40F7-9761-8DDB604FB2A1}" srcId="{546FCE3C-6562-46A4-988E-BBDFD227F5F3}" destId="{52B93B69-E427-421E-8BF4-834FBDABC246}" srcOrd="3" destOrd="0" parTransId="{B9ABB23D-1F3D-4700-B9F9-81DD09F7EF3B}" sibTransId="{38C9FEDF-81F3-46F5-8D9B-E469133982DB}"/>
    <dgm:cxn modelId="{842B5E65-8718-4E0A-B09D-FED32C60167A}" type="presParOf" srcId="{17D16A79-CA1D-45E6-96EE-EA4E7345CBCF}" destId="{E9A39A8D-E413-47D1-8A8F-80865608D14E}" srcOrd="0" destOrd="0" presId="urn:microsoft.com/office/officeart/2016/7/layout/RepeatingBendingProcessNew"/>
    <dgm:cxn modelId="{8B4445DD-8FFF-4E51-8569-C2B397404786}" type="presParOf" srcId="{17D16A79-CA1D-45E6-96EE-EA4E7345CBCF}" destId="{0A5F1960-FF22-4CDD-A52D-A2A903A44EB2}" srcOrd="1" destOrd="0" presId="urn:microsoft.com/office/officeart/2016/7/layout/RepeatingBendingProcessNew"/>
    <dgm:cxn modelId="{036D4E4A-2263-4312-806D-EDDDFDFCE063}" type="presParOf" srcId="{0A5F1960-FF22-4CDD-A52D-A2A903A44EB2}" destId="{BFA69D84-D718-45D4-A907-C496E27FB94D}" srcOrd="0" destOrd="0" presId="urn:microsoft.com/office/officeart/2016/7/layout/RepeatingBendingProcessNew"/>
    <dgm:cxn modelId="{AD0A4CFD-246C-4DEB-BC11-55AA4EF305B5}" type="presParOf" srcId="{17D16A79-CA1D-45E6-96EE-EA4E7345CBCF}" destId="{E5E1306D-7E5F-4EBD-8C06-8E2A5CC76A16}" srcOrd="2" destOrd="0" presId="urn:microsoft.com/office/officeart/2016/7/layout/RepeatingBendingProcessNew"/>
    <dgm:cxn modelId="{32FF7986-B26A-4B89-83E6-23A15C8CB205}" type="presParOf" srcId="{17D16A79-CA1D-45E6-96EE-EA4E7345CBCF}" destId="{D6B9A78A-A160-4847-BE5F-85FE88BBAA91}" srcOrd="3" destOrd="0" presId="urn:microsoft.com/office/officeart/2016/7/layout/RepeatingBendingProcessNew"/>
    <dgm:cxn modelId="{A1BFDD25-60AE-4B71-A4F2-E2D080CCCB50}" type="presParOf" srcId="{D6B9A78A-A160-4847-BE5F-85FE88BBAA91}" destId="{8D8ACE01-FA12-4CC7-8AAC-6D58A1B0A5A0}" srcOrd="0" destOrd="0" presId="urn:microsoft.com/office/officeart/2016/7/layout/RepeatingBendingProcessNew"/>
    <dgm:cxn modelId="{20D0B842-8778-4E10-A7CB-867B5CB7C3AC}" type="presParOf" srcId="{17D16A79-CA1D-45E6-96EE-EA4E7345CBCF}" destId="{3BEADBFE-5D3A-4740-82B1-862AEAAF3AA5}" srcOrd="4" destOrd="0" presId="urn:microsoft.com/office/officeart/2016/7/layout/RepeatingBendingProcessNew"/>
    <dgm:cxn modelId="{E90E2E97-D96F-43D1-A4C1-072174F296AF}" type="presParOf" srcId="{17D16A79-CA1D-45E6-96EE-EA4E7345CBCF}" destId="{638A9836-40CC-4CE1-B616-322BBBB32FE6}" srcOrd="5" destOrd="0" presId="urn:microsoft.com/office/officeart/2016/7/layout/RepeatingBendingProcessNew"/>
    <dgm:cxn modelId="{D949A69E-D84C-4132-930B-01B7EBFBE964}" type="presParOf" srcId="{638A9836-40CC-4CE1-B616-322BBBB32FE6}" destId="{AEBEC4CE-C5F8-4F21-B77D-9C4AEC86062E}" srcOrd="0" destOrd="0" presId="urn:microsoft.com/office/officeart/2016/7/layout/RepeatingBendingProcessNew"/>
    <dgm:cxn modelId="{8C390631-FBC4-434A-84C9-6E01801D2ABE}" type="presParOf" srcId="{17D16A79-CA1D-45E6-96EE-EA4E7345CBCF}" destId="{70DCAD10-799E-4B17-BC39-07E16E02DD41}" srcOrd="6" destOrd="0" presId="urn:microsoft.com/office/officeart/2016/7/layout/RepeatingBendingProcessNew"/>
    <dgm:cxn modelId="{51155F11-B8D2-4374-81C9-EFF700DA9FE9}" type="presParOf" srcId="{17D16A79-CA1D-45E6-96EE-EA4E7345CBCF}" destId="{5151E16F-6D6E-477B-899D-A0B4F64E9893}" srcOrd="7" destOrd="0" presId="urn:microsoft.com/office/officeart/2016/7/layout/RepeatingBendingProcessNew"/>
    <dgm:cxn modelId="{139C65A9-4E70-431A-8382-48B6C71D5B6C}" type="presParOf" srcId="{5151E16F-6D6E-477B-899D-A0B4F64E9893}" destId="{850B1329-BDC5-4EBD-BCE5-FC45AECCECCA}" srcOrd="0" destOrd="0" presId="urn:microsoft.com/office/officeart/2016/7/layout/RepeatingBendingProcessNew"/>
    <dgm:cxn modelId="{1AAD75B7-6886-4D14-A36E-22025EFA77FC}" type="presParOf" srcId="{17D16A79-CA1D-45E6-96EE-EA4E7345CBCF}" destId="{885F8A42-80BC-4909-9A1D-30C52E3252B7}" srcOrd="8" destOrd="0" presId="urn:microsoft.com/office/officeart/2016/7/layout/RepeatingBendingProcessNew"/>
    <dgm:cxn modelId="{07E73DCD-91EC-41CE-8B1C-0DAC5CC3E8D2}" type="presParOf" srcId="{17D16A79-CA1D-45E6-96EE-EA4E7345CBCF}" destId="{2FB7B80F-8150-466E-9AE1-80BFECE50F10}" srcOrd="9" destOrd="0" presId="urn:microsoft.com/office/officeart/2016/7/layout/RepeatingBendingProcessNew"/>
    <dgm:cxn modelId="{D9DB8993-4513-448A-B37C-BC12C72B67CD}" type="presParOf" srcId="{2FB7B80F-8150-466E-9AE1-80BFECE50F10}" destId="{5C0D0F1B-2D8F-446E-8AD6-8494FF681951}" srcOrd="0" destOrd="0" presId="urn:microsoft.com/office/officeart/2016/7/layout/RepeatingBendingProcessNew"/>
    <dgm:cxn modelId="{F76A4838-973C-466D-BF1A-0EBD3C9C67FD}" type="presParOf" srcId="{17D16A79-CA1D-45E6-96EE-EA4E7345CBCF}" destId="{BB48F162-D216-4FA9-B23E-0B237BA24AD1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76D16-908F-4609-9177-8C2CEFCE6C57}">
      <dsp:nvSpPr>
        <dsp:cNvPr id="0" name=""/>
        <dsp:cNvSpPr/>
      </dsp:nvSpPr>
      <dsp:spPr>
        <a:xfrm>
          <a:off x="1257413" y="600907"/>
          <a:ext cx="1308013" cy="1308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E9947-24C2-4C24-BB48-F2C46A3B6B82}">
      <dsp:nvSpPr>
        <dsp:cNvPr id="0" name=""/>
        <dsp:cNvSpPr/>
      </dsp:nvSpPr>
      <dsp:spPr>
        <a:xfrm>
          <a:off x="458071" y="2417920"/>
          <a:ext cx="2906697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Bengali: 4th most spoken language, limited OCR support</a:t>
          </a:r>
          <a:r>
            <a:rPr lang="en-US" sz="1500" kern="1200" dirty="0"/>
            <a:t>.</a:t>
          </a:r>
        </a:p>
      </dsp:txBody>
      <dsp:txXfrm>
        <a:off x="458071" y="2417920"/>
        <a:ext cx="2906697" cy="1575000"/>
      </dsp:txXfrm>
    </dsp:sp>
    <dsp:sp modelId="{F3B78086-61DB-4501-81B0-321D7F642598}">
      <dsp:nvSpPr>
        <dsp:cNvPr id="0" name=""/>
        <dsp:cNvSpPr/>
      </dsp:nvSpPr>
      <dsp:spPr>
        <a:xfrm>
          <a:off x="4672782" y="600907"/>
          <a:ext cx="1308013" cy="1308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3CA95-BE32-4014-B030-27AD4BFE5647}">
      <dsp:nvSpPr>
        <dsp:cNvPr id="0" name=""/>
        <dsp:cNvSpPr/>
      </dsp:nvSpPr>
      <dsp:spPr>
        <a:xfrm>
          <a:off x="3873440" y="2417920"/>
          <a:ext cx="2906697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Automate text digitization for regional scripts.</a:t>
          </a:r>
        </a:p>
      </dsp:txBody>
      <dsp:txXfrm>
        <a:off x="3873440" y="2417920"/>
        <a:ext cx="2906697" cy="1575000"/>
      </dsp:txXfrm>
    </dsp:sp>
    <dsp:sp modelId="{E5198951-5079-4CBA-A6C0-91149D7DB5B8}">
      <dsp:nvSpPr>
        <dsp:cNvPr id="0" name=""/>
        <dsp:cNvSpPr/>
      </dsp:nvSpPr>
      <dsp:spPr>
        <a:xfrm>
          <a:off x="8088152" y="600907"/>
          <a:ext cx="1308013" cy="1308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4D6B3-A943-4B9E-95D0-4F79255CD636}">
      <dsp:nvSpPr>
        <dsp:cNvPr id="0" name=""/>
        <dsp:cNvSpPr/>
      </dsp:nvSpPr>
      <dsp:spPr>
        <a:xfrm>
          <a:off x="7288810" y="2417920"/>
          <a:ext cx="2906697" cy="157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Learn NCC-based image processing in MATLAB</a:t>
          </a:r>
        </a:p>
      </dsp:txBody>
      <dsp:txXfrm>
        <a:off x="7288810" y="2417920"/>
        <a:ext cx="2906697" cy="1575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5F1960-FF22-4CDD-A52D-A2A903A44EB2}">
      <dsp:nvSpPr>
        <dsp:cNvPr id="0" name=""/>
        <dsp:cNvSpPr/>
      </dsp:nvSpPr>
      <dsp:spPr>
        <a:xfrm>
          <a:off x="2183428" y="559099"/>
          <a:ext cx="432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3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039" y="602505"/>
        <a:ext cx="23148" cy="4629"/>
      </dsp:txXfrm>
    </dsp:sp>
    <dsp:sp modelId="{E9A39A8D-E413-47D1-8A8F-80865608D14E}">
      <dsp:nvSpPr>
        <dsp:cNvPr id="0" name=""/>
        <dsp:cNvSpPr/>
      </dsp:nvSpPr>
      <dsp:spPr>
        <a:xfrm>
          <a:off x="172311" y="944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Input Image</a:t>
          </a:r>
        </a:p>
      </dsp:txBody>
      <dsp:txXfrm>
        <a:off x="172311" y="944"/>
        <a:ext cx="2012917" cy="1207750"/>
      </dsp:txXfrm>
    </dsp:sp>
    <dsp:sp modelId="{D6B9A78A-A160-4847-BE5F-85FE88BBAA91}">
      <dsp:nvSpPr>
        <dsp:cNvPr id="0" name=""/>
        <dsp:cNvSpPr/>
      </dsp:nvSpPr>
      <dsp:spPr>
        <a:xfrm>
          <a:off x="4659316" y="559099"/>
          <a:ext cx="432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3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3927" y="602505"/>
        <a:ext cx="23148" cy="4629"/>
      </dsp:txXfrm>
    </dsp:sp>
    <dsp:sp modelId="{E5E1306D-7E5F-4EBD-8C06-8E2A5CC76A16}">
      <dsp:nvSpPr>
        <dsp:cNvPr id="0" name=""/>
        <dsp:cNvSpPr/>
      </dsp:nvSpPr>
      <dsp:spPr>
        <a:xfrm>
          <a:off x="2648199" y="944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Preprocessing (Grayscale, Resize, Binarize)</a:t>
          </a:r>
        </a:p>
      </dsp:txBody>
      <dsp:txXfrm>
        <a:off x="2648199" y="944"/>
        <a:ext cx="2012917" cy="1207750"/>
      </dsp:txXfrm>
    </dsp:sp>
    <dsp:sp modelId="{638A9836-40CC-4CE1-B616-322BBBB32FE6}">
      <dsp:nvSpPr>
        <dsp:cNvPr id="0" name=""/>
        <dsp:cNvSpPr/>
      </dsp:nvSpPr>
      <dsp:spPr>
        <a:xfrm>
          <a:off x="1178769" y="1206895"/>
          <a:ext cx="4951776" cy="432370"/>
        </a:xfrm>
        <a:custGeom>
          <a:avLst/>
          <a:gdLst/>
          <a:ahLst/>
          <a:cxnLst/>
          <a:rect l="0" t="0" r="0" b="0"/>
          <a:pathLst>
            <a:path>
              <a:moveTo>
                <a:pt x="4951776" y="0"/>
              </a:moveTo>
              <a:lnTo>
                <a:pt x="4951776" y="233285"/>
              </a:lnTo>
              <a:lnTo>
                <a:pt x="0" y="233285"/>
              </a:lnTo>
              <a:lnTo>
                <a:pt x="0" y="43237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30323" y="1420765"/>
        <a:ext cx="248668" cy="4629"/>
      </dsp:txXfrm>
    </dsp:sp>
    <dsp:sp modelId="{3BEADBFE-5D3A-4740-82B1-862AEAAF3AA5}">
      <dsp:nvSpPr>
        <dsp:cNvPr id="0" name=""/>
        <dsp:cNvSpPr/>
      </dsp:nvSpPr>
      <dsp:spPr>
        <a:xfrm>
          <a:off x="5124087" y="944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Template Creation</a:t>
          </a:r>
        </a:p>
      </dsp:txBody>
      <dsp:txXfrm>
        <a:off x="5124087" y="944"/>
        <a:ext cx="2012917" cy="1207750"/>
      </dsp:txXfrm>
    </dsp:sp>
    <dsp:sp modelId="{5151E16F-6D6E-477B-899D-A0B4F64E9893}">
      <dsp:nvSpPr>
        <dsp:cNvPr id="0" name=""/>
        <dsp:cNvSpPr/>
      </dsp:nvSpPr>
      <dsp:spPr>
        <a:xfrm>
          <a:off x="2183428" y="2229821"/>
          <a:ext cx="432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3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88039" y="2273226"/>
        <a:ext cx="23148" cy="4629"/>
      </dsp:txXfrm>
    </dsp:sp>
    <dsp:sp modelId="{70DCAD10-799E-4B17-BC39-07E16E02DD41}">
      <dsp:nvSpPr>
        <dsp:cNvPr id="0" name=""/>
        <dsp:cNvSpPr/>
      </dsp:nvSpPr>
      <dsp:spPr>
        <a:xfrm>
          <a:off x="172311" y="1671665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Generation (Noise)</a:t>
          </a:r>
        </a:p>
      </dsp:txBody>
      <dsp:txXfrm>
        <a:off x="172311" y="1671665"/>
        <a:ext cx="2012917" cy="1207750"/>
      </dsp:txXfrm>
    </dsp:sp>
    <dsp:sp modelId="{2FB7B80F-8150-466E-9AE1-80BFECE50F10}">
      <dsp:nvSpPr>
        <dsp:cNvPr id="0" name=""/>
        <dsp:cNvSpPr/>
      </dsp:nvSpPr>
      <dsp:spPr>
        <a:xfrm>
          <a:off x="4659316" y="2229821"/>
          <a:ext cx="432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2370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63927" y="2273226"/>
        <a:ext cx="23148" cy="4629"/>
      </dsp:txXfrm>
    </dsp:sp>
    <dsp:sp modelId="{885F8A42-80BC-4909-9A1D-30C52E3252B7}">
      <dsp:nvSpPr>
        <dsp:cNvPr id="0" name=""/>
        <dsp:cNvSpPr/>
      </dsp:nvSpPr>
      <dsp:spPr>
        <a:xfrm>
          <a:off x="2648199" y="1671665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NCC Template Matching</a:t>
          </a:r>
        </a:p>
      </dsp:txBody>
      <dsp:txXfrm>
        <a:off x="2648199" y="1671665"/>
        <a:ext cx="2012917" cy="1207750"/>
      </dsp:txXfrm>
    </dsp:sp>
    <dsp:sp modelId="{BB48F162-D216-4FA9-B23E-0B237BA24AD1}">
      <dsp:nvSpPr>
        <dsp:cNvPr id="0" name=""/>
        <dsp:cNvSpPr/>
      </dsp:nvSpPr>
      <dsp:spPr>
        <a:xfrm>
          <a:off x="5124087" y="1671665"/>
          <a:ext cx="2012917" cy="120775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8635" tIns="103534" rIns="98635" bIns="10353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Performance Evaluation</a:t>
          </a:r>
        </a:p>
      </dsp:txBody>
      <dsp:txXfrm>
        <a:off x="5124087" y="1671665"/>
        <a:ext cx="2012917" cy="12077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8BF9CBB-3F9D-4414-B2E4-8C2BE894F4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5EB60-CA2A-456A-A2BF-A9034E38B1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DED2CA9-CC0F-49C9-BE20-CF4E5DA50826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72EDF-B052-4702-A066-B1B3CFAB78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699B9-4419-484D-A66A-4943218FBF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5116D02-B67F-4196-8E9F-E3D957D2C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36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DD8ACD3-BCB6-4940-8D89-9BBE092091BC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D9F81FC4-6652-4C61-8BE4-BCEE77194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58173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2ED0E-6CA2-41C7-9E37-C9D0422A67FF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62C01-E49F-42B4-BADA-09162CD2D422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0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2006D-4A76-44BE-A5CB-73F35EE0E09E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2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40B-C286-4289-AA7D-64B09E15D476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5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0C25-842F-461C-83AE-2BD044EBC89D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5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B772C-1B5F-49C3-A2C7-883C3F8B5511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9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2611B-D2D0-499B-8B9C-24115B4078AC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7CDEF-CE75-4BF2-AA78-ED37C14B2CB7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7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5489-E980-4192-8FA4-8F29DED8F115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415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9298-61AE-4FAA-B6A5-557FDE9E2AE9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13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4629B-8BCF-4708-8EE5-12E55B5E7395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4E472E4-D2D9-4C8B-AF36-F0C808B8988D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dpuc/PRL_project_bengali_ocr_MATLAB/tree/master" TargetMode="External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typewriter/t/thank-you.html" TargetMode="External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4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2.xml"/><Relationship Id="rId5" Type="http://schemas.openxmlformats.org/officeDocument/2006/relationships/image" Target="../media/image26.png"/><Relationship Id="rId10" Type="http://schemas.microsoft.com/office/2007/relationships/diagramDrawing" Target="../diagrams/drawing2.xml"/><Relationship Id="rId4" Type="http://schemas.openxmlformats.org/officeDocument/2006/relationships/image" Target="../media/image25.png"/><Relationship Id="rId9" Type="http://schemas.openxmlformats.org/officeDocument/2006/relationships/diagramColors" Target="../diagrams/colors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04A6291-4F42-21E3-23FD-6DDEDAC85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eb of dots connected">
            <a:extLst>
              <a:ext uri="{FF2B5EF4-FFF2-40B4-BE49-F238E27FC236}">
                <a16:creationId xmlns:a16="http://schemas.microsoft.com/office/drawing/2014/main" id="{9010476F-A42F-0BF1-39C5-41E3E1E637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06" r="12852"/>
          <a:stretch/>
        </p:blipFill>
        <p:spPr>
          <a:xfrm>
            <a:off x="6211133" y="758652"/>
            <a:ext cx="4013829" cy="3245616"/>
          </a:xfrm>
          <a:prstGeom prst="rect">
            <a:avLst/>
          </a:prstGeom>
        </p:spPr>
      </p:pic>
      <p:pic>
        <p:nvPicPr>
          <p:cNvPr id="6" name="Picture 5" descr="A logo of a university&#10;&#10;Description automatically generated">
            <a:extLst>
              <a:ext uri="{FF2B5EF4-FFF2-40B4-BE49-F238E27FC236}">
                <a16:creationId xmlns:a16="http://schemas.microsoft.com/office/drawing/2014/main" id="{534ED299-8C08-4208-AEAC-CBF435A4C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"/>
          <a:stretch/>
        </p:blipFill>
        <p:spPr>
          <a:xfrm>
            <a:off x="1968452" y="758654"/>
            <a:ext cx="4013756" cy="32456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F7B28C-CF1C-4A4A-BCEB-C649C9225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7468" y="4237646"/>
            <a:ext cx="9383683" cy="999878"/>
          </a:xfrm>
        </p:spPr>
        <p:txBody>
          <a:bodyPr>
            <a:normAutofit/>
          </a:bodyPr>
          <a:lstStyle/>
          <a:p>
            <a:r>
              <a:rPr lang="en-US" sz="2200" dirty="0"/>
              <a:t>Bengali Character Recognition Using Template Matching with NCC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C6542-E0A3-4B56-A055-423785B87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4087" y="5333243"/>
            <a:ext cx="8877063" cy="669527"/>
          </a:xfrm>
        </p:spPr>
        <p:txBody>
          <a:bodyPr>
            <a:normAutofit/>
          </a:bodyPr>
          <a:lstStyle/>
          <a:p>
            <a:r>
              <a:rPr lang="en-US" b="1" dirty="0"/>
              <a:t>Department of Computer Science and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1282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D51998B8-ECB1-9F1F-665F-C88BE47C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D6FFD-2B57-4AF8-8668-B9A00F5F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06" y="3991500"/>
            <a:ext cx="8837546" cy="1870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EA9B8-FABB-4F4F-BDA3-C3D37B3C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Saturday, March 1, 2025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A7D40-1620-4451-B21C-DD527378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36942-C539-46AA-A36A-99CE4045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75477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4610-2159-43E7-AA68-E1A09392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25F-B016-4519-9223-86371E70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33F6C-C056-4FEB-9A45-D9B6D849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5353D-F790-4755-B24F-E3296A52D1B5}"/>
              </a:ext>
            </a:extLst>
          </p:cNvPr>
          <p:cNvSpPr txBox="1"/>
          <p:nvPr/>
        </p:nvSpPr>
        <p:spPr>
          <a:xfrm>
            <a:off x="5278057" y="1114769"/>
            <a:ext cx="630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Matrix when dataset = </a:t>
            </a:r>
            <a:r>
              <a:rPr lang="en-US" dirty="0" err="1"/>
              <a:t>sutonnymj</a:t>
            </a:r>
            <a:r>
              <a:rPr lang="en-US" dirty="0"/>
              <a:t> (20 fonts)</a:t>
            </a:r>
          </a:p>
          <a:p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CF5447B-4448-4F04-A20D-D00C2F507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6689226"/>
              </p:ext>
            </p:extLst>
          </p:nvPr>
        </p:nvGraphicFramePr>
        <p:xfrm>
          <a:off x="5370652" y="1736492"/>
          <a:ext cx="5595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39">
                  <a:extLst>
                    <a:ext uri="{9D8B030D-6E8A-4147-A177-3AD203B41FA5}">
                      <a16:colId xmlns:a16="http://schemas.microsoft.com/office/drawing/2014/main" val="3067712034"/>
                    </a:ext>
                  </a:extLst>
                </a:gridCol>
                <a:gridCol w="2700420">
                  <a:extLst>
                    <a:ext uri="{9D8B030D-6E8A-4147-A177-3AD203B41FA5}">
                      <a16:colId xmlns:a16="http://schemas.microsoft.com/office/drawing/2014/main" val="2778258924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95094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5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13.91%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053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DD9AA13-1F02-4170-8388-9D475F98FB57}"/>
              </a:ext>
            </a:extLst>
          </p:cNvPr>
          <p:cNvSpPr txBox="1"/>
          <p:nvPr/>
        </p:nvSpPr>
        <p:spPr>
          <a:xfrm>
            <a:off x="5324355" y="3703759"/>
            <a:ext cx="6301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Performance Matrix when dataset = </a:t>
            </a:r>
            <a:r>
              <a:rPr lang="en-US" dirty="0" err="1"/>
              <a:t>kalpurush</a:t>
            </a:r>
            <a:r>
              <a:rPr lang="en-US" dirty="0"/>
              <a:t> (36 fonts)</a:t>
            </a:r>
          </a:p>
          <a:p>
            <a:endParaRPr lang="en-US" dirty="0"/>
          </a:p>
        </p:txBody>
      </p:sp>
      <p:graphicFrame>
        <p:nvGraphicFramePr>
          <p:cNvPr id="14" name="Table 12">
            <a:extLst>
              <a:ext uri="{FF2B5EF4-FFF2-40B4-BE49-F238E27FC236}">
                <a16:creationId xmlns:a16="http://schemas.microsoft.com/office/drawing/2014/main" id="{5B369E14-A503-42C0-99E7-C7404676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015556"/>
              </p:ext>
            </p:extLst>
          </p:nvPr>
        </p:nvGraphicFramePr>
        <p:xfrm>
          <a:off x="5370652" y="4425562"/>
          <a:ext cx="559571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39">
                  <a:extLst>
                    <a:ext uri="{9D8B030D-6E8A-4147-A177-3AD203B41FA5}">
                      <a16:colId xmlns:a16="http://schemas.microsoft.com/office/drawing/2014/main" val="3067712034"/>
                    </a:ext>
                  </a:extLst>
                </a:gridCol>
                <a:gridCol w="2700420">
                  <a:extLst>
                    <a:ext uri="{9D8B030D-6E8A-4147-A177-3AD203B41FA5}">
                      <a16:colId xmlns:a16="http://schemas.microsoft.com/office/drawing/2014/main" val="2778258924"/>
                    </a:ext>
                  </a:extLst>
                </a:gridCol>
                <a:gridCol w="2488557">
                  <a:extLst>
                    <a:ext uri="{9D8B030D-6E8A-4147-A177-3AD203B41FA5}">
                      <a16:colId xmlns:a16="http://schemas.microsoft.com/office/drawing/2014/main" val="295094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Overall 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057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45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005311"/>
                  </a:ext>
                </a:extLst>
              </a:tr>
            </a:tbl>
          </a:graphicData>
        </a:graphic>
      </p:graphicFrame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6206B091-AC9D-4770-9D7A-B35C7865C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B662A-4AD2-49D0-81F7-CD5B77E78C86}" type="datetime2">
              <a:rPr lang="en-US" smtClean="0"/>
              <a:t>Saturday, March 1, 2025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615DA2E-0CFB-473B-906F-D5627C45E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03" y="2009577"/>
            <a:ext cx="3134162" cy="28388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436A9E9-417C-4106-9431-025658694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93" y="1736492"/>
            <a:ext cx="3562532" cy="394697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78AA9E9-6B3C-4F02-B428-B0A84FC0F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028" y="1174531"/>
            <a:ext cx="4922915" cy="513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55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D02DC-86D0-86A9-4404-26B11AF64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5E3EA5-6771-430D-83F0-BBA311B48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4392" y="1791147"/>
            <a:ext cx="7202862" cy="19523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C5235-0A2B-4E6F-BAA2-B178267C3B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08F4E-5CEC-4306-8759-E1DF5599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E7906C-36D3-424E-98D9-A62FE9C0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78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31F5-B924-4CF5-B83B-A9D81E764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E146A-6AA8-4687-B6CA-DC97BB00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90CB6-BCDF-44CB-9491-0848DAAD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13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75A8AF9-8B77-44BA-A072-56AFC07FE130}"/>
              </a:ext>
            </a:extLst>
          </p:cNvPr>
          <p:cNvGrpSpPr/>
          <p:nvPr/>
        </p:nvGrpSpPr>
        <p:grpSpPr>
          <a:xfrm>
            <a:off x="848374" y="2273982"/>
            <a:ext cx="4814242" cy="1347988"/>
            <a:chOff x="848374" y="2273982"/>
            <a:chExt cx="4814242" cy="13479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E32D63-11A4-41BB-B809-446A8D4EC968}"/>
                </a:ext>
              </a:extLst>
            </p:cNvPr>
            <p:cNvSpPr/>
            <p:nvPr/>
          </p:nvSpPr>
          <p:spPr>
            <a:xfrm>
              <a:off x="848374" y="2273982"/>
              <a:ext cx="1347988" cy="1347988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2" name="Rectangle 11" descr="Mop and bucket">
              <a:extLst>
                <a:ext uri="{FF2B5EF4-FFF2-40B4-BE49-F238E27FC236}">
                  <a16:creationId xmlns:a16="http://schemas.microsoft.com/office/drawing/2014/main" id="{8698FA81-E42C-41C8-ABBB-3C19B3E4637D}"/>
                </a:ext>
              </a:extLst>
            </p:cNvPr>
            <p:cNvSpPr/>
            <p:nvPr/>
          </p:nvSpPr>
          <p:spPr>
            <a:xfrm>
              <a:off x="1131451" y="2557059"/>
              <a:ext cx="781833" cy="781833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1FF229-AC9D-4F5C-86FB-FE2110CF21A8}"/>
                </a:ext>
              </a:extLst>
            </p:cNvPr>
            <p:cNvSpPr/>
            <p:nvPr/>
          </p:nvSpPr>
          <p:spPr>
            <a:xfrm>
              <a:off x="2485216" y="2273982"/>
              <a:ext cx="3177400" cy="1347988"/>
            </a:xfrm>
            <a:custGeom>
              <a:avLst/>
              <a:gdLst>
                <a:gd name="connsiteX0" fmla="*/ 0 w 3177400"/>
                <a:gd name="connsiteY0" fmla="*/ 0 h 1347988"/>
                <a:gd name="connsiteX1" fmla="*/ 3177400 w 3177400"/>
                <a:gd name="connsiteY1" fmla="*/ 0 h 1347988"/>
                <a:gd name="connsiteX2" fmla="*/ 3177400 w 3177400"/>
                <a:gd name="connsiteY2" fmla="*/ 1347988 h 1347988"/>
                <a:gd name="connsiteX3" fmla="*/ 0 w 3177400"/>
                <a:gd name="connsiteY3" fmla="*/ 1347988 h 1347988"/>
                <a:gd name="connsiteX4" fmla="*/ 0 w 3177400"/>
                <a:gd name="connsiteY4" fmla="*/ 0 h 13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400" h="1347988">
                  <a:moveTo>
                    <a:pt x="0" y="0"/>
                  </a:moveTo>
                  <a:lnTo>
                    <a:pt x="3177400" y="0"/>
                  </a:lnTo>
                  <a:lnTo>
                    <a:pt x="3177400" y="1347988"/>
                  </a:lnTo>
                  <a:lnTo>
                    <a:pt x="0" y="1347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Pros</a:t>
              </a:r>
              <a:r>
                <a:rPr lang="en-US" sz="2100" b="0" i="0" kern="1200" baseline="0" dirty="0"/>
                <a:t>: Simple NCC method, effective for clean templates.</a:t>
              </a:r>
              <a:br>
                <a:rPr lang="en-US" sz="2100" b="0" i="0" kern="1200" baseline="0" dirty="0"/>
              </a:br>
              <a:endParaRPr lang="en-US" sz="2100" kern="1200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C4387E-B71F-46CB-8CF0-98A459805D6C}"/>
              </a:ext>
            </a:extLst>
          </p:cNvPr>
          <p:cNvGrpSpPr/>
          <p:nvPr/>
        </p:nvGrpSpPr>
        <p:grpSpPr>
          <a:xfrm>
            <a:off x="6216255" y="2273982"/>
            <a:ext cx="4814243" cy="1347988"/>
            <a:chOff x="6216255" y="2273982"/>
            <a:chExt cx="4814243" cy="134798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9F63BF9-E5AF-464C-8B8B-9E8EDD4123FB}"/>
                </a:ext>
              </a:extLst>
            </p:cNvPr>
            <p:cNvSpPr/>
            <p:nvPr/>
          </p:nvSpPr>
          <p:spPr>
            <a:xfrm>
              <a:off x="6216255" y="2273982"/>
              <a:ext cx="1347988" cy="1347988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Rectangle 16" descr="Arrow Circle">
              <a:extLst>
                <a:ext uri="{FF2B5EF4-FFF2-40B4-BE49-F238E27FC236}">
                  <a16:creationId xmlns:a16="http://schemas.microsoft.com/office/drawing/2014/main" id="{14D3E1FD-043F-4382-9270-650BD77FE977}"/>
                </a:ext>
              </a:extLst>
            </p:cNvPr>
            <p:cNvSpPr/>
            <p:nvPr/>
          </p:nvSpPr>
          <p:spPr>
            <a:xfrm>
              <a:off x="6499333" y="2557059"/>
              <a:ext cx="781833" cy="781833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798ED6-4D8E-44D6-AB3A-BE0083C0DB87}"/>
                </a:ext>
              </a:extLst>
            </p:cNvPr>
            <p:cNvSpPr/>
            <p:nvPr/>
          </p:nvSpPr>
          <p:spPr>
            <a:xfrm>
              <a:off x="7853098" y="2273982"/>
              <a:ext cx="3177400" cy="1347988"/>
            </a:xfrm>
            <a:custGeom>
              <a:avLst/>
              <a:gdLst>
                <a:gd name="connsiteX0" fmla="*/ 0 w 3177400"/>
                <a:gd name="connsiteY0" fmla="*/ 0 h 1347988"/>
                <a:gd name="connsiteX1" fmla="*/ 3177400 w 3177400"/>
                <a:gd name="connsiteY1" fmla="*/ 0 h 1347988"/>
                <a:gd name="connsiteX2" fmla="*/ 3177400 w 3177400"/>
                <a:gd name="connsiteY2" fmla="*/ 1347988 h 1347988"/>
                <a:gd name="connsiteX3" fmla="*/ 0 w 3177400"/>
                <a:gd name="connsiteY3" fmla="*/ 1347988 h 1347988"/>
                <a:gd name="connsiteX4" fmla="*/ 0 w 3177400"/>
                <a:gd name="connsiteY4" fmla="*/ 0 h 13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400" h="1347988">
                  <a:moveTo>
                    <a:pt x="0" y="0"/>
                  </a:moveTo>
                  <a:lnTo>
                    <a:pt x="3177400" y="0"/>
                  </a:lnTo>
                  <a:lnTo>
                    <a:pt x="3177400" y="1347988"/>
                  </a:lnTo>
                  <a:lnTo>
                    <a:pt x="0" y="1347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Cons</a:t>
              </a:r>
              <a:r>
                <a:rPr lang="en-US" sz="2100" b="0" i="0" kern="1200" baseline="0" dirty="0"/>
                <a:t>: Low accuracy with noise, small dataset (20 characters).</a:t>
              </a:r>
              <a:br>
                <a:rPr lang="en-US" sz="2100" b="0" i="0" kern="1200" baseline="0" dirty="0"/>
              </a:br>
              <a:endParaRPr lang="en-US" sz="2100" kern="12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B69FBA2-C515-43FA-9380-82ED6AF6C73B}"/>
              </a:ext>
            </a:extLst>
          </p:cNvPr>
          <p:cNvGrpSpPr/>
          <p:nvPr/>
        </p:nvGrpSpPr>
        <p:grpSpPr>
          <a:xfrm>
            <a:off x="848374" y="4402921"/>
            <a:ext cx="4814242" cy="1347988"/>
            <a:chOff x="848374" y="4402921"/>
            <a:chExt cx="4814242" cy="13479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C4E791-7140-4E4A-9DAC-AD81FE00E91A}"/>
                </a:ext>
              </a:extLst>
            </p:cNvPr>
            <p:cNvSpPr/>
            <p:nvPr/>
          </p:nvSpPr>
          <p:spPr>
            <a:xfrm>
              <a:off x="848374" y="4402921"/>
              <a:ext cx="1347988" cy="1347988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 descr="Filter">
              <a:extLst>
                <a:ext uri="{FF2B5EF4-FFF2-40B4-BE49-F238E27FC236}">
                  <a16:creationId xmlns:a16="http://schemas.microsoft.com/office/drawing/2014/main" id="{29164966-05F2-4E07-80B5-41E2E74090EE}"/>
                </a:ext>
              </a:extLst>
            </p:cNvPr>
            <p:cNvSpPr/>
            <p:nvPr/>
          </p:nvSpPr>
          <p:spPr>
            <a:xfrm>
              <a:off x="1131451" y="4685998"/>
              <a:ext cx="781833" cy="781833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38BD377-D8C1-4574-AA98-8A3C7D30E7F2}"/>
                </a:ext>
              </a:extLst>
            </p:cNvPr>
            <p:cNvSpPr/>
            <p:nvPr/>
          </p:nvSpPr>
          <p:spPr>
            <a:xfrm>
              <a:off x="2485216" y="4402921"/>
              <a:ext cx="3177400" cy="1347988"/>
            </a:xfrm>
            <a:custGeom>
              <a:avLst/>
              <a:gdLst>
                <a:gd name="connsiteX0" fmla="*/ 0 w 3177400"/>
                <a:gd name="connsiteY0" fmla="*/ 0 h 1347988"/>
                <a:gd name="connsiteX1" fmla="*/ 3177400 w 3177400"/>
                <a:gd name="connsiteY1" fmla="*/ 0 h 1347988"/>
                <a:gd name="connsiteX2" fmla="*/ 3177400 w 3177400"/>
                <a:gd name="connsiteY2" fmla="*/ 1347988 h 1347988"/>
                <a:gd name="connsiteX3" fmla="*/ 0 w 3177400"/>
                <a:gd name="connsiteY3" fmla="*/ 1347988 h 1347988"/>
                <a:gd name="connsiteX4" fmla="*/ 0 w 3177400"/>
                <a:gd name="connsiteY4" fmla="*/ 0 h 13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400" h="1347988">
                  <a:moveTo>
                    <a:pt x="0" y="0"/>
                  </a:moveTo>
                  <a:lnTo>
                    <a:pt x="3177400" y="0"/>
                  </a:lnTo>
                  <a:lnTo>
                    <a:pt x="3177400" y="1347988"/>
                  </a:lnTo>
                  <a:lnTo>
                    <a:pt x="0" y="1347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 dirty="0"/>
                <a:t>Suggestion</a:t>
              </a:r>
              <a:r>
                <a:rPr lang="en-US" sz="2100" b="0" i="0" kern="1200" baseline="0" dirty="0"/>
                <a:t>: Expand dataset, refine NCC threshold.</a:t>
              </a:r>
              <a:br>
                <a:rPr lang="en-US" sz="2100" b="0" i="0" kern="1200" baseline="0" dirty="0"/>
              </a:br>
              <a:endParaRPr lang="en-US" sz="2100" kern="1200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AC2F6E1-27D7-4C54-88FA-80906FBF1BA0}"/>
              </a:ext>
            </a:extLst>
          </p:cNvPr>
          <p:cNvGrpSpPr/>
          <p:nvPr/>
        </p:nvGrpSpPr>
        <p:grpSpPr>
          <a:xfrm>
            <a:off x="6216255" y="4402921"/>
            <a:ext cx="4814243" cy="1347988"/>
            <a:chOff x="6216255" y="4402921"/>
            <a:chExt cx="4814243" cy="1347988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0DDC828-9A78-463D-9800-70B44D543FEB}"/>
                </a:ext>
              </a:extLst>
            </p:cNvPr>
            <p:cNvSpPr/>
            <p:nvPr/>
          </p:nvSpPr>
          <p:spPr>
            <a:xfrm>
              <a:off x="6216255" y="4402921"/>
              <a:ext cx="1347988" cy="1347988"/>
            </a:xfrm>
            <a:prstGeom prst="ellipse">
              <a:avLst/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 descr="Artist">
              <a:extLst>
                <a:ext uri="{FF2B5EF4-FFF2-40B4-BE49-F238E27FC236}">
                  <a16:creationId xmlns:a16="http://schemas.microsoft.com/office/drawing/2014/main" id="{297BBFA2-B0E4-49D2-9843-5828EB71E869}"/>
                </a:ext>
              </a:extLst>
            </p:cNvPr>
            <p:cNvSpPr/>
            <p:nvPr/>
          </p:nvSpPr>
          <p:spPr>
            <a:xfrm>
              <a:off x="6499333" y="4685998"/>
              <a:ext cx="781833" cy="781833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23E3AE-2F84-4B1A-AF43-7540FF945D2E}"/>
                </a:ext>
              </a:extLst>
            </p:cNvPr>
            <p:cNvSpPr/>
            <p:nvPr/>
          </p:nvSpPr>
          <p:spPr>
            <a:xfrm>
              <a:off x="7853098" y="4402921"/>
              <a:ext cx="3177400" cy="1347988"/>
            </a:xfrm>
            <a:custGeom>
              <a:avLst/>
              <a:gdLst>
                <a:gd name="connsiteX0" fmla="*/ 0 w 3177400"/>
                <a:gd name="connsiteY0" fmla="*/ 0 h 1347988"/>
                <a:gd name="connsiteX1" fmla="*/ 3177400 w 3177400"/>
                <a:gd name="connsiteY1" fmla="*/ 0 h 1347988"/>
                <a:gd name="connsiteX2" fmla="*/ 3177400 w 3177400"/>
                <a:gd name="connsiteY2" fmla="*/ 1347988 h 1347988"/>
                <a:gd name="connsiteX3" fmla="*/ 0 w 3177400"/>
                <a:gd name="connsiteY3" fmla="*/ 1347988 h 1347988"/>
                <a:gd name="connsiteX4" fmla="*/ 0 w 3177400"/>
                <a:gd name="connsiteY4" fmla="*/ 0 h 1347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77400" h="1347988">
                  <a:moveTo>
                    <a:pt x="0" y="0"/>
                  </a:moveTo>
                  <a:lnTo>
                    <a:pt x="3177400" y="0"/>
                  </a:lnTo>
                  <a:lnTo>
                    <a:pt x="3177400" y="1347988"/>
                  </a:lnTo>
                  <a:lnTo>
                    <a:pt x="0" y="1347988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9334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100" b="1" i="0" kern="1200" baseline="0"/>
                <a:t>Future Work</a:t>
              </a:r>
              <a:r>
                <a:rPr lang="en-US" sz="2100" b="0" i="0" kern="1200" baseline="0"/>
                <a:t>: Integrate deep learning, multi-font support.</a:t>
              </a:r>
              <a:endParaRPr lang="en-US" sz="2100" kern="1200"/>
            </a:p>
          </p:txBody>
        </p:sp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B51FDDD-CBD6-415F-9546-58A8EF83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5B8C8-2426-4FD6-BF43-52F299ED24EB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19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Books">
            <a:extLst>
              <a:ext uri="{FF2B5EF4-FFF2-40B4-BE49-F238E27FC236}">
                <a16:creationId xmlns:a16="http://schemas.microsoft.com/office/drawing/2014/main" id="{3F8B10FF-A394-B247-1A28-C5C168785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E8C4E6-81F9-4E2D-AFF7-C611CA8C6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Reference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2D70B5-AB79-44B2-93FC-FFE3C8FE1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A6B62-8A39-4717-B898-184FF7204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B308A-3DF6-4067-9A20-3A4FD09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6034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Closeup of a keyboard">
            <a:extLst>
              <a:ext uri="{FF2B5EF4-FFF2-40B4-BE49-F238E27FC236}">
                <a16:creationId xmlns:a16="http://schemas.microsoft.com/office/drawing/2014/main" id="{EDB7C321-5E79-577A-3694-B2F5580131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5" r="24906" b="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439832-31F9-40C4-9524-2479ADC0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Reference</a:t>
            </a:r>
            <a:br>
              <a:rPr lang="en-US" dirty="0"/>
            </a:b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998E171-7067-439F-B15C-623676062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4680" y="2212848"/>
            <a:ext cx="3553413" cy="412242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MATLAB Image Processing Toolbox: NCC Documentation.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kalpurush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font from Avro Keyboard,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sutonnymj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Bijoy Keyboard, 20 characters.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85D38-114B-4DB2-95CE-3B75A4B6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</a:rPr>
              <a:t>Pattern Recognition Laboratory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4538-9ADD-46B0-BF1C-21E77735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D88FD3C-153B-451F-98F8-E6FEDFC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BB0D-59D0-4CAB-A041-C248296B49FA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2013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DA9942F-A18C-9E9D-BF08-9291C54E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Paperclip">
            <a:extLst>
              <a:ext uri="{FF2B5EF4-FFF2-40B4-BE49-F238E27FC236}">
                <a16:creationId xmlns:a16="http://schemas.microsoft.com/office/drawing/2014/main" id="{CB80A0A3-4D0D-6CF9-02BB-DE7D6FBC0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0769" y="1429352"/>
            <a:ext cx="4330461" cy="4330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196D35-CA3A-41AD-80CA-C369F286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809" y="353681"/>
            <a:ext cx="6572382" cy="9743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Appendix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830F7-EC58-453B-8E8D-699917AA72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DE264-147F-4EC2-BCFC-557D12AA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4A818-7F31-4E43-9167-12E786E5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9496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ocator flag on a city map">
            <a:extLst>
              <a:ext uri="{FF2B5EF4-FFF2-40B4-BE49-F238E27FC236}">
                <a16:creationId xmlns:a16="http://schemas.microsoft.com/office/drawing/2014/main" id="{D99BF586-91D2-92A1-02C6-DDCF610EF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966" b="-1"/>
          <a:stretch/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AED90-ADDA-4815-A78B-BC4ADB891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15" y="603504"/>
            <a:ext cx="4361689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Appendix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BF974-3A5B-42D7-B6C9-7269780DE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591" y="2212848"/>
            <a:ext cx="5127585" cy="4096512"/>
          </a:xfrm>
        </p:spPr>
        <p:txBody>
          <a:bodyPr>
            <a:normAutofit/>
          </a:bodyPr>
          <a:lstStyle/>
          <a:p>
            <a:r>
              <a:rPr lang="en-US" sz="1800" dirty="0"/>
              <a:t>CODE: </a:t>
            </a:r>
            <a:r>
              <a:rPr lang="en-US" sz="1800" dirty="0">
                <a:hlinkClick r:id="rId3"/>
              </a:rPr>
              <a:t>https://github.com/ddpuc/PRL_project_bengali_ocr_MATLAB/tree/master</a:t>
            </a:r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6D2D1-CEA7-42B1-A03E-EA686E7E2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Pattern Recognition Laboratory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9EDF5-DA99-417E-B4A0-FCF02E7DA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048439-6296-413C-B637-C1A8A7C81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A8E35-FFB2-448F-B785-A74BC8BB894D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992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B1A0-79EF-49E8-B52D-A29402F32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E340B-C286-4289-AA7D-64B09E15D476}" type="datetime2">
              <a:rPr lang="en-US" smtClean="0"/>
              <a:t>Saturday, March 1,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6424-EEEE-4A2B-B44A-8B5C74D29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64257-7510-4E20-B1F8-FEE66F95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7489F4-7F15-4621-8657-380DC17C7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666"/>
            <a:ext cx="5891514" cy="59730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EAA891-CB99-458B-BDD9-DF31AA602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871" y="335666"/>
            <a:ext cx="655512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747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CD6A-55C0-456E-858B-43FE1AFAD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9F898-2519-4362-98C9-FF75EF12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19</a:t>
            </a:fld>
            <a:endParaRPr lang="en-US"/>
          </a:p>
        </p:txBody>
      </p:sp>
      <p:pic>
        <p:nvPicPr>
          <p:cNvPr id="13" name="Picture 12" descr="A close-up of a typewriter&#10;&#10;Description automatically generated">
            <a:extLst>
              <a:ext uri="{FF2B5EF4-FFF2-40B4-BE49-F238E27FC236}">
                <a16:creationId xmlns:a16="http://schemas.microsoft.com/office/drawing/2014/main" id="{A4AAA265-8C7B-4454-BF2B-D4201FD93E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07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9BEF29-CA34-4E02-9FA2-6BCC8CAB02DC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thebluediamondgallery.com/typewriter/t/thank-you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15" name="Date Placeholder 14">
            <a:extLst>
              <a:ext uri="{FF2B5EF4-FFF2-40B4-BE49-F238E27FC236}">
                <a16:creationId xmlns:a16="http://schemas.microsoft.com/office/drawing/2014/main" id="{F07D442D-211D-4283-8E42-BAA853306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F4841-9B36-4480-A053-0D21FC6205A0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120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9F50C-1358-4AB7-AFFD-EE8E3EA8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Bengali Character Recognition Using Template Matching with NCC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FCF6-2AF0-4745-93F8-0912750E7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1715532"/>
            <a:ext cx="10653577" cy="113225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b="1" dirty="0"/>
              <a:t>Course Name: Pattern Recognition Laboratory</a:t>
            </a:r>
          </a:p>
          <a:p>
            <a:pPr marL="0" indent="0" algn="ctr">
              <a:buNone/>
            </a:pPr>
            <a:r>
              <a:rPr lang="en-US" b="1" dirty="0"/>
              <a:t>Course Code: CSE 460</a:t>
            </a:r>
          </a:p>
          <a:p>
            <a:pPr marL="0" indent="0" algn="ctr">
              <a:buNone/>
            </a:pPr>
            <a:r>
              <a:rPr lang="en-US" b="1" dirty="0"/>
              <a:t>Semester Final Project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A000A-F659-4F5D-8B20-A149B8DFD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BC9EC-55A8-4561-B410-F8EEBBA2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3CBED-5229-46E0-8271-C2D4A1CEE374}"/>
              </a:ext>
            </a:extLst>
          </p:cNvPr>
          <p:cNvSpPr txBox="1"/>
          <p:nvPr/>
        </p:nvSpPr>
        <p:spPr>
          <a:xfrm>
            <a:off x="471340" y="3035431"/>
            <a:ext cx="5753496" cy="30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By -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DHRUBA DEY</a:t>
            </a:r>
          </a:p>
          <a:p>
            <a:pPr>
              <a:lnSpc>
                <a:spcPct val="150000"/>
              </a:lnSpc>
            </a:pPr>
            <a:r>
              <a:rPr lang="en-US" dirty="0"/>
              <a:t>ID: 2103910202149</a:t>
            </a:r>
          </a:p>
          <a:p>
            <a:pPr>
              <a:lnSpc>
                <a:spcPct val="150000"/>
              </a:lnSpc>
            </a:pPr>
            <a:r>
              <a:rPr lang="en-US" dirty="0"/>
              <a:t>Semester: 8</a:t>
            </a:r>
            <a:r>
              <a:rPr lang="en-US" baseline="30000" dirty="0"/>
              <a:t>th, </a:t>
            </a:r>
            <a:r>
              <a:rPr lang="en-US" dirty="0"/>
              <a:t>Year: 4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pPr>
              <a:lnSpc>
                <a:spcPct val="150000"/>
              </a:lnSpc>
            </a:pPr>
            <a:r>
              <a:rPr lang="en-US" dirty="0"/>
              <a:t>Section: A2, 39</a:t>
            </a:r>
            <a:r>
              <a:rPr lang="en-US" baseline="30000" dirty="0"/>
              <a:t>th</a:t>
            </a:r>
            <a:r>
              <a:rPr lang="en-US" dirty="0"/>
              <a:t> Batch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Computer Science and Engineering</a:t>
            </a:r>
          </a:p>
          <a:p>
            <a:pPr>
              <a:lnSpc>
                <a:spcPct val="150000"/>
              </a:lnSpc>
            </a:pPr>
            <a:r>
              <a:rPr lang="en-US" dirty="0"/>
              <a:t>Premier University, Chittagong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97CC74-D050-4C22-A9DE-27BD0DE71314}"/>
              </a:ext>
            </a:extLst>
          </p:cNvPr>
          <p:cNvSpPr txBox="1"/>
          <p:nvPr/>
        </p:nvSpPr>
        <p:spPr>
          <a:xfrm>
            <a:off x="6224836" y="3035431"/>
            <a:ext cx="54073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Submitted To -</a:t>
            </a: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DR. KAUSHIK DEB, </a:t>
            </a:r>
            <a:r>
              <a:rPr lang="en-US" b="1" dirty="0" err="1"/>
              <a:t>Ph.D</a:t>
            </a:r>
            <a:endParaRPr lang="en-US" b="1" dirty="0"/>
          </a:p>
          <a:p>
            <a:pPr>
              <a:lnSpc>
                <a:spcPct val="150000"/>
              </a:lnSpc>
            </a:pPr>
            <a:r>
              <a:rPr lang="en-US" dirty="0"/>
              <a:t>Professor</a:t>
            </a:r>
          </a:p>
          <a:p>
            <a:pPr>
              <a:lnSpc>
                <a:spcPct val="150000"/>
              </a:lnSpc>
            </a:pPr>
            <a:r>
              <a:rPr lang="en-US" dirty="0"/>
              <a:t>Department of Computer Science and Engineering (CSE)</a:t>
            </a:r>
          </a:p>
          <a:p>
            <a:pPr>
              <a:lnSpc>
                <a:spcPct val="150000"/>
              </a:lnSpc>
            </a:pPr>
            <a:r>
              <a:rPr lang="en-US" dirty="0"/>
              <a:t>Chittagong University of Engineering and Technology (CUET)</a:t>
            </a:r>
          </a:p>
          <a:p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29A9F57E-5E36-4135-BD9F-D24A0A98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38878-8E1D-4D64-9961-DC3EF433E187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946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1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7" descr="Seamless line creating random shapes on a white surface">
            <a:extLst>
              <a:ext uri="{FF2B5EF4-FFF2-40B4-BE49-F238E27FC236}">
                <a16:creationId xmlns:a16="http://schemas.microsoft.com/office/drawing/2014/main" id="{BB2D8D6F-70C5-B711-41ED-97A2A5C724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2" r="678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D2A2FC-A63A-481B-B3E1-54129BE6E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E8641-4030-4E82-AE3E-B1652C1B3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r>
              <a:rPr lang="en-US" sz="1800" dirty="0"/>
              <a:t>OCR system for Bengali script recognition.</a:t>
            </a:r>
          </a:p>
          <a:p>
            <a:r>
              <a:rPr lang="en-US" sz="1800" b="1" dirty="0"/>
              <a:t>Method: </a:t>
            </a:r>
            <a:r>
              <a:rPr lang="en-US" sz="1800" dirty="0"/>
              <a:t>Template matching with Normalized Cross-Correlation (NCC) in MATLAB.</a:t>
            </a:r>
          </a:p>
          <a:p>
            <a:r>
              <a:rPr lang="en-US" sz="1800" b="1" dirty="0"/>
              <a:t>Dataset: </a:t>
            </a:r>
            <a:r>
              <a:rPr lang="en-US" sz="1800" dirty="0" err="1"/>
              <a:t>kalpurush</a:t>
            </a:r>
            <a:r>
              <a:rPr lang="en-US" sz="1800" dirty="0"/>
              <a:t> and </a:t>
            </a:r>
            <a:r>
              <a:rPr lang="en-US" sz="1800" dirty="0" err="1"/>
              <a:t>sutonnymj</a:t>
            </a:r>
            <a:r>
              <a:rPr lang="en-US" sz="1800" dirty="0"/>
              <a:t> font characters; Test: 151 noisy variants.</a:t>
            </a:r>
          </a:p>
          <a:p>
            <a:endParaRPr lang="en-US" sz="1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CEF3C-537E-43B7-90DB-608B281AC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Pattern Recognition Laboratory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C1A25-41BF-43E7-8901-79E065138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93C0F4-438D-4515-8A44-995053C4A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3481" y="4262794"/>
            <a:ext cx="2855527" cy="2190208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834A4B6-D0AB-4D0D-A99A-8F18BCEC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3079B-53C0-4DA6-B801-4DD44D1098AB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2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0692C-2186-4288-A8FB-95BC8497E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Motivation</a:t>
            </a:r>
            <a:endParaRPr lang="en-US" sz="400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E32D5-72A1-4A5E-93DC-2AE392C6C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F2420-8DB2-4655-AD96-F56F6BC9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8CA7-4BF3-42C7-A32F-D805E25A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A4561AC9-202A-5CCF-B9F1-1C2D58DD7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355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9D24D-EFDE-40F2-8314-27D813CF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D1A7FE99-5584-8413-DC0C-67B1BE486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5886419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A70DC-4B93-455A-A6C6-A62B61489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FD6D-D203-4071-A2D2-A83F79986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ABADE-06CB-4107-93CA-DFC892E8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44893-68B1-464A-B332-B6ECE2089B37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097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10749-D436-4EEB-A417-BED387068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Application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4F529-5BB1-4DFD-A95E-573A55E9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8889E-A155-4A8B-BC08-E9219F8A9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20B735-A4E0-470B-BF04-0435EF81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9" name="Graphic 8" descr="Deploy">
            <a:extLst>
              <a:ext uri="{FF2B5EF4-FFF2-40B4-BE49-F238E27FC236}">
                <a16:creationId xmlns:a16="http://schemas.microsoft.com/office/drawing/2014/main" id="{344DAB86-3D1A-DAB8-56DD-43408A407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5855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9C85-4E86-4A6D-93D7-E5F380D8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33E9F25-B802-4813-9197-483239499D72}"/>
              </a:ext>
            </a:extLst>
          </p:cNvPr>
          <p:cNvSpPr/>
          <p:nvPr/>
        </p:nvSpPr>
        <p:spPr>
          <a:xfrm>
            <a:off x="612648" y="1680898"/>
            <a:ext cx="10653579" cy="13122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 descr="Books">
            <a:extLst>
              <a:ext uri="{FF2B5EF4-FFF2-40B4-BE49-F238E27FC236}">
                <a16:creationId xmlns:a16="http://schemas.microsoft.com/office/drawing/2014/main" id="{64DF5300-152F-4D25-A148-854D87116A04}"/>
              </a:ext>
            </a:extLst>
          </p:cNvPr>
          <p:cNvSpPr/>
          <p:nvPr/>
        </p:nvSpPr>
        <p:spPr>
          <a:xfrm>
            <a:off x="1009589" y="1976144"/>
            <a:ext cx="721711" cy="721711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86479CD-FD9D-48BB-93C3-3BAE6B1DE1BC}"/>
              </a:ext>
            </a:extLst>
          </p:cNvPr>
          <p:cNvSpPr/>
          <p:nvPr/>
        </p:nvSpPr>
        <p:spPr>
          <a:xfrm>
            <a:off x="2128241" y="1680898"/>
            <a:ext cx="9137985" cy="1312201"/>
          </a:xfrm>
          <a:custGeom>
            <a:avLst/>
            <a:gdLst>
              <a:gd name="connsiteX0" fmla="*/ 0 w 9137985"/>
              <a:gd name="connsiteY0" fmla="*/ 0 h 1312201"/>
              <a:gd name="connsiteX1" fmla="*/ 9137985 w 9137985"/>
              <a:gd name="connsiteY1" fmla="*/ 0 h 1312201"/>
              <a:gd name="connsiteX2" fmla="*/ 9137985 w 9137985"/>
              <a:gd name="connsiteY2" fmla="*/ 1312201 h 1312201"/>
              <a:gd name="connsiteX3" fmla="*/ 0 w 9137985"/>
              <a:gd name="connsiteY3" fmla="*/ 1312201 h 1312201"/>
              <a:gd name="connsiteX4" fmla="*/ 0 w 9137985"/>
              <a:gd name="connsiteY4" fmla="*/ 0 h 131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7985" h="1312201">
                <a:moveTo>
                  <a:pt x="0" y="0"/>
                </a:moveTo>
                <a:lnTo>
                  <a:pt x="9137985" y="0"/>
                </a:lnTo>
                <a:lnTo>
                  <a:pt x="9137985" y="1312201"/>
                </a:lnTo>
                <a:lnTo>
                  <a:pt x="0" y="13122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75" tIns="138875" rIns="138875" bIns="13887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Digitize Bengali books and manuscripts.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4E18777-91C2-4637-9303-B1E3A6E9282B}"/>
              </a:ext>
            </a:extLst>
          </p:cNvPr>
          <p:cNvSpPr/>
          <p:nvPr/>
        </p:nvSpPr>
        <p:spPr>
          <a:xfrm>
            <a:off x="612648" y="3321151"/>
            <a:ext cx="10653579" cy="13122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5" name="Rectangle 14" descr="Diploma Roll">
            <a:extLst>
              <a:ext uri="{FF2B5EF4-FFF2-40B4-BE49-F238E27FC236}">
                <a16:creationId xmlns:a16="http://schemas.microsoft.com/office/drawing/2014/main" id="{813E5B7E-4764-4FFD-B727-83C7AFA01D1B}"/>
              </a:ext>
            </a:extLst>
          </p:cNvPr>
          <p:cNvSpPr/>
          <p:nvPr/>
        </p:nvSpPr>
        <p:spPr>
          <a:xfrm>
            <a:off x="1009589" y="3616396"/>
            <a:ext cx="721711" cy="721711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E1492E-B564-4672-B7EF-DEE1FF11C322}"/>
              </a:ext>
            </a:extLst>
          </p:cNvPr>
          <p:cNvSpPr/>
          <p:nvPr/>
        </p:nvSpPr>
        <p:spPr>
          <a:xfrm>
            <a:off x="2128241" y="3321151"/>
            <a:ext cx="9137985" cy="1312201"/>
          </a:xfrm>
          <a:custGeom>
            <a:avLst/>
            <a:gdLst>
              <a:gd name="connsiteX0" fmla="*/ 0 w 9137985"/>
              <a:gd name="connsiteY0" fmla="*/ 0 h 1312201"/>
              <a:gd name="connsiteX1" fmla="*/ 9137985 w 9137985"/>
              <a:gd name="connsiteY1" fmla="*/ 0 h 1312201"/>
              <a:gd name="connsiteX2" fmla="*/ 9137985 w 9137985"/>
              <a:gd name="connsiteY2" fmla="*/ 1312201 h 1312201"/>
              <a:gd name="connsiteX3" fmla="*/ 0 w 9137985"/>
              <a:gd name="connsiteY3" fmla="*/ 1312201 h 1312201"/>
              <a:gd name="connsiteX4" fmla="*/ 0 w 9137985"/>
              <a:gd name="connsiteY4" fmla="*/ 0 h 131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7985" h="1312201">
                <a:moveTo>
                  <a:pt x="0" y="0"/>
                </a:moveTo>
                <a:lnTo>
                  <a:pt x="9137985" y="0"/>
                </a:lnTo>
                <a:lnTo>
                  <a:pt x="9137985" y="1312201"/>
                </a:lnTo>
                <a:lnTo>
                  <a:pt x="0" y="13122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75" tIns="138875" rIns="138875" bIns="13887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Enhance educational tools with real-time recognition.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B69586-7E44-4C95-A721-94E72A527463}"/>
              </a:ext>
            </a:extLst>
          </p:cNvPr>
          <p:cNvSpPr/>
          <p:nvPr/>
        </p:nvSpPr>
        <p:spPr>
          <a:xfrm>
            <a:off x="612648" y="4961403"/>
            <a:ext cx="10653579" cy="1312201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Rectangle 17" descr="Call center">
            <a:extLst>
              <a:ext uri="{FF2B5EF4-FFF2-40B4-BE49-F238E27FC236}">
                <a16:creationId xmlns:a16="http://schemas.microsoft.com/office/drawing/2014/main" id="{89D1CCE8-6671-4E51-A8E6-BCF289EF6EB9}"/>
              </a:ext>
            </a:extLst>
          </p:cNvPr>
          <p:cNvSpPr/>
          <p:nvPr/>
        </p:nvSpPr>
        <p:spPr>
          <a:xfrm>
            <a:off x="1009589" y="5256648"/>
            <a:ext cx="721711" cy="721711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02F4726-FFD0-4827-9E27-F5F2B42738C9}"/>
              </a:ext>
            </a:extLst>
          </p:cNvPr>
          <p:cNvSpPr/>
          <p:nvPr/>
        </p:nvSpPr>
        <p:spPr>
          <a:xfrm>
            <a:off x="2128241" y="4961403"/>
            <a:ext cx="9137985" cy="1312201"/>
          </a:xfrm>
          <a:custGeom>
            <a:avLst/>
            <a:gdLst>
              <a:gd name="connsiteX0" fmla="*/ 0 w 9137985"/>
              <a:gd name="connsiteY0" fmla="*/ 0 h 1312201"/>
              <a:gd name="connsiteX1" fmla="*/ 9137985 w 9137985"/>
              <a:gd name="connsiteY1" fmla="*/ 0 h 1312201"/>
              <a:gd name="connsiteX2" fmla="*/ 9137985 w 9137985"/>
              <a:gd name="connsiteY2" fmla="*/ 1312201 h 1312201"/>
              <a:gd name="connsiteX3" fmla="*/ 0 w 9137985"/>
              <a:gd name="connsiteY3" fmla="*/ 1312201 h 1312201"/>
              <a:gd name="connsiteX4" fmla="*/ 0 w 9137985"/>
              <a:gd name="connsiteY4" fmla="*/ 0 h 131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37985" h="1312201">
                <a:moveTo>
                  <a:pt x="0" y="0"/>
                </a:moveTo>
                <a:lnTo>
                  <a:pt x="9137985" y="0"/>
                </a:lnTo>
                <a:lnTo>
                  <a:pt x="9137985" y="1312201"/>
                </a:lnTo>
                <a:lnTo>
                  <a:pt x="0" y="131220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8875" tIns="138875" rIns="138875" bIns="138875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kern="1200" dirty="0"/>
              <a:t>Support NLP preprocessing for Bengali text.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278E2-AC87-4C06-8283-A010A38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Pattern Recognition Laboratory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A518-1FC9-435A-938D-B6366166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7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F2E67-AD1B-4D73-A72B-609D73EFE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88072-6F65-4A05-9CB5-4819B915FE73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536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C9E62-27FF-40BF-9A9D-C5739AF85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/>
              <a:t>Framework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99DEF3-F063-49DF-8DE9-DDC1B9D606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349431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A87CDEF-CE75-4BF2-AA78-ED37C14B2CB7}" type="datetime2">
              <a:rPr lang="en-US" smtClean="0"/>
              <a:pPr>
                <a:spcAft>
                  <a:spcPts val="600"/>
                </a:spcAft>
              </a:pPr>
              <a:t>Saturday, March 1,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A43B1D-D211-49FB-8795-898702F5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Pattern Recognition Laboratory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9AACC-7B4E-474B-BFB6-DDD7DF3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9" name="Graphic 8" descr="Backlog">
            <a:extLst>
              <a:ext uri="{FF2B5EF4-FFF2-40B4-BE49-F238E27FC236}">
                <a16:creationId xmlns:a16="http://schemas.microsoft.com/office/drawing/2014/main" id="{FF869ECA-47EF-E7A6-2A34-81459FC15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7653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1E1AC45-FABD-B9F2-C0D4-E9052F1EA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3A4B126-4DCA-4776-8231-7ADA917F7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428" y="3554565"/>
            <a:ext cx="5841363" cy="314573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352AB8-5CD9-4A3A-A35D-7D5248A79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54" y="1108012"/>
            <a:ext cx="2668776" cy="20482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707EE5A-70C9-451C-BCB8-35AC9DC89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57" y="4799102"/>
            <a:ext cx="2671693" cy="17615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D38DFD-DE42-4D69-92D6-4D73C52C7B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4" y="2750817"/>
            <a:ext cx="2668776" cy="20906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BC34D8-E349-4974-A562-5E9D992CF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557" y="548639"/>
            <a:ext cx="4011861" cy="3247505"/>
          </a:xfrm>
        </p:spPr>
        <p:txBody>
          <a:bodyPr anchor="t">
            <a:normAutofit/>
          </a:bodyPr>
          <a:lstStyle/>
          <a:p>
            <a:r>
              <a:rPr lang="en-US" dirty="0"/>
              <a:t>Framework</a:t>
            </a:r>
            <a:br>
              <a:rPr lang="en-US" dirty="0"/>
            </a:b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9CD9A-80F2-4F34-8E6E-65A3B2104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453002"/>
            <a:ext cx="280540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Pattern Recognition Laboratory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17E6-26A9-4E56-84F4-4A818DC5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453002"/>
            <a:ext cx="42920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0F3E70F-692A-FAF1-AE1D-BFE405796A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4458535"/>
              </p:ext>
            </p:extLst>
          </p:nvPr>
        </p:nvGraphicFramePr>
        <p:xfrm>
          <a:off x="4267127" y="691973"/>
          <a:ext cx="7309316" cy="2880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25" name="Date Placeholder 24">
            <a:extLst>
              <a:ext uri="{FF2B5EF4-FFF2-40B4-BE49-F238E27FC236}">
                <a16:creationId xmlns:a16="http://schemas.microsoft.com/office/drawing/2014/main" id="{D1DFD76B-AD96-4A62-AC8A-44F45BC39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36F67-69DE-408C-BD86-55BDE721FDCA}" type="datetime2">
              <a:rPr lang="en-US" smtClean="0"/>
              <a:t>Saturday, March 1, 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99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470</Words>
  <Application>Microsoft Office PowerPoint</Application>
  <PresentationFormat>Widescreen</PresentationFormat>
  <Paragraphs>137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Neue Haas Grotesk Text Pro</vt:lpstr>
      <vt:lpstr>VanillaVTI</vt:lpstr>
      <vt:lpstr>Bengali Character Recognition Using Template Matching with NCC </vt:lpstr>
      <vt:lpstr>Bengali Character Recognition Using Template Matching with NCC </vt:lpstr>
      <vt:lpstr>Introduction</vt:lpstr>
      <vt:lpstr>Motivation</vt:lpstr>
      <vt:lpstr>Motivation</vt:lpstr>
      <vt:lpstr>Application </vt:lpstr>
      <vt:lpstr>Application </vt:lpstr>
      <vt:lpstr>Framework</vt:lpstr>
      <vt:lpstr>Framework </vt:lpstr>
      <vt:lpstr>Result</vt:lpstr>
      <vt:lpstr>Result</vt:lpstr>
      <vt:lpstr>Conclusion</vt:lpstr>
      <vt:lpstr>Conclusion </vt:lpstr>
      <vt:lpstr>Reference</vt:lpstr>
      <vt:lpstr>Reference </vt:lpstr>
      <vt:lpstr>Appendix</vt:lpstr>
      <vt:lpstr>Appendix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Bengali Character Recognition Using Template Matching with NCC </dc:title>
  <dc:creator>Dhruba</dc:creator>
  <cp:lastModifiedBy>Dhruba</cp:lastModifiedBy>
  <cp:revision>1</cp:revision>
  <dcterms:created xsi:type="dcterms:W3CDTF">2025-02-28T18:45:23Z</dcterms:created>
  <dcterms:modified xsi:type="dcterms:W3CDTF">2025-02-28T19:00:04Z</dcterms:modified>
</cp:coreProperties>
</file>