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C2B3-4348-4D32-A16E-B9BDD58913A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capture</dc:title>
  <dc:creator>Zoe Guo(Outsourcing)</dc:creator>
  <cp:lastModifiedBy>Zoe Guo(Outsourcing)</cp:lastModifiedBy>
  <cp:revision>12</cp:revision>
  <dcterms:created xsi:type="dcterms:W3CDTF">2019-08-09T06:03:53Z</dcterms:created>
  <dcterms:modified xsi:type="dcterms:W3CDTF">2019-10-12T09:13:46Z</dcterms:modified>
</cp:coreProperties>
</file>