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7" r:id="rId2"/>
    <p:sldId id="272" r:id="rId3"/>
    <p:sldId id="273" r:id="rId4"/>
    <p:sldId id="280" r:id="rId5"/>
    <p:sldId id="274" r:id="rId6"/>
    <p:sldId id="276" r:id="rId7"/>
    <p:sldId id="275" r:id="rId8"/>
    <p:sldId id="258" r:id="rId9"/>
    <p:sldId id="277" r:id="rId10"/>
    <p:sldId id="278" r:id="rId11"/>
    <p:sldId id="279" r:id="rId12"/>
    <p:sldId id="267" r:id="rId13"/>
    <p:sldId id="281" r:id="rId14"/>
    <p:sldId id="282" r:id="rId15"/>
    <p:sldId id="283" r:id="rId16"/>
    <p:sldId id="284" r:id="rId17"/>
    <p:sldId id="285" r:id="rId18"/>
    <p:sldId id="286"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ia,Anish" initials="AK" lastIdx="3" clrIdx="0">
    <p:extLst>
      <p:ext uri="{19B8F6BF-5375-455C-9EA6-DF929625EA0E}">
        <p15:presenceInfo xmlns:p15="http://schemas.microsoft.com/office/powerpoint/2012/main" userId="S::ajk462@drexel.edu::c31418bc-ce59-450c-a0e4-66707a23e0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353182-DE6D-4D24-BF66-7E10CB81F6CE}" v="2" dt="2024-03-14T16:32:51.0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showGuides="1">
      <p:cViewPr>
        <p:scale>
          <a:sx n="90" d="100"/>
          <a:sy n="90" d="100"/>
        </p:scale>
        <p:origin x="642" y="606"/>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n,Aryan" userId="S::aj3246@drexel.edu::6a47e474-0541-4d57-9e1c-15b20456b01e" providerId="AD" clId="Web-{16353182-DE6D-4D24-BF66-7E10CB81F6CE}"/>
    <pc:docChg chg="modSld">
      <pc:chgData name="Jain,Aryan" userId="S::aj3246@drexel.edu::6a47e474-0541-4d57-9e1c-15b20456b01e" providerId="AD" clId="Web-{16353182-DE6D-4D24-BF66-7E10CB81F6CE}" dt="2024-03-14T16:32:51.064" v="1" actId="20577"/>
      <pc:docMkLst>
        <pc:docMk/>
      </pc:docMkLst>
      <pc:sldChg chg="modSp">
        <pc:chgData name="Jain,Aryan" userId="S::aj3246@drexel.edu::6a47e474-0541-4d57-9e1c-15b20456b01e" providerId="AD" clId="Web-{16353182-DE6D-4D24-BF66-7E10CB81F6CE}" dt="2024-03-14T16:32:51.064" v="1" actId="20577"/>
        <pc:sldMkLst>
          <pc:docMk/>
          <pc:sldMk cId="3855763820" sldId="273"/>
        </pc:sldMkLst>
        <pc:spChg chg="mod">
          <ac:chgData name="Jain,Aryan" userId="S::aj3246@drexel.edu::6a47e474-0541-4d57-9e1c-15b20456b01e" providerId="AD" clId="Web-{16353182-DE6D-4D24-BF66-7E10CB81F6CE}" dt="2024-03-14T16:32:51.064" v="1" actId="20577"/>
          <ac:spMkLst>
            <pc:docMk/>
            <pc:sldMk cId="3855763820" sldId="273"/>
            <ac:spMk id="5" creationId="{A5FE4A9D-49D3-5DAE-D732-37A70F05CFE0}"/>
          </ac:spMkLst>
        </pc:spChg>
      </pc:sldChg>
    </pc:docChg>
  </pc:docChgLst>
  <pc:docChgLst>
    <pc:chgData name="Kania,Anish" userId="c31418bc-ce59-450c-a0e4-66707a23e0cf" providerId="ADAL" clId="{568C5EDB-871D-4059-8498-87523F4ADE94}"/>
    <pc:docChg chg="undo custSel addSld delSld modSld">
      <pc:chgData name="Kania,Anish" userId="c31418bc-ce59-450c-a0e4-66707a23e0cf" providerId="ADAL" clId="{568C5EDB-871D-4059-8498-87523F4ADE94}" dt="2024-03-14T00:59:39.734" v="748" actId="113"/>
      <pc:docMkLst>
        <pc:docMk/>
      </pc:docMkLst>
      <pc:sldChg chg="addSp delSp modSp mod">
        <pc:chgData name="Kania,Anish" userId="c31418bc-ce59-450c-a0e4-66707a23e0cf" providerId="ADAL" clId="{568C5EDB-871D-4059-8498-87523F4ADE94}" dt="2024-03-13T23:56:45.666" v="295" actId="1076"/>
        <pc:sldMkLst>
          <pc:docMk/>
          <pc:sldMk cId="3041316037" sldId="258"/>
        </pc:sldMkLst>
        <pc:spChg chg="del mod">
          <ac:chgData name="Kania,Anish" userId="c31418bc-ce59-450c-a0e4-66707a23e0cf" providerId="ADAL" clId="{568C5EDB-871D-4059-8498-87523F4ADE94}" dt="2024-03-13T23:52:30.688" v="163" actId="478"/>
          <ac:spMkLst>
            <pc:docMk/>
            <pc:sldMk cId="3041316037" sldId="258"/>
            <ac:spMk id="31" creationId="{F4540AC0-E369-4AD9-BBDB-C2E2E1409CDE}"/>
          </ac:spMkLst>
        </pc:spChg>
        <pc:spChg chg="del">
          <ac:chgData name="Kania,Anish" userId="c31418bc-ce59-450c-a0e4-66707a23e0cf" providerId="ADAL" clId="{568C5EDB-871D-4059-8498-87523F4ADE94}" dt="2024-03-13T23:52:31.947" v="164" actId="478"/>
          <ac:spMkLst>
            <pc:docMk/>
            <pc:sldMk cId="3041316037" sldId="258"/>
            <ac:spMk id="32" creationId="{9C2A804C-860C-42CE-B071-DD567E25871D}"/>
          </ac:spMkLst>
        </pc:spChg>
        <pc:spChg chg="mod">
          <ac:chgData name="Kania,Anish" userId="c31418bc-ce59-450c-a0e4-66707a23e0cf" providerId="ADAL" clId="{568C5EDB-871D-4059-8498-87523F4ADE94}" dt="2024-03-13T23:54:25.952" v="193" actId="20577"/>
          <ac:spMkLst>
            <pc:docMk/>
            <pc:sldMk cId="3041316037" sldId="258"/>
            <ac:spMk id="33" creationId="{5C7F3CEE-E6DF-48C0-8B9A-22A03DF4C29B}"/>
          </ac:spMkLst>
        </pc:spChg>
        <pc:spChg chg="del">
          <ac:chgData name="Kania,Anish" userId="c31418bc-ce59-450c-a0e4-66707a23e0cf" providerId="ADAL" clId="{568C5EDB-871D-4059-8498-87523F4ADE94}" dt="2024-03-13T23:53:13.962" v="166" actId="478"/>
          <ac:spMkLst>
            <pc:docMk/>
            <pc:sldMk cId="3041316037" sldId="258"/>
            <ac:spMk id="58" creationId="{00000000-0000-0000-0000-000000000000}"/>
          </ac:spMkLst>
        </pc:spChg>
        <pc:spChg chg="del">
          <ac:chgData name="Kania,Anish" userId="c31418bc-ce59-450c-a0e4-66707a23e0cf" providerId="ADAL" clId="{568C5EDB-871D-4059-8498-87523F4ADE94}" dt="2024-03-13T23:53:12.131" v="165" actId="478"/>
          <ac:spMkLst>
            <pc:docMk/>
            <pc:sldMk cId="3041316037" sldId="258"/>
            <ac:spMk id="135" creationId="{00000000-0000-0000-0000-000000000000}"/>
          </ac:spMkLst>
        </pc:spChg>
        <pc:spChg chg="del">
          <ac:chgData name="Kania,Anish" userId="c31418bc-ce59-450c-a0e4-66707a23e0cf" providerId="ADAL" clId="{568C5EDB-871D-4059-8498-87523F4ADE94}" dt="2024-03-13T23:52:28.711" v="161" actId="478"/>
          <ac:spMkLst>
            <pc:docMk/>
            <pc:sldMk cId="3041316037" sldId="258"/>
            <ac:spMk id="139" creationId="{00000000-0000-0000-0000-000000000000}"/>
          </ac:spMkLst>
        </pc:spChg>
        <pc:spChg chg="del">
          <ac:chgData name="Kania,Anish" userId="c31418bc-ce59-450c-a0e4-66707a23e0cf" providerId="ADAL" clId="{568C5EDB-871D-4059-8498-87523F4ADE94}" dt="2024-03-13T23:53:12.131" v="165" actId="478"/>
          <ac:spMkLst>
            <pc:docMk/>
            <pc:sldMk cId="3041316037" sldId="258"/>
            <ac:spMk id="140" creationId="{00000000-0000-0000-0000-000000000000}"/>
          </ac:spMkLst>
        </pc:spChg>
        <pc:spChg chg="mod">
          <ac:chgData name="Kania,Anish" userId="c31418bc-ce59-450c-a0e4-66707a23e0cf" providerId="ADAL" clId="{568C5EDB-871D-4059-8498-87523F4ADE94}" dt="2024-03-13T23:55:45.741" v="290" actId="14100"/>
          <ac:spMkLst>
            <pc:docMk/>
            <pc:sldMk cId="3041316037" sldId="258"/>
            <ac:spMk id="155" creationId="{00000000-0000-0000-0000-000000000000}"/>
          </ac:spMkLst>
        </pc:spChg>
        <pc:spChg chg="del">
          <ac:chgData name="Kania,Anish" userId="c31418bc-ce59-450c-a0e4-66707a23e0cf" providerId="ADAL" clId="{568C5EDB-871D-4059-8498-87523F4ADE94}" dt="2024-03-13T23:52:25.819" v="157" actId="478"/>
          <ac:spMkLst>
            <pc:docMk/>
            <pc:sldMk cId="3041316037" sldId="258"/>
            <ac:spMk id="1029" creationId="{00000000-0000-0000-0000-000000000000}"/>
          </ac:spMkLst>
        </pc:spChg>
        <pc:grpChg chg="del">
          <ac:chgData name="Kania,Anish" userId="c31418bc-ce59-450c-a0e4-66707a23e0cf" providerId="ADAL" clId="{568C5EDB-871D-4059-8498-87523F4ADE94}" dt="2024-03-13T23:51:44.315" v="154" actId="478"/>
          <ac:grpSpMkLst>
            <pc:docMk/>
            <pc:sldMk cId="3041316037" sldId="258"/>
            <ac:grpSpMk id="1030" creationId="{00000000-0000-0000-0000-000000000000}"/>
          </ac:grpSpMkLst>
        </pc:grpChg>
        <pc:grpChg chg="del">
          <ac:chgData name="Kania,Anish" userId="c31418bc-ce59-450c-a0e4-66707a23e0cf" providerId="ADAL" clId="{568C5EDB-871D-4059-8498-87523F4ADE94}" dt="2024-03-13T23:52:26.426" v="158" actId="478"/>
          <ac:grpSpMkLst>
            <pc:docMk/>
            <pc:sldMk cId="3041316037" sldId="258"/>
            <ac:grpSpMk id="1034" creationId="{00000000-0000-0000-0000-000000000000}"/>
          </ac:grpSpMkLst>
        </pc:grpChg>
        <pc:graphicFrameChg chg="del">
          <ac:chgData name="Kania,Anish" userId="c31418bc-ce59-450c-a0e4-66707a23e0cf" providerId="ADAL" clId="{568C5EDB-871D-4059-8498-87523F4ADE94}" dt="2024-03-13T23:53:12.131" v="165" actId="478"/>
          <ac:graphicFrameMkLst>
            <pc:docMk/>
            <pc:sldMk cId="3041316037" sldId="258"/>
            <ac:graphicFrameMk id="51" creationId="{00000000-0000-0000-0000-000000000000}"/>
          </ac:graphicFrameMkLst>
        </pc:graphicFrameChg>
        <pc:graphicFrameChg chg="del">
          <ac:chgData name="Kania,Anish" userId="c31418bc-ce59-450c-a0e4-66707a23e0cf" providerId="ADAL" clId="{568C5EDB-871D-4059-8498-87523F4ADE94}" dt="2024-03-13T23:54:13.964" v="187" actId="478"/>
          <ac:graphicFrameMkLst>
            <pc:docMk/>
            <pc:sldMk cId="3041316037" sldId="258"/>
            <ac:graphicFrameMk id="91" creationId="{00000000-0000-0000-0000-000000000000}"/>
          </ac:graphicFrameMkLst>
        </pc:graphicFrameChg>
        <pc:picChg chg="add del mod">
          <ac:chgData name="Kania,Anish" userId="c31418bc-ce59-450c-a0e4-66707a23e0cf" providerId="ADAL" clId="{568C5EDB-871D-4059-8498-87523F4ADE94}" dt="2024-03-13T23:52:21.833" v="156" actId="478"/>
          <ac:picMkLst>
            <pc:docMk/>
            <pc:sldMk cId="3041316037" sldId="258"/>
            <ac:picMk id="4" creationId="{FB39BCA9-B17B-5530-95C1-57B376F6CCA5}"/>
          </ac:picMkLst>
        </pc:picChg>
        <pc:picChg chg="add mod">
          <ac:chgData name="Kania,Anish" userId="c31418bc-ce59-450c-a0e4-66707a23e0cf" providerId="ADAL" clId="{568C5EDB-871D-4059-8498-87523F4ADE94}" dt="2024-03-13T23:56:45.666" v="295" actId="1076"/>
          <ac:picMkLst>
            <pc:docMk/>
            <pc:sldMk cId="3041316037" sldId="258"/>
            <ac:picMk id="6" creationId="{0552AC76-E92C-B59D-4794-B27D439A0EDB}"/>
          </ac:picMkLst>
        </pc:picChg>
        <pc:picChg chg="add mod">
          <ac:chgData name="Kania,Anish" userId="c31418bc-ce59-450c-a0e4-66707a23e0cf" providerId="ADAL" clId="{568C5EDB-871D-4059-8498-87523F4ADE94}" dt="2024-03-13T23:56:42.862" v="294" actId="1076"/>
          <ac:picMkLst>
            <pc:docMk/>
            <pc:sldMk cId="3041316037" sldId="258"/>
            <ac:picMk id="8" creationId="{339125E4-A01A-9475-15F6-4593A37A362E}"/>
          </ac:picMkLst>
        </pc:picChg>
      </pc:sldChg>
      <pc:sldChg chg="del">
        <pc:chgData name="Kania,Anish" userId="c31418bc-ce59-450c-a0e4-66707a23e0cf" providerId="ADAL" clId="{568C5EDB-871D-4059-8498-87523F4ADE94}" dt="2024-03-14T00:14:45.129" v="296" actId="47"/>
        <pc:sldMkLst>
          <pc:docMk/>
          <pc:sldMk cId="3293348916" sldId="259"/>
        </pc:sldMkLst>
      </pc:sldChg>
      <pc:sldChg chg="del">
        <pc:chgData name="Kania,Anish" userId="c31418bc-ce59-450c-a0e4-66707a23e0cf" providerId="ADAL" clId="{568C5EDB-871D-4059-8498-87523F4ADE94}" dt="2024-03-14T00:14:45.129" v="296" actId="47"/>
        <pc:sldMkLst>
          <pc:docMk/>
          <pc:sldMk cId="1676837893" sldId="260"/>
        </pc:sldMkLst>
      </pc:sldChg>
      <pc:sldChg chg="del">
        <pc:chgData name="Kania,Anish" userId="c31418bc-ce59-450c-a0e4-66707a23e0cf" providerId="ADAL" clId="{568C5EDB-871D-4059-8498-87523F4ADE94}" dt="2024-03-14T00:14:45.129" v="296" actId="47"/>
        <pc:sldMkLst>
          <pc:docMk/>
          <pc:sldMk cId="1519777200" sldId="261"/>
        </pc:sldMkLst>
      </pc:sldChg>
      <pc:sldChg chg="del">
        <pc:chgData name="Kania,Anish" userId="c31418bc-ce59-450c-a0e4-66707a23e0cf" providerId="ADAL" clId="{568C5EDB-871D-4059-8498-87523F4ADE94}" dt="2024-03-14T00:14:45.129" v="296" actId="47"/>
        <pc:sldMkLst>
          <pc:docMk/>
          <pc:sldMk cId="198162277" sldId="262"/>
        </pc:sldMkLst>
      </pc:sldChg>
      <pc:sldChg chg="del">
        <pc:chgData name="Kania,Anish" userId="c31418bc-ce59-450c-a0e4-66707a23e0cf" providerId="ADAL" clId="{568C5EDB-871D-4059-8498-87523F4ADE94}" dt="2024-03-14T00:14:45.129" v="296" actId="47"/>
        <pc:sldMkLst>
          <pc:docMk/>
          <pc:sldMk cId="1727237839" sldId="263"/>
        </pc:sldMkLst>
      </pc:sldChg>
      <pc:sldChg chg="delSp mod">
        <pc:chgData name="Kania,Anish" userId="c31418bc-ce59-450c-a0e4-66707a23e0cf" providerId="ADAL" clId="{568C5EDB-871D-4059-8498-87523F4ADE94}" dt="2024-03-14T00:32:41.478" v="534" actId="478"/>
        <pc:sldMkLst>
          <pc:docMk/>
          <pc:sldMk cId="3345628227" sldId="266"/>
        </pc:sldMkLst>
        <pc:picChg chg="del">
          <ac:chgData name="Kania,Anish" userId="c31418bc-ce59-450c-a0e4-66707a23e0cf" providerId="ADAL" clId="{568C5EDB-871D-4059-8498-87523F4ADE94}" dt="2024-03-14T00:32:41.478" v="534" actId="478"/>
          <ac:picMkLst>
            <pc:docMk/>
            <pc:sldMk cId="3345628227" sldId="266"/>
            <ac:picMk id="10" creationId="{E88D3554-2B38-7045-B778-76FB3465B801}"/>
          </ac:picMkLst>
        </pc:picChg>
      </pc:sldChg>
      <pc:sldChg chg="addSp delSp modSp mod">
        <pc:chgData name="Kania,Anish" userId="c31418bc-ce59-450c-a0e4-66707a23e0cf" providerId="ADAL" clId="{568C5EDB-871D-4059-8498-87523F4ADE94}" dt="2024-03-14T00:33:15.805" v="545" actId="20577"/>
        <pc:sldMkLst>
          <pc:docMk/>
          <pc:sldMk cId="2420142894" sldId="267"/>
        </pc:sldMkLst>
        <pc:spChg chg="mod">
          <ac:chgData name="Kania,Anish" userId="c31418bc-ce59-450c-a0e4-66707a23e0cf" providerId="ADAL" clId="{568C5EDB-871D-4059-8498-87523F4ADE94}" dt="2024-03-14T00:33:15.805" v="545" actId="20577"/>
          <ac:spMkLst>
            <pc:docMk/>
            <pc:sldMk cId="2420142894" sldId="267"/>
            <ac:spMk id="3" creationId="{00000000-0000-0000-0000-000000000000}"/>
          </ac:spMkLst>
        </pc:spChg>
        <pc:spChg chg="del mod">
          <ac:chgData name="Kania,Anish" userId="c31418bc-ce59-450c-a0e4-66707a23e0cf" providerId="ADAL" clId="{568C5EDB-871D-4059-8498-87523F4ADE94}" dt="2024-03-14T00:16:28.930" v="310" actId="478"/>
          <ac:spMkLst>
            <pc:docMk/>
            <pc:sldMk cId="2420142894" sldId="267"/>
            <ac:spMk id="99" creationId="{00000000-0000-0000-0000-000000000000}"/>
          </ac:spMkLst>
        </pc:spChg>
        <pc:spChg chg="del mod">
          <ac:chgData name="Kania,Anish" userId="c31418bc-ce59-450c-a0e4-66707a23e0cf" providerId="ADAL" clId="{568C5EDB-871D-4059-8498-87523F4ADE94}" dt="2024-03-14T00:17:10.213" v="353"/>
          <ac:spMkLst>
            <pc:docMk/>
            <pc:sldMk cId="2420142894" sldId="267"/>
            <ac:spMk id="102" creationId="{00000000-0000-0000-0000-000000000000}"/>
          </ac:spMkLst>
        </pc:spChg>
        <pc:spChg chg="mod">
          <ac:chgData name="Kania,Anish" userId="c31418bc-ce59-450c-a0e4-66707a23e0cf" providerId="ADAL" clId="{568C5EDB-871D-4059-8498-87523F4ADE94}" dt="2024-03-14T00:17:08.194" v="351" actId="20577"/>
          <ac:spMkLst>
            <pc:docMk/>
            <pc:sldMk cId="2420142894" sldId="267"/>
            <ac:spMk id="103" creationId="{00000000-0000-0000-0000-000000000000}"/>
          </ac:spMkLst>
        </pc:spChg>
        <pc:graphicFrameChg chg="del mod">
          <ac:chgData name="Kania,Anish" userId="c31418bc-ce59-450c-a0e4-66707a23e0cf" providerId="ADAL" clId="{568C5EDB-871D-4059-8498-87523F4ADE94}" dt="2024-03-14T00:15:52.495" v="300" actId="478"/>
          <ac:graphicFrameMkLst>
            <pc:docMk/>
            <pc:sldMk cId="2420142894" sldId="267"/>
            <ac:graphicFrameMk id="16" creationId="{00000000-0000-0000-0000-000000000000}"/>
          </ac:graphicFrameMkLst>
        </pc:graphicFrameChg>
        <pc:picChg chg="add mod">
          <ac:chgData name="Kania,Anish" userId="c31418bc-ce59-450c-a0e4-66707a23e0cf" providerId="ADAL" clId="{568C5EDB-871D-4059-8498-87523F4ADE94}" dt="2024-03-14T00:16:12.734" v="305" actId="1076"/>
          <ac:picMkLst>
            <pc:docMk/>
            <pc:sldMk cId="2420142894" sldId="267"/>
            <ac:picMk id="10" creationId="{E16771A0-BF96-5208-738C-A3D91D8DBA76}"/>
          </ac:picMkLst>
        </pc:picChg>
      </pc:sldChg>
      <pc:sldChg chg="del">
        <pc:chgData name="Kania,Anish" userId="c31418bc-ce59-450c-a0e4-66707a23e0cf" providerId="ADAL" clId="{568C5EDB-871D-4059-8498-87523F4ADE94}" dt="2024-03-14T00:14:45.129" v="296" actId="47"/>
        <pc:sldMkLst>
          <pc:docMk/>
          <pc:sldMk cId="1708956848" sldId="268"/>
        </pc:sldMkLst>
      </pc:sldChg>
      <pc:sldChg chg="del">
        <pc:chgData name="Kania,Anish" userId="c31418bc-ce59-450c-a0e4-66707a23e0cf" providerId="ADAL" clId="{568C5EDB-871D-4059-8498-87523F4ADE94}" dt="2024-03-14T00:14:45.129" v="296" actId="47"/>
        <pc:sldMkLst>
          <pc:docMk/>
          <pc:sldMk cId="1221752997" sldId="270"/>
        </pc:sldMkLst>
      </pc:sldChg>
      <pc:sldChg chg="del">
        <pc:chgData name="Kania,Anish" userId="c31418bc-ce59-450c-a0e4-66707a23e0cf" providerId="ADAL" clId="{568C5EDB-871D-4059-8498-87523F4ADE94}" dt="2024-03-14T00:32:38.622" v="533" actId="2696"/>
        <pc:sldMkLst>
          <pc:docMk/>
          <pc:sldMk cId="3994358870" sldId="271"/>
        </pc:sldMkLst>
      </pc:sldChg>
      <pc:sldChg chg="addSp delSp modSp mod modClrScheme chgLayout">
        <pc:chgData name="Kania,Anish" userId="c31418bc-ce59-450c-a0e4-66707a23e0cf" providerId="ADAL" clId="{568C5EDB-871D-4059-8498-87523F4ADE94}" dt="2024-03-13T23:53:28.053" v="168"/>
        <pc:sldMkLst>
          <pc:docMk/>
          <pc:sldMk cId="1811527066" sldId="272"/>
        </pc:sldMkLst>
        <pc:spChg chg="del mod">
          <ac:chgData name="Kania,Anish" userId="c31418bc-ce59-450c-a0e4-66707a23e0cf" providerId="ADAL" clId="{568C5EDB-871D-4059-8498-87523F4ADE94}" dt="2024-03-13T21:32:10.993" v="4" actId="478"/>
          <ac:spMkLst>
            <pc:docMk/>
            <pc:sldMk cId="1811527066" sldId="272"/>
            <ac:spMk id="2" creationId="{5767BB54-7BEE-6AC2-4EC9-0524DA8C86F1}"/>
          </ac:spMkLst>
        </pc:spChg>
        <pc:spChg chg="add mod">
          <ac:chgData name="Kania,Anish" userId="c31418bc-ce59-450c-a0e4-66707a23e0cf" providerId="ADAL" clId="{568C5EDB-871D-4059-8498-87523F4ADE94}" dt="2024-03-13T22:11:09.977" v="53" actId="20577"/>
          <ac:spMkLst>
            <pc:docMk/>
            <pc:sldMk cId="1811527066" sldId="272"/>
            <ac:spMk id="3" creationId="{9B41901A-627F-39EC-B685-A95FE3F5E0A6}"/>
          </ac:spMkLst>
        </pc:spChg>
        <pc:spChg chg="add del mod ord">
          <ac:chgData name="Kania,Anish" userId="c31418bc-ce59-450c-a0e4-66707a23e0cf" providerId="ADAL" clId="{568C5EDB-871D-4059-8498-87523F4ADE94}" dt="2024-03-13T21:32:39.208" v="24" actId="478"/>
          <ac:spMkLst>
            <pc:docMk/>
            <pc:sldMk cId="1811527066" sldId="272"/>
            <ac:spMk id="4" creationId="{245F137A-71B7-37EA-76EE-1827BF602508}"/>
          </ac:spMkLst>
        </pc:spChg>
        <pc:spChg chg="add del mod ord">
          <ac:chgData name="Kania,Anish" userId="c31418bc-ce59-450c-a0e4-66707a23e0cf" providerId="ADAL" clId="{568C5EDB-871D-4059-8498-87523F4ADE94}" dt="2024-03-13T21:32:45.086" v="27"/>
          <ac:spMkLst>
            <pc:docMk/>
            <pc:sldMk cId="1811527066" sldId="272"/>
            <ac:spMk id="5" creationId="{9962EB5A-6A0A-91D6-1309-276218C26B6A}"/>
          </ac:spMkLst>
        </pc:spChg>
        <pc:spChg chg="add del mod">
          <ac:chgData name="Kania,Anish" userId="c31418bc-ce59-450c-a0e4-66707a23e0cf" providerId="ADAL" clId="{568C5EDB-871D-4059-8498-87523F4ADE94}" dt="2024-03-13T21:32:46.455" v="28" actId="21"/>
          <ac:spMkLst>
            <pc:docMk/>
            <pc:sldMk cId="1811527066" sldId="272"/>
            <ac:spMk id="6" creationId="{4652C179-00A5-DE78-3E02-37CCC95B9F5D}"/>
          </ac:spMkLst>
        </pc:spChg>
        <pc:spChg chg="add mod">
          <ac:chgData name="Kania,Anish" userId="c31418bc-ce59-450c-a0e4-66707a23e0cf" providerId="ADAL" clId="{568C5EDB-871D-4059-8498-87523F4ADE94}" dt="2024-03-13T21:59:50.359" v="43" actId="20577"/>
          <ac:spMkLst>
            <pc:docMk/>
            <pc:sldMk cId="1811527066" sldId="272"/>
            <ac:spMk id="8" creationId="{3722322A-E669-F47D-0C28-08E0583A3030}"/>
          </ac:spMkLst>
        </pc:spChg>
        <pc:spChg chg="add mod">
          <ac:chgData name="Kania,Anish" userId="c31418bc-ce59-450c-a0e4-66707a23e0cf" providerId="ADAL" clId="{568C5EDB-871D-4059-8498-87523F4ADE94}" dt="2024-03-13T23:53:28.053" v="168"/>
          <ac:spMkLst>
            <pc:docMk/>
            <pc:sldMk cId="1811527066" sldId="272"/>
            <ac:spMk id="9" creationId="{8634DD88-FA21-23A3-0BEF-A3F7BA563082}"/>
          </ac:spMkLst>
        </pc:spChg>
        <pc:spChg chg="add mod">
          <ac:chgData name="Kania,Anish" userId="c31418bc-ce59-450c-a0e4-66707a23e0cf" providerId="ADAL" clId="{568C5EDB-871D-4059-8498-87523F4ADE94}" dt="2024-03-13T23:53:28.053" v="168"/>
          <ac:spMkLst>
            <pc:docMk/>
            <pc:sldMk cId="1811527066" sldId="272"/>
            <ac:spMk id="10" creationId="{949772CF-1103-EE7B-A833-65C38B715FC4}"/>
          </ac:spMkLst>
        </pc:spChg>
      </pc:sldChg>
      <pc:sldChg chg="new del">
        <pc:chgData name="Kania,Anish" userId="c31418bc-ce59-450c-a0e4-66707a23e0cf" providerId="ADAL" clId="{568C5EDB-871D-4059-8498-87523F4ADE94}" dt="2024-03-13T22:09:55.908" v="45" actId="2696"/>
        <pc:sldMkLst>
          <pc:docMk/>
          <pc:sldMk cId="732743092" sldId="273"/>
        </pc:sldMkLst>
      </pc:sldChg>
      <pc:sldChg chg="addSp delSp modSp new mod modClrScheme chgLayout">
        <pc:chgData name="Kania,Anish" userId="c31418bc-ce59-450c-a0e4-66707a23e0cf" providerId="ADAL" clId="{568C5EDB-871D-4059-8498-87523F4ADE94}" dt="2024-03-13T23:53:38.545" v="172" actId="20577"/>
        <pc:sldMkLst>
          <pc:docMk/>
          <pc:sldMk cId="3855763820" sldId="273"/>
        </pc:sldMkLst>
        <pc:spChg chg="del">
          <ac:chgData name="Kania,Anish" userId="c31418bc-ce59-450c-a0e4-66707a23e0cf" providerId="ADAL" clId="{568C5EDB-871D-4059-8498-87523F4ADE94}" dt="2024-03-13T22:10:21.660" v="47" actId="700"/>
          <ac:spMkLst>
            <pc:docMk/>
            <pc:sldMk cId="3855763820" sldId="273"/>
            <ac:spMk id="2" creationId="{C7A74FB0-45D9-F42C-ECF3-DB0FD0FBD2A6}"/>
          </ac:spMkLst>
        </pc:spChg>
        <pc:spChg chg="del">
          <ac:chgData name="Kania,Anish" userId="c31418bc-ce59-450c-a0e4-66707a23e0cf" providerId="ADAL" clId="{568C5EDB-871D-4059-8498-87523F4ADE94}" dt="2024-03-13T22:10:21.660" v="47" actId="700"/>
          <ac:spMkLst>
            <pc:docMk/>
            <pc:sldMk cId="3855763820" sldId="273"/>
            <ac:spMk id="3" creationId="{313C2A11-3751-B1AE-4270-FE534A350E0E}"/>
          </ac:spMkLst>
        </pc:spChg>
        <pc:spChg chg="add mod">
          <ac:chgData name="Kania,Anish" userId="c31418bc-ce59-450c-a0e4-66707a23e0cf" providerId="ADAL" clId="{568C5EDB-871D-4059-8498-87523F4ADE94}" dt="2024-03-13T22:11:40.862" v="60"/>
          <ac:spMkLst>
            <pc:docMk/>
            <pc:sldMk cId="3855763820" sldId="273"/>
            <ac:spMk id="4" creationId="{B20332EF-8B36-3D08-628D-E9A22A61A778}"/>
          </ac:spMkLst>
        </pc:spChg>
        <pc:spChg chg="add mod">
          <ac:chgData name="Kania,Anish" userId="c31418bc-ce59-450c-a0e4-66707a23e0cf" providerId="ADAL" clId="{568C5EDB-871D-4059-8498-87523F4ADE94}" dt="2024-03-13T22:38:11.690" v="87" actId="113"/>
          <ac:spMkLst>
            <pc:docMk/>
            <pc:sldMk cId="3855763820" sldId="273"/>
            <ac:spMk id="5" creationId="{A5FE4A9D-49D3-5DAE-D732-37A70F05CFE0}"/>
          </ac:spMkLst>
        </pc:spChg>
        <pc:spChg chg="add mod">
          <ac:chgData name="Kania,Anish" userId="c31418bc-ce59-450c-a0e4-66707a23e0cf" providerId="ADAL" clId="{568C5EDB-871D-4059-8498-87523F4ADE94}" dt="2024-03-13T23:53:29.873" v="169"/>
          <ac:spMkLst>
            <pc:docMk/>
            <pc:sldMk cId="3855763820" sldId="273"/>
            <ac:spMk id="6" creationId="{A265BB2B-D002-776A-3E1B-D32967D06894}"/>
          </ac:spMkLst>
        </pc:spChg>
        <pc:spChg chg="add mod">
          <ac:chgData name="Kania,Anish" userId="c31418bc-ce59-450c-a0e4-66707a23e0cf" providerId="ADAL" clId="{568C5EDB-871D-4059-8498-87523F4ADE94}" dt="2024-03-13T23:53:38.545" v="172" actId="20577"/>
          <ac:spMkLst>
            <pc:docMk/>
            <pc:sldMk cId="3855763820" sldId="273"/>
            <ac:spMk id="7" creationId="{B1C836C6-6DDE-76C9-6861-3028C4F8DDC7}"/>
          </ac:spMkLst>
        </pc:spChg>
      </pc:sldChg>
      <pc:sldChg chg="addSp delSp modSp new mod">
        <pc:chgData name="Kania,Anish" userId="c31418bc-ce59-450c-a0e4-66707a23e0cf" providerId="ADAL" clId="{568C5EDB-871D-4059-8498-87523F4ADE94}" dt="2024-03-13T23:53:47.472" v="177" actId="20577"/>
        <pc:sldMkLst>
          <pc:docMk/>
          <pc:sldMk cId="4093457048" sldId="274"/>
        </pc:sldMkLst>
        <pc:spChg chg="add del mod">
          <ac:chgData name="Kania,Anish" userId="c31418bc-ce59-450c-a0e4-66707a23e0cf" providerId="ADAL" clId="{568C5EDB-871D-4059-8498-87523F4ADE94}" dt="2024-03-13T22:51:32.251" v="95" actId="478"/>
          <ac:spMkLst>
            <pc:docMk/>
            <pc:sldMk cId="4093457048" sldId="274"/>
            <ac:spMk id="2" creationId="{F4D1B0B0-E893-3641-E859-F9FCF5FEDACC}"/>
          </ac:spMkLst>
        </pc:spChg>
        <pc:spChg chg="add mod">
          <ac:chgData name="Kania,Anish" userId="c31418bc-ce59-450c-a0e4-66707a23e0cf" providerId="ADAL" clId="{568C5EDB-871D-4059-8498-87523F4ADE94}" dt="2024-03-13T22:52:08.099" v="97" actId="242"/>
          <ac:spMkLst>
            <pc:docMk/>
            <pc:sldMk cId="4093457048" sldId="274"/>
            <ac:spMk id="3" creationId="{90726298-6123-A40F-AB92-BEBBE29361E3}"/>
          </ac:spMkLst>
        </pc:spChg>
        <pc:spChg chg="add mod">
          <ac:chgData name="Kania,Anish" userId="c31418bc-ce59-450c-a0e4-66707a23e0cf" providerId="ADAL" clId="{568C5EDB-871D-4059-8498-87523F4ADE94}" dt="2024-03-13T23:53:24.869" v="167"/>
          <ac:spMkLst>
            <pc:docMk/>
            <pc:sldMk cId="4093457048" sldId="274"/>
            <ac:spMk id="5" creationId="{E5DA0B9E-188B-A5D7-260A-F15B9B4DB187}"/>
          </ac:spMkLst>
        </pc:spChg>
        <pc:spChg chg="add mod">
          <ac:chgData name="Kania,Anish" userId="c31418bc-ce59-450c-a0e4-66707a23e0cf" providerId="ADAL" clId="{568C5EDB-871D-4059-8498-87523F4ADE94}" dt="2024-03-13T23:53:47.472" v="177" actId="20577"/>
          <ac:spMkLst>
            <pc:docMk/>
            <pc:sldMk cId="4093457048" sldId="274"/>
            <ac:spMk id="6" creationId="{DA63E9AD-2A2C-1AC4-122D-4F23F51F8F0C}"/>
          </ac:spMkLst>
        </pc:spChg>
        <pc:spChg chg="add mod">
          <ac:chgData name="Kania,Anish" userId="c31418bc-ce59-450c-a0e4-66707a23e0cf" providerId="ADAL" clId="{568C5EDB-871D-4059-8498-87523F4ADE94}" dt="2024-03-13T23:53:41.602" v="173"/>
          <ac:spMkLst>
            <pc:docMk/>
            <pc:sldMk cId="4093457048" sldId="274"/>
            <ac:spMk id="7" creationId="{1AFCB966-24EB-F942-E8D0-91BA9D609AC5}"/>
          </ac:spMkLst>
        </pc:spChg>
        <pc:spChg chg="add mod">
          <ac:chgData name="Kania,Anish" userId="c31418bc-ce59-450c-a0e4-66707a23e0cf" providerId="ADAL" clId="{568C5EDB-871D-4059-8498-87523F4ADE94}" dt="2024-03-13T23:53:41.602" v="173"/>
          <ac:spMkLst>
            <pc:docMk/>
            <pc:sldMk cId="4093457048" sldId="274"/>
            <ac:spMk id="8" creationId="{A9E9D1CC-90AC-FA2C-5974-19C9361918B2}"/>
          </ac:spMkLst>
        </pc:spChg>
        <pc:graphicFrameChg chg="add mod">
          <ac:chgData name="Kania,Anish" userId="c31418bc-ce59-450c-a0e4-66707a23e0cf" providerId="ADAL" clId="{568C5EDB-871D-4059-8498-87523F4ADE94}" dt="2024-03-13T23:36:46.155" v="111" actId="20577"/>
          <ac:graphicFrameMkLst>
            <pc:docMk/>
            <pc:sldMk cId="4093457048" sldId="274"/>
            <ac:graphicFrameMk id="4" creationId="{238B7F1A-80A7-F505-ED9D-992E2BC69CE6}"/>
          </ac:graphicFrameMkLst>
        </pc:graphicFrameChg>
      </pc:sldChg>
      <pc:sldChg chg="addSp modSp new mod">
        <pc:chgData name="Kania,Anish" userId="c31418bc-ce59-450c-a0e4-66707a23e0cf" providerId="ADAL" clId="{568C5EDB-871D-4059-8498-87523F4ADE94}" dt="2024-03-13T23:54:09.183" v="186" actId="20577"/>
        <pc:sldMkLst>
          <pc:docMk/>
          <pc:sldMk cId="2537346197" sldId="275"/>
        </pc:sldMkLst>
        <pc:spChg chg="add mod">
          <ac:chgData name="Kania,Anish" userId="c31418bc-ce59-450c-a0e4-66707a23e0cf" providerId="ADAL" clId="{568C5EDB-871D-4059-8498-87523F4ADE94}" dt="2024-03-13T22:50:11.181" v="93" actId="122"/>
          <ac:spMkLst>
            <pc:docMk/>
            <pc:sldMk cId="2537346197" sldId="275"/>
            <ac:spMk id="2" creationId="{D6E1CC4C-6ACC-FADB-F997-E4940773D33E}"/>
          </ac:spMkLst>
        </pc:spChg>
        <pc:spChg chg="add mod">
          <ac:chgData name="Kania,Anish" userId="c31418bc-ce59-450c-a0e4-66707a23e0cf" providerId="ADAL" clId="{568C5EDB-871D-4059-8498-87523F4ADE94}" dt="2024-03-13T23:54:04.348" v="185"/>
          <ac:spMkLst>
            <pc:docMk/>
            <pc:sldMk cId="2537346197" sldId="275"/>
            <ac:spMk id="4" creationId="{504D9A27-1D8A-764D-55A4-72C134559C35}"/>
          </ac:spMkLst>
        </pc:spChg>
        <pc:spChg chg="add mod">
          <ac:chgData name="Kania,Anish" userId="c31418bc-ce59-450c-a0e4-66707a23e0cf" providerId="ADAL" clId="{568C5EDB-871D-4059-8498-87523F4ADE94}" dt="2024-03-13T23:54:09.183" v="186" actId="20577"/>
          <ac:spMkLst>
            <pc:docMk/>
            <pc:sldMk cId="2537346197" sldId="275"/>
            <ac:spMk id="5" creationId="{3570FADD-C835-C916-C786-50863EF75BB7}"/>
          </ac:spMkLst>
        </pc:spChg>
        <pc:graphicFrameChg chg="add mod">
          <ac:chgData name="Kania,Anish" userId="c31418bc-ce59-450c-a0e4-66707a23e0cf" providerId="ADAL" clId="{568C5EDB-871D-4059-8498-87523F4ADE94}" dt="2024-03-13T22:45:41.155" v="92"/>
          <ac:graphicFrameMkLst>
            <pc:docMk/>
            <pc:sldMk cId="2537346197" sldId="275"/>
            <ac:graphicFrameMk id="3" creationId="{0C222D88-B598-195E-0503-AC48C2B350D2}"/>
          </ac:graphicFrameMkLst>
        </pc:graphicFrameChg>
      </pc:sldChg>
      <pc:sldChg chg="addSp modSp add mod">
        <pc:chgData name="Kania,Anish" userId="c31418bc-ce59-450c-a0e4-66707a23e0cf" providerId="ADAL" clId="{568C5EDB-871D-4059-8498-87523F4ADE94}" dt="2024-03-13T23:54:01.380" v="184" actId="20577"/>
        <pc:sldMkLst>
          <pc:docMk/>
          <pc:sldMk cId="1802203270" sldId="276"/>
        </pc:sldMkLst>
        <pc:spChg chg="add mod">
          <ac:chgData name="Kania,Anish" userId="c31418bc-ce59-450c-a0e4-66707a23e0cf" providerId="ADAL" clId="{568C5EDB-871D-4059-8498-87523F4ADE94}" dt="2024-03-13T23:53:55.567" v="178"/>
          <ac:spMkLst>
            <pc:docMk/>
            <pc:sldMk cId="1802203270" sldId="276"/>
            <ac:spMk id="2" creationId="{E25B31D9-DD2D-8F32-86A6-8D595DF39F8D}"/>
          </ac:spMkLst>
        </pc:spChg>
        <pc:spChg chg="add mod">
          <ac:chgData name="Kania,Anish" userId="c31418bc-ce59-450c-a0e4-66707a23e0cf" providerId="ADAL" clId="{568C5EDB-871D-4059-8498-87523F4ADE94}" dt="2024-03-13T23:54:01.380" v="184" actId="20577"/>
          <ac:spMkLst>
            <pc:docMk/>
            <pc:sldMk cId="1802203270" sldId="276"/>
            <ac:spMk id="5" creationId="{B575B656-75B3-D8CE-5224-18677D2164D0}"/>
          </ac:spMkLst>
        </pc:spChg>
        <pc:graphicFrameChg chg="mod">
          <ac:chgData name="Kania,Anish" userId="c31418bc-ce59-450c-a0e4-66707a23e0cf" providerId="ADAL" clId="{568C5EDB-871D-4059-8498-87523F4ADE94}" dt="2024-03-13T23:50:49.697" v="153" actId="20577"/>
          <ac:graphicFrameMkLst>
            <pc:docMk/>
            <pc:sldMk cId="1802203270" sldId="276"/>
            <ac:graphicFrameMk id="4" creationId="{238B7F1A-80A7-F505-ED9D-992E2BC69CE6}"/>
          </ac:graphicFrameMkLst>
        </pc:graphicFrameChg>
      </pc:sldChg>
      <pc:sldChg chg="addSp delSp modSp add mod">
        <pc:chgData name="Kania,Anish" userId="c31418bc-ce59-450c-a0e4-66707a23e0cf" providerId="ADAL" clId="{568C5EDB-871D-4059-8498-87523F4ADE94}" dt="2024-03-14T00:18:05.670" v="367" actId="14100"/>
        <pc:sldMkLst>
          <pc:docMk/>
          <pc:sldMk cId="2550274948" sldId="277"/>
        </pc:sldMkLst>
        <pc:spChg chg="mod">
          <ac:chgData name="Kania,Anish" userId="c31418bc-ce59-450c-a0e4-66707a23e0cf" providerId="ADAL" clId="{568C5EDB-871D-4059-8498-87523F4ADE94}" dt="2024-03-14T00:17:23.845" v="359" actId="20577"/>
          <ac:spMkLst>
            <pc:docMk/>
            <pc:sldMk cId="2550274948" sldId="277"/>
            <ac:spMk id="33" creationId="{5C7F3CEE-E6DF-48C0-8B9A-22A03DF4C29B}"/>
          </ac:spMkLst>
        </pc:spChg>
        <pc:picChg chg="add mod">
          <ac:chgData name="Kania,Anish" userId="c31418bc-ce59-450c-a0e4-66707a23e0cf" providerId="ADAL" clId="{568C5EDB-871D-4059-8498-87523F4ADE94}" dt="2024-03-14T00:18:05.670" v="367" actId="14100"/>
          <ac:picMkLst>
            <pc:docMk/>
            <pc:sldMk cId="2550274948" sldId="277"/>
            <ac:picMk id="4" creationId="{933DAF15-5C29-4116-B465-839DB872D238}"/>
          </ac:picMkLst>
        </pc:picChg>
        <pc:picChg chg="del">
          <ac:chgData name="Kania,Anish" userId="c31418bc-ce59-450c-a0e4-66707a23e0cf" providerId="ADAL" clId="{568C5EDB-871D-4059-8498-87523F4ADE94}" dt="2024-03-14T00:17:47.190" v="362" actId="478"/>
          <ac:picMkLst>
            <pc:docMk/>
            <pc:sldMk cId="2550274948" sldId="277"/>
            <ac:picMk id="6" creationId="{0552AC76-E92C-B59D-4794-B27D439A0EDB}"/>
          </ac:picMkLst>
        </pc:picChg>
        <pc:picChg chg="del">
          <ac:chgData name="Kania,Anish" userId="c31418bc-ce59-450c-a0e4-66707a23e0cf" providerId="ADAL" clId="{568C5EDB-871D-4059-8498-87523F4ADE94}" dt="2024-03-14T00:17:47.883" v="363" actId="478"/>
          <ac:picMkLst>
            <pc:docMk/>
            <pc:sldMk cId="2550274948" sldId="277"/>
            <ac:picMk id="8" creationId="{339125E4-A01A-9475-15F6-4593A37A362E}"/>
          </ac:picMkLst>
        </pc:picChg>
      </pc:sldChg>
      <pc:sldChg chg="addSp delSp modSp add mod">
        <pc:chgData name="Kania,Anish" userId="c31418bc-ce59-450c-a0e4-66707a23e0cf" providerId="ADAL" clId="{568C5EDB-871D-4059-8498-87523F4ADE94}" dt="2024-03-14T00:23:31.302" v="414" actId="14100"/>
        <pc:sldMkLst>
          <pc:docMk/>
          <pc:sldMk cId="2308368472" sldId="278"/>
        </pc:sldMkLst>
        <pc:spChg chg="mod">
          <ac:chgData name="Kania,Anish" userId="c31418bc-ce59-450c-a0e4-66707a23e0cf" providerId="ADAL" clId="{568C5EDB-871D-4059-8498-87523F4ADE94}" dt="2024-03-14T00:17:29.932" v="361" actId="20577"/>
          <ac:spMkLst>
            <pc:docMk/>
            <pc:sldMk cId="2308368472" sldId="278"/>
            <ac:spMk id="33" creationId="{5C7F3CEE-E6DF-48C0-8B9A-22A03DF4C29B}"/>
          </ac:spMkLst>
        </pc:spChg>
        <pc:spChg chg="mod">
          <ac:chgData name="Kania,Anish" userId="c31418bc-ce59-450c-a0e4-66707a23e0cf" providerId="ADAL" clId="{568C5EDB-871D-4059-8498-87523F4ADE94}" dt="2024-03-14T00:23:31.302" v="414" actId="14100"/>
          <ac:spMkLst>
            <pc:docMk/>
            <pc:sldMk cId="2308368472" sldId="278"/>
            <ac:spMk id="155" creationId="{00000000-0000-0000-0000-000000000000}"/>
          </ac:spMkLst>
        </pc:spChg>
        <pc:picChg chg="add mod">
          <ac:chgData name="Kania,Anish" userId="c31418bc-ce59-450c-a0e4-66707a23e0cf" providerId="ADAL" clId="{568C5EDB-871D-4059-8498-87523F4ADE94}" dt="2024-03-14T00:23:21.049" v="412" actId="14100"/>
          <ac:picMkLst>
            <pc:docMk/>
            <pc:sldMk cId="2308368472" sldId="278"/>
            <ac:picMk id="4" creationId="{2F360CAB-FE5A-1EA0-DB3E-15B74E88BA83}"/>
          </ac:picMkLst>
        </pc:picChg>
        <pc:picChg chg="del">
          <ac:chgData name="Kania,Anish" userId="c31418bc-ce59-450c-a0e4-66707a23e0cf" providerId="ADAL" clId="{568C5EDB-871D-4059-8498-87523F4ADE94}" dt="2024-03-14T00:18:11.114" v="368" actId="478"/>
          <ac:picMkLst>
            <pc:docMk/>
            <pc:sldMk cId="2308368472" sldId="278"/>
            <ac:picMk id="6" creationId="{0552AC76-E92C-B59D-4794-B27D439A0EDB}"/>
          </ac:picMkLst>
        </pc:picChg>
        <pc:picChg chg="add del mod">
          <ac:chgData name="Kania,Anish" userId="c31418bc-ce59-450c-a0e4-66707a23e0cf" providerId="ADAL" clId="{568C5EDB-871D-4059-8498-87523F4ADE94}" dt="2024-03-14T00:20:43.117" v="379" actId="478"/>
          <ac:picMkLst>
            <pc:docMk/>
            <pc:sldMk cId="2308368472" sldId="278"/>
            <ac:picMk id="7" creationId="{BBC6B360-DB0A-ED0A-4370-29A07B2519EF}"/>
          </ac:picMkLst>
        </pc:picChg>
        <pc:picChg chg="del">
          <ac:chgData name="Kania,Anish" userId="c31418bc-ce59-450c-a0e4-66707a23e0cf" providerId="ADAL" clId="{568C5EDB-871D-4059-8498-87523F4ADE94}" dt="2024-03-14T00:18:13.152" v="369" actId="478"/>
          <ac:picMkLst>
            <pc:docMk/>
            <pc:sldMk cId="2308368472" sldId="278"/>
            <ac:picMk id="8" creationId="{339125E4-A01A-9475-15F6-4593A37A362E}"/>
          </ac:picMkLst>
        </pc:picChg>
        <pc:picChg chg="add del mod">
          <ac:chgData name="Kania,Anish" userId="c31418bc-ce59-450c-a0e4-66707a23e0cf" providerId="ADAL" clId="{568C5EDB-871D-4059-8498-87523F4ADE94}" dt="2024-03-14T00:22:12.895" v="400" actId="21"/>
          <ac:picMkLst>
            <pc:docMk/>
            <pc:sldMk cId="2308368472" sldId="278"/>
            <ac:picMk id="10" creationId="{15E4C7DB-0D68-F72E-7545-D2E46EDAD2F1}"/>
          </ac:picMkLst>
        </pc:picChg>
        <pc:picChg chg="add mod">
          <ac:chgData name="Kania,Anish" userId="c31418bc-ce59-450c-a0e4-66707a23e0cf" providerId="ADAL" clId="{568C5EDB-871D-4059-8498-87523F4ADE94}" dt="2024-03-14T00:23:14.097" v="410" actId="14100"/>
          <ac:picMkLst>
            <pc:docMk/>
            <pc:sldMk cId="2308368472" sldId="278"/>
            <ac:picMk id="12" creationId="{448D1493-BE8D-E54B-09F9-B64292315CB4}"/>
          </ac:picMkLst>
        </pc:picChg>
      </pc:sldChg>
      <pc:sldChg chg="addSp delSp modSp add mod">
        <pc:chgData name="Kania,Anish" userId="c31418bc-ce59-450c-a0e4-66707a23e0cf" providerId="ADAL" clId="{568C5EDB-871D-4059-8498-87523F4ADE94}" dt="2024-03-14T00:33:10.114" v="543" actId="1037"/>
        <pc:sldMkLst>
          <pc:docMk/>
          <pc:sldMk cId="2272220955" sldId="279"/>
        </pc:sldMkLst>
        <pc:spChg chg="mod">
          <ac:chgData name="Kania,Anish" userId="c31418bc-ce59-450c-a0e4-66707a23e0cf" providerId="ADAL" clId="{568C5EDB-871D-4059-8498-87523F4ADE94}" dt="2024-03-14T00:33:10.114" v="543" actId="1037"/>
          <ac:spMkLst>
            <pc:docMk/>
            <pc:sldMk cId="2272220955" sldId="279"/>
            <ac:spMk id="33" creationId="{5C7F3CEE-E6DF-48C0-8B9A-22A03DF4C29B}"/>
          </ac:spMkLst>
        </pc:spChg>
        <pc:picChg chg="del">
          <ac:chgData name="Kania,Anish" userId="c31418bc-ce59-450c-a0e4-66707a23e0cf" providerId="ADAL" clId="{568C5EDB-871D-4059-8498-87523F4ADE94}" dt="2024-03-14T00:21:30.005" v="389" actId="478"/>
          <ac:picMkLst>
            <pc:docMk/>
            <pc:sldMk cId="2272220955" sldId="279"/>
            <ac:picMk id="4" creationId="{2F360CAB-FE5A-1EA0-DB3E-15B74E88BA83}"/>
          </ac:picMkLst>
        </pc:picChg>
        <pc:picChg chg="add del mod">
          <ac:chgData name="Kania,Anish" userId="c31418bc-ce59-450c-a0e4-66707a23e0cf" providerId="ADAL" clId="{568C5EDB-871D-4059-8498-87523F4ADE94}" dt="2024-03-14T00:21:40.594" v="392" actId="478"/>
          <ac:picMkLst>
            <pc:docMk/>
            <pc:sldMk cId="2272220955" sldId="279"/>
            <ac:picMk id="5" creationId="{486A0485-4001-296D-104B-DFC0283979D4}"/>
          </ac:picMkLst>
        </pc:picChg>
        <pc:picChg chg="add mod">
          <ac:chgData name="Kania,Anish" userId="c31418bc-ce59-450c-a0e4-66707a23e0cf" providerId="ADAL" clId="{568C5EDB-871D-4059-8498-87523F4ADE94}" dt="2024-03-14T00:22:22.391" v="403" actId="14100"/>
          <ac:picMkLst>
            <pc:docMk/>
            <pc:sldMk cId="2272220955" sldId="279"/>
            <ac:picMk id="7" creationId="{8D7CDCA1-4336-4405-0678-052434CE7C33}"/>
          </ac:picMkLst>
        </pc:picChg>
        <pc:picChg chg="add del mod">
          <ac:chgData name="Kania,Anish" userId="c31418bc-ce59-450c-a0e4-66707a23e0cf" providerId="ADAL" clId="{568C5EDB-871D-4059-8498-87523F4ADE94}" dt="2024-03-14T00:22:10.078" v="399" actId="478"/>
          <ac:picMkLst>
            <pc:docMk/>
            <pc:sldMk cId="2272220955" sldId="279"/>
            <ac:picMk id="9" creationId="{8CB5F16C-285B-6DFA-183A-D6739993113D}"/>
          </ac:picMkLst>
        </pc:picChg>
        <pc:picChg chg="del">
          <ac:chgData name="Kania,Anish" userId="c31418bc-ce59-450c-a0e4-66707a23e0cf" providerId="ADAL" clId="{568C5EDB-871D-4059-8498-87523F4ADE94}" dt="2024-03-14T00:21:30.473" v="390" actId="478"/>
          <ac:picMkLst>
            <pc:docMk/>
            <pc:sldMk cId="2272220955" sldId="279"/>
            <ac:picMk id="10" creationId="{15E4C7DB-0D68-F72E-7545-D2E46EDAD2F1}"/>
          </ac:picMkLst>
        </pc:picChg>
        <pc:picChg chg="add mod">
          <ac:chgData name="Kania,Anish" userId="c31418bc-ce59-450c-a0e4-66707a23e0cf" providerId="ADAL" clId="{568C5EDB-871D-4059-8498-87523F4ADE94}" dt="2024-03-14T00:22:26.396" v="405" actId="14100"/>
          <ac:picMkLst>
            <pc:docMk/>
            <pc:sldMk cId="2272220955" sldId="279"/>
            <ac:picMk id="11" creationId="{15E4C7DB-0D68-F72E-7545-D2E46EDAD2F1}"/>
          </ac:picMkLst>
        </pc:picChg>
      </pc:sldChg>
      <pc:sldChg chg="addSp delSp modSp add mod">
        <pc:chgData name="Kania,Anish" userId="c31418bc-ce59-450c-a0e4-66707a23e0cf" providerId="ADAL" clId="{568C5EDB-871D-4059-8498-87523F4ADE94}" dt="2024-03-14T00:34:33.098" v="552" actId="20577"/>
        <pc:sldMkLst>
          <pc:docMk/>
          <pc:sldMk cId="2611023286" sldId="280"/>
        </pc:sldMkLst>
        <pc:spChg chg="del">
          <ac:chgData name="Kania,Anish" userId="c31418bc-ce59-450c-a0e4-66707a23e0cf" providerId="ADAL" clId="{568C5EDB-871D-4059-8498-87523F4ADE94}" dt="2024-03-14T00:24:14.034" v="418" actId="478"/>
          <ac:spMkLst>
            <pc:docMk/>
            <pc:sldMk cId="2611023286" sldId="280"/>
            <ac:spMk id="2" creationId="{00000000-0000-0000-0000-000000000000}"/>
          </ac:spMkLst>
        </pc:spChg>
        <pc:spChg chg="add mod">
          <ac:chgData name="Kania,Anish" userId="c31418bc-ce59-450c-a0e4-66707a23e0cf" providerId="ADAL" clId="{568C5EDB-871D-4059-8498-87523F4ADE94}" dt="2024-03-14T00:26:04.882" v="434" actId="14100"/>
          <ac:spMkLst>
            <pc:docMk/>
            <pc:sldMk cId="2611023286" sldId="280"/>
            <ac:spMk id="4" creationId="{4B3A5295-2531-A004-00B9-46A8AEE8123E}"/>
          </ac:spMkLst>
        </pc:spChg>
        <pc:spChg chg="add mod">
          <ac:chgData name="Kania,Anish" userId="c31418bc-ce59-450c-a0e4-66707a23e0cf" providerId="ADAL" clId="{568C5EDB-871D-4059-8498-87523F4ADE94}" dt="2024-03-14T00:34:33.098" v="552" actId="20577"/>
          <ac:spMkLst>
            <pc:docMk/>
            <pc:sldMk cId="2611023286" sldId="280"/>
            <ac:spMk id="5" creationId="{98D02161-E043-78A3-801C-16762DD410F8}"/>
          </ac:spMkLst>
        </pc:spChg>
        <pc:spChg chg="del mod">
          <ac:chgData name="Kania,Anish" userId="c31418bc-ce59-450c-a0e4-66707a23e0cf" providerId="ADAL" clId="{568C5EDB-871D-4059-8498-87523F4ADE94}" dt="2024-03-14T00:25:00.144" v="423"/>
          <ac:spMkLst>
            <pc:docMk/>
            <pc:sldMk cId="2611023286" sldId="280"/>
            <ac:spMk id="7" creationId="{00000000-0000-0000-0000-000000000000}"/>
          </ac:spMkLst>
        </pc:spChg>
        <pc:spChg chg="del">
          <ac:chgData name="Kania,Anish" userId="c31418bc-ce59-450c-a0e4-66707a23e0cf" providerId="ADAL" clId="{568C5EDB-871D-4059-8498-87523F4ADE94}" dt="2024-03-14T00:24:12.865" v="416" actId="478"/>
          <ac:spMkLst>
            <pc:docMk/>
            <pc:sldMk cId="2611023286" sldId="280"/>
            <ac:spMk id="10" creationId="{00000000-0000-0000-0000-000000000000}"/>
          </ac:spMkLst>
        </pc:spChg>
        <pc:spChg chg="del">
          <ac:chgData name="Kania,Anish" userId="c31418bc-ce59-450c-a0e4-66707a23e0cf" providerId="ADAL" clId="{568C5EDB-871D-4059-8498-87523F4ADE94}" dt="2024-03-14T00:24:13.436" v="417" actId="478"/>
          <ac:spMkLst>
            <pc:docMk/>
            <pc:sldMk cId="2611023286" sldId="280"/>
            <ac:spMk id="11" creationId="{00000000-0000-0000-0000-000000000000}"/>
          </ac:spMkLst>
        </pc:spChg>
        <pc:spChg chg="add del mod">
          <ac:chgData name="Kania,Anish" userId="c31418bc-ce59-450c-a0e4-66707a23e0cf" providerId="ADAL" clId="{568C5EDB-871D-4059-8498-87523F4ADE94}" dt="2024-03-14T00:25:47.111" v="431" actId="207"/>
          <ac:spMkLst>
            <pc:docMk/>
            <pc:sldMk cId="2611023286" sldId="280"/>
            <ac:spMk id="19" creationId="{00000000-0000-0000-0000-000000000000}"/>
          </ac:spMkLst>
        </pc:spChg>
        <pc:spChg chg="del mod">
          <ac:chgData name="Kania,Anish" userId="c31418bc-ce59-450c-a0e4-66707a23e0cf" providerId="ADAL" clId="{568C5EDB-871D-4059-8498-87523F4ADE94}" dt="2024-03-14T00:24:17.713" v="420" actId="478"/>
          <ac:spMkLst>
            <pc:docMk/>
            <pc:sldMk cId="2611023286" sldId="280"/>
            <ac:spMk id="21" creationId="{00000000-0000-0000-0000-000000000000}"/>
          </ac:spMkLst>
        </pc:spChg>
      </pc:sldChg>
      <pc:sldChg chg="addSp delSp modSp new mod">
        <pc:chgData name="Kania,Anish" userId="c31418bc-ce59-450c-a0e4-66707a23e0cf" providerId="ADAL" clId="{568C5EDB-871D-4059-8498-87523F4ADE94}" dt="2024-03-14T00:37:42.621" v="600"/>
        <pc:sldMkLst>
          <pc:docMk/>
          <pc:sldMk cId="2395131582" sldId="281"/>
        </pc:sldMkLst>
        <pc:spChg chg="del">
          <ac:chgData name="Kania,Anish" userId="c31418bc-ce59-450c-a0e4-66707a23e0cf" providerId="ADAL" clId="{568C5EDB-871D-4059-8498-87523F4ADE94}" dt="2024-03-14T00:36:58.897" v="554" actId="478"/>
          <ac:spMkLst>
            <pc:docMk/>
            <pc:sldMk cId="2395131582" sldId="281"/>
            <ac:spMk id="2" creationId="{899E5DD7-D442-8036-D973-2BA743205B63}"/>
          </ac:spMkLst>
        </pc:spChg>
        <pc:spChg chg="add mod">
          <ac:chgData name="Kania,Anish" userId="c31418bc-ce59-450c-a0e4-66707a23e0cf" providerId="ADAL" clId="{568C5EDB-871D-4059-8498-87523F4ADE94}" dt="2024-03-14T00:37:42.621" v="600"/>
          <ac:spMkLst>
            <pc:docMk/>
            <pc:sldMk cId="2395131582" sldId="281"/>
            <ac:spMk id="5" creationId="{44FB45E8-0FA5-94BA-7185-38F19D3007A8}"/>
          </ac:spMkLst>
        </pc:spChg>
        <pc:picChg chg="add mod">
          <ac:chgData name="Kania,Anish" userId="c31418bc-ce59-450c-a0e4-66707a23e0cf" providerId="ADAL" clId="{568C5EDB-871D-4059-8498-87523F4ADE94}" dt="2024-03-14T00:37:35.083" v="599" actId="1035"/>
          <ac:picMkLst>
            <pc:docMk/>
            <pc:sldMk cId="2395131582" sldId="281"/>
            <ac:picMk id="4" creationId="{CA02B62B-8670-EE00-9648-4BBDB08A32C4}"/>
          </ac:picMkLst>
        </pc:picChg>
      </pc:sldChg>
      <pc:sldChg chg="addSp delSp modSp add mod">
        <pc:chgData name="Kania,Anish" userId="c31418bc-ce59-450c-a0e4-66707a23e0cf" providerId="ADAL" clId="{568C5EDB-871D-4059-8498-87523F4ADE94}" dt="2024-03-14T00:40:58.152" v="615" actId="1076"/>
        <pc:sldMkLst>
          <pc:docMk/>
          <pc:sldMk cId="2528268941" sldId="282"/>
        </pc:sldMkLst>
        <pc:spChg chg="del">
          <ac:chgData name="Kania,Anish" userId="c31418bc-ce59-450c-a0e4-66707a23e0cf" providerId="ADAL" clId="{568C5EDB-871D-4059-8498-87523F4ADE94}" dt="2024-03-14T00:40:11.472" v="603" actId="478"/>
          <ac:spMkLst>
            <pc:docMk/>
            <pc:sldMk cId="2528268941" sldId="282"/>
            <ac:spMk id="36" creationId="{00000000-0000-0000-0000-000000000000}"/>
          </ac:spMkLst>
        </pc:spChg>
        <pc:spChg chg="del">
          <ac:chgData name="Kania,Anish" userId="c31418bc-ce59-450c-a0e4-66707a23e0cf" providerId="ADAL" clId="{568C5EDB-871D-4059-8498-87523F4ADE94}" dt="2024-03-14T00:40:24.672" v="609" actId="478"/>
          <ac:spMkLst>
            <pc:docMk/>
            <pc:sldMk cId="2528268941" sldId="282"/>
            <ac:spMk id="103" creationId="{00000000-0000-0000-0000-000000000000}"/>
          </ac:spMkLst>
        </pc:spChg>
        <pc:grpChg chg="del">
          <ac:chgData name="Kania,Anish" userId="c31418bc-ce59-450c-a0e4-66707a23e0cf" providerId="ADAL" clId="{568C5EDB-871D-4059-8498-87523F4ADE94}" dt="2024-03-14T00:40:15.254" v="607" actId="478"/>
          <ac:grpSpMkLst>
            <pc:docMk/>
            <pc:sldMk cId="2528268941" sldId="282"/>
            <ac:grpSpMk id="6" creationId="{00000000-0000-0000-0000-000000000000}"/>
          </ac:grpSpMkLst>
        </pc:grpChg>
        <pc:grpChg chg="del">
          <ac:chgData name="Kania,Anish" userId="c31418bc-ce59-450c-a0e4-66707a23e0cf" providerId="ADAL" clId="{568C5EDB-871D-4059-8498-87523F4ADE94}" dt="2024-03-14T00:40:14.332" v="606" actId="478"/>
          <ac:grpSpMkLst>
            <pc:docMk/>
            <pc:sldMk cId="2528268941" sldId="282"/>
            <ac:grpSpMk id="7" creationId="{00000000-0000-0000-0000-000000000000}"/>
          </ac:grpSpMkLst>
        </pc:grpChg>
        <pc:grpChg chg="del">
          <ac:chgData name="Kania,Anish" userId="c31418bc-ce59-450c-a0e4-66707a23e0cf" providerId="ADAL" clId="{568C5EDB-871D-4059-8498-87523F4ADE94}" dt="2024-03-14T00:40:13.820" v="605" actId="478"/>
          <ac:grpSpMkLst>
            <pc:docMk/>
            <pc:sldMk cId="2528268941" sldId="282"/>
            <ac:grpSpMk id="8" creationId="{00000000-0000-0000-0000-000000000000}"/>
          </ac:grpSpMkLst>
        </pc:grpChg>
        <pc:picChg chg="del">
          <ac:chgData name="Kania,Anish" userId="c31418bc-ce59-450c-a0e4-66707a23e0cf" providerId="ADAL" clId="{568C5EDB-871D-4059-8498-87523F4ADE94}" dt="2024-03-14T00:40:10.261" v="602" actId="478"/>
          <ac:picMkLst>
            <pc:docMk/>
            <pc:sldMk cId="2528268941" sldId="282"/>
            <ac:picMk id="4" creationId="{00000000-0000-0000-0000-000000000000}"/>
          </ac:picMkLst>
        </pc:picChg>
        <pc:picChg chg="del">
          <ac:chgData name="Kania,Anish" userId="c31418bc-ce59-450c-a0e4-66707a23e0cf" providerId="ADAL" clId="{568C5EDB-871D-4059-8498-87523F4ADE94}" dt="2024-03-14T00:40:12.515" v="604" actId="478"/>
          <ac:picMkLst>
            <pc:docMk/>
            <pc:sldMk cId="2528268941" sldId="282"/>
            <ac:picMk id="10" creationId="{E16771A0-BF96-5208-738C-A3D91D8DBA76}"/>
          </ac:picMkLst>
        </pc:picChg>
        <pc:picChg chg="add mod">
          <ac:chgData name="Kania,Anish" userId="c31418bc-ce59-450c-a0e4-66707a23e0cf" providerId="ADAL" clId="{568C5EDB-871D-4059-8498-87523F4ADE94}" dt="2024-03-14T00:40:58.152" v="615" actId="1076"/>
          <ac:picMkLst>
            <pc:docMk/>
            <pc:sldMk cId="2528268941" sldId="282"/>
            <ac:picMk id="11" creationId="{19936ACF-9448-FB5D-BBA9-0D3EFF52BFE9}"/>
          </ac:picMkLst>
        </pc:picChg>
        <pc:cxnChg chg="del">
          <ac:chgData name="Kania,Anish" userId="c31418bc-ce59-450c-a0e4-66707a23e0cf" providerId="ADAL" clId="{568C5EDB-871D-4059-8498-87523F4ADE94}" dt="2024-03-14T00:40:21.580" v="608" actId="478"/>
          <ac:cxnSpMkLst>
            <pc:docMk/>
            <pc:sldMk cId="2528268941" sldId="282"/>
            <ac:cxnSpMk id="105" creationId="{00000000-0000-0000-0000-000000000000}"/>
          </ac:cxnSpMkLst>
        </pc:cxnChg>
      </pc:sldChg>
      <pc:sldChg chg="addSp delSp modSp add mod addCm modCm">
        <pc:chgData name="Kania,Anish" userId="c31418bc-ce59-450c-a0e4-66707a23e0cf" providerId="ADAL" clId="{568C5EDB-871D-4059-8498-87523F4ADE94}" dt="2024-03-14T00:45:13.337" v="639"/>
        <pc:sldMkLst>
          <pc:docMk/>
          <pc:sldMk cId="3906467109" sldId="283"/>
        </pc:sldMkLst>
        <pc:spChg chg="mod">
          <ac:chgData name="Kania,Anish" userId="c31418bc-ce59-450c-a0e4-66707a23e0cf" providerId="ADAL" clId="{568C5EDB-871D-4059-8498-87523F4ADE94}" dt="2024-03-14T00:44:43.246" v="635"/>
          <ac:spMkLst>
            <pc:docMk/>
            <pc:sldMk cId="3906467109" sldId="283"/>
            <ac:spMk id="5" creationId="{44FB45E8-0FA5-94BA-7185-38F19D3007A8}"/>
          </ac:spMkLst>
        </pc:spChg>
        <pc:spChg chg="add mod">
          <ac:chgData name="Kania,Anish" userId="c31418bc-ce59-450c-a0e4-66707a23e0cf" providerId="ADAL" clId="{568C5EDB-871D-4059-8498-87523F4ADE94}" dt="2024-03-14T00:43:44.572" v="627" actId="1076"/>
          <ac:spMkLst>
            <pc:docMk/>
            <pc:sldMk cId="3906467109" sldId="283"/>
            <ac:spMk id="6" creationId="{A5415805-827D-78EF-FE63-CFE7314D91EE}"/>
          </ac:spMkLst>
        </pc:spChg>
        <pc:picChg chg="add del mod">
          <ac:chgData name="Kania,Anish" userId="c31418bc-ce59-450c-a0e4-66707a23e0cf" providerId="ADAL" clId="{568C5EDB-871D-4059-8498-87523F4ADE94}" dt="2024-03-14T00:43:48.239" v="629" actId="478"/>
          <ac:picMkLst>
            <pc:docMk/>
            <pc:sldMk cId="3906467109" sldId="283"/>
            <ac:picMk id="3" creationId="{AB85E7E0-DE00-332C-C789-B8ABE347530C}"/>
          </ac:picMkLst>
        </pc:picChg>
        <pc:picChg chg="del">
          <ac:chgData name="Kania,Anish" userId="c31418bc-ce59-450c-a0e4-66707a23e0cf" providerId="ADAL" clId="{568C5EDB-871D-4059-8498-87523F4ADE94}" dt="2024-03-14T00:42:52.198" v="617" actId="478"/>
          <ac:picMkLst>
            <pc:docMk/>
            <pc:sldMk cId="3906467109" sldId="283"/>
            <ac:picMk id="4" creationId="{CA02B62B-8670-EE00-9648-4BBDB08A32C4}"/>
          </ac:picMkLst>
        </pc:picChg>
        <pc:picChg chg="add mod">
          <ac:chgData name="Kania,Anish" userId="c31418bc-ce59-450c-a0e4-66707a23e0cf" providerId="ADAL" clId="{568C5EDB-871D-4059-8498-87523F4ADE94}" dt="2024-03-14T00:44:20.444" v="634" actId="1076"/>
          <ac:picMkLst>
            <pc:docMk/>
            <pc:sldMk cId="3906467109" sldId="283"/>
            <ac:picMk id="8" creationId="{1F57A748-78E9-EB0A-45CB-36E73C3F8E5E}"/>
          </ac:picMkLst>
        </pc:picChg>
      </pc:sldChg>
      <pc:sldChg chg="addSp delSp modSp add mod modCm">
        <pc:chgData name="Kania,Anish" userId="c31418bc-ce59-450c-a0e4-66707a23e0cf" providerId="ADAL" clId="{568C5EDB-871D-4059-8498-87523F4ADE94}" dt="2024-03-14T00:50:55.124" v="659" actId="122"/>
        <pc:sldMkLst>
          <pc:docMk/>
          <pc:sldMk cId="1454658702" sldId="284"/>
        </pc:sldMkLst>
        <pc:spChg chg="mod">
          <ac:chgData name="Kania,Anish" userId="c31418bc-ce59-450c-a0e4-66707a23e0cf" providerId="ADAL" clId="{568C5EDB-871D-4059-8498-87523F4ADE94}" dt="2024-03-14T00:50:55.124" v="659" actId="122"/>
          <ac:spMkLst>
            <pc:docMk/>
            <pc:sldMk cId="1454658702" sldId="284"/>
            <ac:spMk id="5" creationId="{44FB45E8-0FA5-94BA-7185-38F19D3007A8}"/>
          </ac:spMkLst>
        </pc:spChg>
        <pc:spChg chg="mod">
          <ac:chgData name="Kania,Anish" userId="c31418bc-ce59-450c-a0e4-66707a23e0cf" providerId="ADAL" clId="{568C5EDB-871D-4059-8498-87523F4ADE94}" dt="2024-03-14T00:48:52.429" v="646" actId="14100"/>
          <ac:spMkLst>
            <pc:docMk/>
            <pc:sldMk cId="1454658702" sldId="284"/>
            <ac:spMk id="6" creationId="{A5415805-827D-78EF-FE63-CFE7314D91EE}"/>
          </ac:spMkLst>
        </pc:spChg>
        <pc:picChg chg="add mod">
          <ac:chgData name="Kania,Anish" userId="c31418bc-ce59-450c-a0e4-66707a23e0cf" providerId="ADAL" clId="{568C5EDB-871D-4059-8498-87523F4ADE94}" dt="2024-03-14T00:50:41.982" v="657" actId="1076"/>
          <ac:picMkLst>
            <pc:docMk/>
            <pc:sldMk cId="1454658702" sldId="284"/>
            <ac:picMk id="3" creationId="{D2676B5E-B350-8484-FB55-558CDFD615B6}"/>
          </ac:picMkLst>
        </pc:picChg>
        <pc:picChg chg="del">
          <ac:chgData name="Kania,Anish" userId="c31418bc-ce59-450c-a0e4-66707a23e0cf" providerId="ADAL" clId="{568C5EDB-871D-4059-8498-87523F4ADE94}" dt="2024-03-14T00:48:53.941" v="647" actId="478"/>
          <ac:picMkLst>
            <pc:docMk/>
            <pc:sldMk cId="1454658702" sldId="284"/>
            <ac:picMk id="8" creationId="{1F57A748-78E9-EB0A-45CB-36E73C3F8E5E}"/>
          </ac:picMkLst>
        </pc:picChg>
      </pc:sldChg>
      <pc:sldChg chg="addSp delSp modSp add mod modCm">
        <pc:chgData name="Kania,Anish" userId="c31418bc-ce59-450c-a0e4-66707a23e0cf" providerId="ADAL" clId="{568C5EDB-871D-4059-8498-87523F4ADE94}" dt="2024-03-14T00:56:22.560" v="670"/>
        <pc:sldMkLst>
          <pc:docMk/>
          <pc:sldMk cId="746797361" sldId="285"/>
        </pc:sldMkLst>
        <pc:spChg chg="mod">
          <ac:chgData name="Kania,Anish" userId="c31418bc-ce59-450c-a0e4-66707a23e0cf" providerId="ADAL" clId="{568C5EDB-871D-4059-8498-87523F4ADE94}" dt="2024-03-14T00:55:10.400" v="663"/>
          <ac:spMkLst>
            <pc:docMk/>
            <pc:sldMk cId="746797361" sldId="285"/>
            <ac:spMk id="5" creationId="{44FB45E8-0FA5-94BA-7185-38F19D3007A8}"/>
          </ac:spMkLst>
        </pc:spChg>
        <pc:picChg chg="del">
          <ac:chgData name="Kania,Anish" userId="c31418bc-ce59-450c-a0e4-66707a23e0cf" providerId="ADAL" clId="{568C5EDB-871D-4059-8498-87523F4ADE94}" dt="2024-03-14T00:55:13.863" v="664" actId="478"/>
          <ac:picMkLst>
            <pc:docMk/>
            <pc:sldMk cId="746797361" sldId="285"/>
            <ac:picMk id="3" creationId="{D2676B5E-B350-8484-FB55-558CDFD615B6}"/>
          </ac:picMkLst>
        </pc:picChg>
        <pc:picChg chg="add mod">
          <ac:chgData name="Kania,Anish" userId="c31418bc-ce59-450c-a0e4-66707a23e0cf" providerId="ADAL" clId="{568C5EDB-871D-4059-8498-87523F4ADE94}" dt="2024-03-14T00:55:56.875" v="667" actId="14100"/>
          <ac:picMkLst>
            <pc:docMk/>
            <pc:sldMk cId="746797361" sldId="285"/>
            <ac:picMk id="4" creationId="{EB188B16-FB9E-E772-06EE-9C393F6B18FE}"/>
          </ac:picMkLst>
        </pc:picChg>
      </pc:sldChg>
      <pc:sldChg chg="new del">
        <pc:chgData name="Kania,Anish" userId="c31418bc-ce59-450c-a0e4-66707a23e0cf" providerId="ADAL" clId="{568C5EDB-871D-4059-8498-87523F4ADE94}" dt="2024-03-14T00:54:52.897" v="661" actId="47"/>
        <pc:sldMkLst>
          <pc:docMk/>
          <pc:sldMk cId="3275974263" sldId="285"/>
        </pc:sldMkLst>
      </pc:sldChg>
      <pc:sldChg chg="modSp add mod">
        <pc:chgData name="Kania,Anish" userId="c31418bc-ce59-450c-a0e4-66707a23e0cf" providerId="ADAL" clId="{568C5EDB-871D-4059-8498-87523F4ADE94}" dt="2024-03-14T00:59:39.734" v="748" actId="113"/>
        <pc:sldMkLst>
          <pc:docMk/>
          <pc:sldMk cId="1310412583" sldId="286"/>
        </pc:sldMkLst>
        <pc:spChg chg="mod">
          <ac:chgData name="Kania,Anish" userId="c31418bc-ce59-450c-a0e4-66707a23e0cf" providerId="ADAL" clId="{568C5EDB-871D-4059-8498-87523F4ADE94}" dt="2024-03-14T00:58:34.872" v="709" actId="20577"/>
          <ac:spMkLst>
            <pc:docMk/>
            <pc:sldMk cId="1310412583" sldId="286"/>
            <ac:spMk id="4" creationId="{B20332EF-8B36-3D08-628D-E9A22A61A778}"/>
          </ac:spMkLst>
        </pc:spChg>
        <pc:spChg chg="mod">
          <ac:chgData name="Kania,Anish" userId="c31418bc-ce59-450c-a0e4-66707a23e0cf" providerId="ADAL" clId="{568C5EDB-871D-4059-8498-87523F4ADE94}" dt="2024-03-14T00:59:39.734" v="748" actId="113"/>
          <ac:spMkLst>
            <pc:docMk/>
            <pc:sldMk cId="1310412583" sldId="286"/>
            <ac:spMk id="5" creationId="{A5FE4A9D-49D3-5DAE-D732-37A70F05CFE0}"/>
          </ac:spMkLst>
        </pc:spChg>
      </pc:sldChg>
      <pc:sldChg chg="add del">
        <pc:chgData name="Kania,Anish" userId="c31418bc-ce59-450c-a0e4-66707a23e0cf" providerId="ADAL" clId="{568C5EDB-871D-4059-8498-87523F4ADE94}" dt="2024-03-14T00:58:39.033" v="711"/>
        <pc:sldMkLst>
          <pc:docMk/>
          <pc:sldMk cId="1692829331" sldId="28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3-13T20:45:08.228" idx="1">
    <p:pos x="10" y="10"/>
    <p:text>The output of an ADF test typically includes:
ADF Statistic: A negative value which, if lower (more negative) than the critical values, suggests the time series is stationary.
p-value: If the p-value is below a certain threshold (commonly 0.05), we reject the null hypothesis and conclude the series is stationary.
Critical values: The test provides critical values for the statistic at the 1%, 5%, and 10% levels. These values are used to determine the stationarity of the series with a corresponding level of confidence.
Number of lags used: The number of lags included in the test for autocorrelation.
Number of observations: The number of observations used in the analysis.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3-13T20:45:08.228" idx="2">
    <p:pos x="10" y="10"/>
    <p:text>The lines of code you've provided are part of a time series analysis process using Python's `statsmodels` library, which contains functions for many statistical models, including time series forecasting.
Let's break down what each part of the code is doing:
1. **Import Statements**:
   - `from statsmodels.tsa.statespace.sarimax import SARIMAX`: This imports the SARIMAX class, which stands for Seasonal AutoRegressive Integrated Moving Average with eXogenous variables model. It's used for time series forecasting that accounts for both seasonality and exogenous variables.
   - `from statsmodels.tsa.arima.model import ARIMA`: This imports the ARIMA class, which stands for AutoRegressive Integrated Moving Average. It's a widely used model for time series forecasting that doesn't account for seasonality.
2. **Model Initialization**:
   - `model = ARIMA(train_data, order=(5,1,4))`: Here, you're initializing an ARIMA model with the training data `train_data`. The `order` parameter specifies the (p, d, q) order of the model for the number of AR parameters, differences, and MA parameters to use.
     - `p` (AR terms) = 5: The number of lag observations included in the model, also called the lag order.
     - `d` (I - differencing) = 1: The number of times that the raw observations are differenced, also called the degree of differencing.
     - `q` (MA terms) = 4: The size of the moving average window, also called the order of the moving average.
3. **Model Fitting**:
   - `results = model.fit()`: This line fits the ARIMA model to the provided training dataset. The `fit()` method estimates the coefficients of the ARIMA model.
4. **Summary of the Model**:
   - `results.summary()`: After fitting the model, `summary()` provides a table that includes the model's coefficients, along with several statistical tests to help diagnose the model's appropriateness, such as:
     - **Coefficients**: Values estimated for each term in the model along with standard errors.
     - **P&gt;|z|**: The p-value for each coefficient. A p-value below a certain threshold (typically 0.05) suggests that the coefficient is significantly different from 0.
     - **Log-Likelihood**: A measure of the model's goodness of fit.
     - **AIC/BIC**: Akaike Information Criterion and Bayesian Information Criterion, respectively, which are used for model selection. Lower values generally indicate a better-fitting model.
     - **Durbin-Watson**: A test for autocorrelation of the residuals from the regression. Values close to 2 suggest little to no autocorrelation.
The ARIMA model is being used here to forecast future values of the time series based on the patterns inferred from the training data. The specific configuration of the model (with order (5,1,4)) should be the result of prior exploratory analysis and model selection criteria such as AIC/BIC values or cross-validation.</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03-13T20:45:08.228" idx="3">
    <p:pos x="10" y="10"/>
    <p:text>The code snippet you've provided involves the use of the seasonal_decompose function from the statsmodels library to perform seasonal decomposition of time series data. Let's break it down:
Importing the Function:
from statsmodels.tsa.seasonal import seasonal_decompose: This imports the seasonal_decompose function, which is used to decompose a time series into its constituent elements: trend, seasonality, and residual.
Converting Index to Datetime:
crime_count_per_year_month.index = pd.to_datetime(crime_count_per_year_month.index.to_timestamp()): This line converts the index of the crime_count_per_year_month DataFrame from a PeriodIndex to a DatetimeIndex. to_timestamp() converts period indices (which represent time spans) to timestamp indices (which represent points in time), and pd.to_datetime() ensures the index is in the proper datetime format.
Seasonal Decomposition:
result = seasonal_decompose(crime_count_per_year_month, model='add'): The seasonal_decompose function is applied to the crime_count_per_year_month time series data. The model='add' argument specifies that the function should use an additive model for the decomposition. In an additive model, it is assumed that the components add up to the original time series. Alternatively, model='mul' could be used if a multiplicative model is more appropriate (which assumes the components multiply together to produce the time series).
The seasonal_decompose function returns an object that contains the seasonal, trend, and residual components of the time series. These components can be accessed with result.seasonal, result.trend, and result.resid respectively.
Plotting the Results:
result.plot();: This command generates a plot of the decomposed time series. Typically, it will display four plots: the original time series (crime_count_per_year_month), the estimated trend component, the estimated seasonal component, and the residual (the error or noise not explained by the trend and seasonal components).
By applying seasonal_decompose, you can visualize and understand the underlying patterns in the crime data, such as whether there's a consistent upward or downward trend (trend), whether there are repeating patterns at regular intervals (seasonality), and what random variations remain after the other components have been accounted for (residual).</p:text>
    <p:extLst>
      <p:ext uri="{C676402C-5697-4E1C-873F-D02D1690AC5C}">
        <p15:threadingInfo xmlns:p15="http://schemas.microsoft.com/office/powerpoint/2012/main" timeZoneBias="240"/>
      </p:ext>
    </p:extLst>
  </p:cm>
</p:cmLst>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8E3D9425-4530-43E1-AF75-6EA0DB893008}"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BBB1E9CC-626A-44DD-8B89-B5489203266A}">
      <dgm:prSet/>
      <dgm:spPr/>
      <dgm:t>
        <a:bodyPr/>
        <a:lstStyle/>
        <a:p>
          <a:r>
            <a:rPr lang="en-US" dirty="0"/>
            <a:t>1.⁠ ⁠</a:t>
          </a:r>
          <a:r>
            <a:rPr lang="en-US" b="1" i="0" dirty="0" err="1"/>
            <a:t>crime_type</a:t>
          </a:r>
          <a:r>
            <a:rPr lang="en-US" b="0" i="0" dirty="0"/>
            <a:t>: Indicates the category or specific nature of the crime reported.</a:t>
          </a:r>
          <a:endParaRPr lang="en-US" dirty="0"/>
        </a:p>
      </dgm:t>
    </dgm:pt>
    <dgm:pt modelId="{7B0C4201-DBDD-4106-8702-D22E1CA67A4A}" type="parTrans" cxnId="{3AE763BF-476D-4666-AA27-0E4845D8BAF0}">
      <dgm:prSet/>
      <dgm:spPr/>
      <dgm:t>
        <a:bodyPr/>
        <a:lstStyle/>
        <a:p>
          <a:endParaRPr lang="en-US"/>
        </a:p>
      </dgm:t>
    </dgm:pt>
    <dgm:pt modelId="{2416F4A6-B52F-4850-81F6-9C49E2B7B136}" type="sibTrans" cxnId="{3AE763BF-476D-4666-AA27-0E4845D8BAF0}">
      <dgm:prSet/>
      <dgm:spPr/>
      <dgm:t>
        <a:bodyPr/>
        <a:lstStyle/>
        <a:p>
          <a:endParaRPr lang="en-US"/>
        </a:p>
      </dgm:t>
    </dgm:pt>
    <dgm:pt modelId="{EE98B30B-C892-4B59-81DC-86F92AA7501D}">
      <dgm:prSet/>
      <dgm:spPr/>
      <dgm:t>
        <a:bodyPr/>
        <a:lstStyle/>
        <a:p>
          <a:r>
            <a:rPr lang="en-US" dirty="0"/>
            <a:t>2.⁠ </a:t>
          </a:r>
          <a:r>
            <a:rPr lang="en-US" b="1" i="0" dirty="0" err="1"/>
            <a:t>point_x</a:t>
          </a:r>
          <a:r>
            <a:rPr lang="en-US" b="0" i="0" dirty="0"/>
            <a:t>: Represents the longitude coordinate where the crime occurred.</a:t>
          </a:r>
          <a:endParaRPr lang="en-US" dirty="0"/>
        </a:p>
      </dgm:t>
    </dgm:pt>
    <dgm:pt modelId="{CD1DF6DA-E2E5-4C24-8C6C-A2FF72AE1A62}" type="parTrans" cxnId="{01847AA6-1A0B-4E66-8B79-47E00FB17E36}">
      <dgm:prSet/>
      <dgm:spPr/>
      <dgm:t>
        <a:bodyPr/>
        <a:lstStyle/>
        <a:p>
          <a:endParaRPr lang="en-US"/>
        </a:p>
      </dgm:t>
    </dgm:pt>
    <dgm:pt modelId="{D40C1B0A-4789-4236-8512-383957886E4E}" type="sibTrans" cxnId="{01847AA6-1A0B-4E66-8B79-47E00FB17E36}">
      <dgm:prSet/>
      <dgm:spPr/>
      <dgm:t>
        <a:bodyPr/>
        <a:lstStyle/>
        <a:p>
          <a:endParaRPr lang="en-US"/>
        </a:p>
      </dgm:t>
    </dgm:pt>
    <dgm:pt modelId="{ABF2F5FA-DFA1-44B8-8AF2-AC4AED3E9F24}">
      <dgm:prSet/>
      <dgm:spPr/>
      <dgm:t>
        <a:bodyPr/>
        <a:lstStyle/>
        <a:p>
          <a:r>
            <a:rPr lang="en-US" dirty="0"/>
            <a:t>3.⁠ ⁠</a:t>
          </a:r>
          <a:r>
            <a:rPr lang="en-US" b="1" i="0" dirty="0" err="1"/>
            <a:t>point_y</a:t>
          </a:r>
          <a:r>
            <a:rPr lang="en-US" b="0" i="0" dirty="0"/>
            <a:t>: Represents the latitude coordinate where the crime occurred.</a:t>
          </a:r>
          <a:endParaRPr lang="en-US" dirty="0"/>
        </a:p>
      </dgm:t>
    </dgm:pt>
    <dgm:pt modelId="{FDBFE6F8-1F7B-4183-8214-9CA933ACA014}" type="parTrans" cxnId="{E4E3E4B0-C2EC-43AF-9E3C-727193E147AB}">
      <dgm:prSet/>
      <dgm:spPr/>
      <dgm:t>
        <a:bodyPr/>
        <a:lstStyle/>
        <a:p>
          <a:endParaRPr lang="en-US"/>
        </a:p>
      </dgm:t>
    </dgm:pt>
    <dgm:pt modelId="{9E1E5101-3B13-4AC8-AF4C-D69095201B61}" type="sibTrans" cxnId="{E4E3E4B0-C2EC-43AF-9E3C-727193E147AB}">
      <dgm:prSet/>
      <dgm:spPr/>
      <dgm:t>
        <a:bodyPr/>
        <a:lstStyle/>
        <a:p>
          <a:endParaRPr lang="en-US"/>
        </a:p>
      </dgm:t>
    </dgm:pt>
    <dgm:pt modelId="{3028B4F2-AD89-48D6-B727-6FA327B5D3E1}">
      <dgm:prSet/>
      <dgm:spPr/>
      <dgm:t>
        <a:bodyPr/>
        <a:lstStyle/>
        <a:p>
          <a:r>
            <a:rPr lang="en-US" dirty="0"/>
            <a:t>4.⁠ ⁠</a:t>
          </a:r>
          <a:r>
            <a:rPr lang="en-US" b="1" i="0" dirty="0"/>
            <a:t>Year</a:t>
          </a:r>
          <a:r>
            <a:rPr lang="en-US" b="0" i="0" dirty="0"/>
            <a:t>: The year in which the crime was reported.</a:t>
          </a:r>
          <a:endParaRPr lang="en-US" dirty="0"/>
        </a:p>
      </dgm:t>
    </dgm:pt>
    <dgm:pt modelId="{BF0A02E9-0881-4252-A404-51ECF1189AB8}" type="parTrans" cxnId="{2A50BE5D-4E8A-4157-83BB-7C060B27C771}">
      <dgm:prSet/>
      <dgm:spPr/>
      <dgm:t>
        <a:bodyPr/>
        <a:lstStyle/>
        <a:p>
          <a:endParaRPr lang="en-US"/>
        </a:p>
      </dgm:t>
    </dgm:pt>
    <dgm:pt modelId="{6999FF70-5149-4232-8CEA-2685CF6D5D0D}" type="sibTrans" cxnId="{2A50BE5D-4E8A-4157-83BB-7C060B27C771}">
      <dgm:prSet/>
      <dgm:spPr/>
      <dgm:t>
        <a:bodyPr/>
        <a:lstStyle/>
        <a:p>
          <a:endParaRPr lang="en-US"/>
        </a:p>
      </dgm:t>
    </dgm:pt>
    <dgm:pt modelId="{BA9DF952-635B-4BC2-B850-74EA31ECEF8F}">
      <dgm:prSet/>
      <dgm:spPr/>
      <dgm:t>
        <a:bodyPr/>
        <a:lstStyle/>
        <a:p>
          <a:r>
            <a:rPr lang="en-US" dirty="0"/>
            <a:t>5.⁠ ⁠</a:t>
          </a:r>
          <a:r>
            <a:rPr lang="en-US" b="1" i="0" dirty="0"/>
            <a:t>Month</a:t>
          </a:r>
          <a:r>
            <a:rPr lang="en-US" b="0" i="0" dirty="0"/>
            <a:t>: The month of the year when the crime was reported.</a:t>
          </a:r>
          <a:endParaRPr lang="en-US" dirty="0"/>
        </a:p>
      </dgm:t>
    </dgm:pt>
    <dgm:pt modelId="{3A88CA8E-711C-4D98-98D2-C3CFAB3547C1}" type="parTrans" cxnId="{D16BAF29-C211-40A2-9E33-234C9CAC0A33}">
      <dgm:prSet/>
      <dgm:spPr/>
      <dgm:t>
        <a:bodyPr/>
        <a:lstStyle/>
        <a:p>
          <a:endParaRPr lang="en-US"/>
        </a:p>
      </dgm:t>
    </dgm:pt>
    <dgm:pt modelId="{FDD4F710-9BF2-4B59-8548-70B76E514451}" type="sibTrans" cxnId="{D16BAF29-C211-40A2-9E33-234C9CAC0A33}">
      <dgm:prSet/>
      <dgm:spPr/>
      <dgm:t>
        <a:bodyPr/>
        <a:lstStyle/>
        <a:p>
          <a:endParaRPr lang="en-US"/>
        </a:p>
      </dgm:t>
    </dgm:pt>
    <dgm:pt modelId="{C66E3F9A-6D83-4577-A3DC-C13389DCC3E2}">
      <dgm:prSet/>
      <dgm:spPr/>
      <dgm:t>
        <a:bodyPr/>
        <a:lstStyle/>
        <a:p>
          <a:r>
            <a:rPr lang="en-US" dirty="0"/>
            <a:t>6.⁠ ⁠</a:t>
          </a:r>
          <a:r>
            <a:rPr lang="en-US" b="1" i="0" dirty="0"/>
            <a:t>Day</a:t>
          </a:r>
          <a:r>
            <a:rPr lang="en-US" b="0" i="0" dirty="0"/>
            <a:t>: The day of the month on which the crime occurred.</a:t>
          </a:r>
          <a:endParaRPr lang="en-US" dirty="0"/>
        </a:p>
      </dgm:t>
    </dgm:pt>
    <dgm:pt modelId="{B8A96687-FA45-4549-9912-669B56E488EF}" type="parTrans" cxnId="{883A8D2B-0A9B-422E-A650-93D7481324C3}">
      <dgm:prSet/>
      <dgm:spPr/>
      <dgm:t>
        <a:bodyPr/>
        <a:lstStyle/>
        <a:p>
          <a:endParaRPr lang="en-US"/>
        </a:p>
      </dgm:t>
    </dgm:pt>
    <dgm:pt modelId="{3133880E-88F5-4869-A277-528FECFFA667}" type="sibTrans" cxnId="{883A8D2B-0A9B-422E-A650-93D7481324C3}">
      <dgm:prSet/>
      <dgm:spPr/>
      <dgm:t>
        <a:bodyPr/>
        <a:lstStyle/>
        <a:p>
          <a:endParaRPr lang="en-US"/>
        </a:p>
      </dgm:t>
    </dgm:pt>
    <dgm:pt modelId="{554E4383-6BCA-49B1-9E3E-B482B1D561E8}">
      <dgm:prSet/>
      <dgm:spPr/>
      <dgm:t>
        <a:bodyPr/>
        <a:lstStyle/>
        <a:p>
          <a:r>
            <a:rPr lang="en-US" dirty="0"/>
            <a:t>7.⁠ </a:t>
          </a:r>
          <a:r>
            <a:rPr lang="en-US" b="1" i="0" dirty="0"/>
            <a:t>Hour</a:t>
          </a:r>
          <a:r>
            <a:rPr lang="en-US" b="0" i="0" dirty="0"/>
            <a:t>: The hour of the day (in 24-hour format) when the crime was reported.</a:t>
          </a:r>
          <a:endParaRPr lang="en-US" dirty="0"/>
        </a:p>
      </dgm:t>
    </dgm:pt>
    <dgm:pt modelId="{4471199F-1F58-4BB6-AA06-2C562C2279F9}" type="parTrans" cxnId="{C7929D28-FFF9-4EE5-B162-9CC6C07B75C2}">
      <dgm:prSet/>
      <dgm:spPr/>
      <dgm:t>
        <a:bodyPr/>
        <a:lstStyle/>
        <a:p>
          <a:endParaRPr lang="en-US"/>
        </a:p>
      </dgm:t>
    </dgm:pt>
    <dgm:pt modelId="{1E4C9A42-C38E-463F-B112-A05E5341A06B}" type="sibTrans" cxnId="{C7929D28-FFF9-4EE5-B162-9CC6C07B75C2}">
      <dgm:prSet/>
      <dgm:spPr/>
      <dgm:t>
        <a:bodyPr/>
        <a:lstStyle/>
        <a:p>
          <a:endParaRPr lang="en-US"/>
        </a:p>
      </dgm:t>
    </dgm:pt>
    <dgm:pt modelId="{92CAC7C3-DC86-4B4E-ABB7-1769AC97DF90}">
      <dgm:prSet/>
      <dgm:spPr/>
      <dgm:t>
        <a:bodyPr/>
        <a:lstStyle/>
        <a:p>
          <a:r>
            <a:rPr lang="en-US" dirty="0"/>
            <a:t>8.⁠ </a:t>
          </a:r>
          <a:r>
            <a:rPr lang="en-US" b="1" i="0" dirty="0"/>
            <a:t>Minute</a:t>
          </a:r>
          <a:r>
            <a:rPr lang="en-US" b="0" i="0" dirty="0"/>
            <a:t>: The minute within the hour when the crime was reported.</a:t>
          </a:r>
          <a:endParaRPr lang="en-US" dirty="0"/>
        </a:p>
      </dgm:t>
    </dgm:pt>
    <dgm:pt modelId="{E0BA522E-522B-4FCA-A621-AB330A2BC68A}" type="parTrans" cxnId="{287B7038-A793-4142-B7E4-115F991FDF62}">
      <dgm:prSet/>
      <dgm:spPr/>
      <dgm:t>
        <a:bodyPr/>
        <a:lstStyle/>
        <a:p>
          <a:endParaRPr lang="en-US"/>
        </a:p>
      </dgm:t>
    </dgm:pt>
    <dgm:pt modelId="{C3D5110E-E249-4D67-9D1A-5CD8A81CF977}" type="sibTrans" cxnId="{287B7038-A793-4142-B7E4-115F991FDF62}">
      <dgm:prSet/>
      <dgm:spPr/>
      <dgm:t>
        <a:bodyPr/>
        <a:lstStyle/>
        <a:p>
          <a:endParaRPr lang="en-US"/>
        </a:p>
      </dgm:t>
    </dgm:pt>
    <dgm:pt modelId="{96F81C07-EC8F-479F-8E67-533A5B48A628}">
      <dgm:prSet/>
      <dgm:spPr/>
      <dgm:t>
        <a:bodyPr/>
        <a:lstStyle/>
        <a:p>
          <a:r>
            <a:rPr lang="en-US" dirty="0"/>
            <a:t>9.⁠ ⁠</a:t>
          </a:r>
          <a:r>
            <a:rPr lang="en-US" b="1" i="0" dirty="0"/>
            <a:t>Weekday</a:t>
          </a:r>
          <a:r>
            <a:rPr lang="en-US" b="0" i="0" dirty="0"/>
            <a:t>: The day of the week when the crime occurred.</a:t>
          </a:r>
          <a:endParaRPr lang="en-US" dirty="0"/>
        </a:p>
      </dgm:t>
    </dgm:pt>
    <dgm:pt modelId="{5878594D-43CA-481F-BA88-8CA72485F025}" type="parTrans" cxnId="{60A3A589-02A6-4387-BFFD-AAE3AEFC7796}">
      <dgm:prSet/>
      <dgm:spPr/>
      <dgm:t>
        <a:bodyPr/>
        <a:lstStyle/>
        <a:p>
          <a:endParaRPr lang="en-US"/>
        </a:p>
      </dgm:t>
    </dgm:pt>
    <dgm:pt modelId="{68601E09-2CC1-4781-95EE-159223ED589D}" type="sibTrans" cxnId="{60A3A589-02A6-4387-BFFD-AAE3AEFC7796}">
      <dgm:prSet/>
      <dgm:spPr/>
      <dgm:t>
        <a:bodyPr/>
        <a:lstStyle/>
        <a:p>
          <a:endParaRPr lang="en-US"/>
        </a:p>
      </dgm:t>
    </dgm:pt>
    <dgm:pt modelId="{13371B8A-FE84-4C2F-8372-F74FA974F27A}">
      <dgm:prSet/>
      <dgm:spPr/>
      <dgm:t>
        <a:bodyPr/>
        <a:lstStyle/>
        <a:p>
          <a:r>
            <a:rPr lang="en-US" dirty="0"/>
            <a:t>10. </a:t>
          </a:r>
          <a:r>
            <a:rPr lang="en-US" b="1" i="0" dirty="0" err="1"/>
            <a:t>IsWeekend</a:t>
          </a:r>
          <a:r>
            <a:rPr lang="en-US" b="0" i="0" dirty="0"/>
            <a:t>: A binary indicator (yes/no) of whether the crime occurred on a weekend.</a:t>
          </a:r>
        </a:p>
      </dgm:t>
    </dgm:pt>
    <dgm:pt modelId="{CFCAAC63-6772-401E-B2D7-7B2C431E3085}" type="parTrans" cxnId="{90BB5DE9-C9DE-4D15-A69A-72616CB6F163}">
      <dgm:prSet/>
      <dgm:spPr/>
      <dgm:t>
        <a:bodyPr/>
        <a:lstStyle/>
        <a:p>
          <a:endParaRPr lang="en-US"/>
        </a:p>
      </dgm:t>
    </dgm:pt>
    <dgm:pt modelId="{43872C0A-97FF-4965-8340-42EBBD5C68B4}" type="sibTrans" cxnId="{90BB5DE9-C9DE-4D15-A69A-72616CB6F163}">
      <dgm:prSet/>
      <dgm:spPr/>
      <dgm:t>
        <a:bodyPr/>
        <a:lstStyle/>
        <a:p>
          <a:endParaRPr lang="en-US"/>
        </a:p>
      </dgm:t>
    </dgm:pt>
    <dgm:pt modelId="{801676F3-B65B-6B4F-90AB-FCC1875A60CB}" type="pres">
      <dgm:prSet presAssocID="{8E3D9425-4530-43E1-AF75-6EA0DB893008}" presName="vert0" presStyleCnt="0">
        <dgm:presLayoutVars>
          <dgm:dir/>
          <dgm:animOne val="branch"/>
          <dgm:animLvl val="lvl"/>
        </dgm:presLayoutVars>
      </dgm:prSet>
      <dgm:spPr/>
    </dgm:pt>
    <dgm:pt modelId="{1AEBA1B6-500C-944B-B600-DCFC3C3C83E3}" type="pres">
      <dgm:prSet presAssocID="{BBB1E9CC-626A-44DD-8B89-B5489203266A}" presName="thickLine" presStyleLbl="alignNode1" presStyleIdx="0" presStyleCnt="10"/>
      <dgm:spPr/>
    </dgm:pt>
    <dgm:pt modelId="{17AFAFAE-6428-C347-842C-791190073CED}" type="pres">
      <dgm:prSet presAssocID="{BBB1E9CC-626A-44DD-8B89-B5489203266A}" presName="horz1" presStyleCnt="0"/>
      <dgm:spPr/>
    </dgm:pt>
    <dgm:pt modelId="{ADFEF0E5-62E2-0A40-9810-5A9AABBE90DE}" type="pres">
      <dgm:prSet presAssocID="{BBB1E9CC-626A-44DD-8B89-B5489203266A}" presName="tx1" presStyleLbl="revTx" presStyleIdx="0" presStyleCnt="10"/>
      <dgm:spPr/>
    </dgm:pt>
    <dgm:pt modelId="{BE5C81C4-90E4-1B49-A637-FAFB233D23A0}" type="pres">
      <dgm:prSet presAssocID="{BBB1E9CC-626A-44DD-8B89-B5489203266A}" presName="vert1" presStyleCnt="0"/>
      <dgm:spPr/>
    </dgm:pt>
    <dgm:pt modelId="{9D5ABBD2-8EC2-BD43-93EE-D73A743CC4EF}" type="pres">
      <dgm:prSet presAssocID="{EE98B30B-C892-4B59-81DC-86F92AA7501D}" presName="thickLine" presStyleLbl="alignNode1" presStyleIdx="1" presStyleCnt="10"/>
      <dgm:spPr/>
    </dgm:pt>
    <dgm:pt modelId="{D2542C9A-BFCB-614A-BD2A-571C4EDF419B}" type="pres">
      <dgm:prSet presAssocID="{EE98B30B-C892-4B59-81DC-86F92AA7501D}" presName="horz1" presStyleCnt="0"/>
      <dgm:spPr/>
    </dgm:pt>
    <dgm:pt modelId="{B0632504-16C5-5A48-822F-ED2D610CCD22}" type="pres">
      <dgm:prSet presAssocID="{EE98B30B-C892-4B59-81DC-86F92AA7501D}" presName="tx1" presStyleLbl="revTx" presStyleIdx="1" presStyleCnt="10"/>
      <dgm:spPr/>
    </dgm:pt>
    <dgm:pt modelId="{73818636-1306-BC4A-93BC-9DDFE7F02A7F}" type="pres">
      <dgm:prSet presAssocID="{EE98B30B-C892-4B59-81DC-86F92AA7501D}" presName="vert1" presStyleCnt="0"/>
      <dgm:spPr/>
    </dgm:pt>
    <dgm:pt modelId="{195B6685-0A3B-1D4E-AC1D-758C9419CB66}" type="pres">
      <dgm:prSet presAssocID="{ABF2F5FA-DFA1-44B8-8AF2-AC4AED3E9F24}" presName="thickLine" presStyleLbl="alignNode1" presStyleIdx="2" presStyleCnt="10"/>
      <dgm:spPr/>
    </dgm:pt>
    <dgm:pt modelId="{5EE69830-8FE5-C041-918D-DF3706BD55F2}" type="pres">
      <dgm:prSet presAssocID="{ABF2F5FA-DFA1-44B8-8AF2-AC4AED3E9F24}" presName="horz1" presStyleCnt="0"/>
      <dgm:spPr/>
    </dgm:pt>
    <dgm:pt modelId="{3D05DF5E-76BD-6D48-8273-37A49812F94B}" type="pres">
      <dgm:prSet presAssocID="{ABF2F5FA-DFA1-44B8-8AF2-AC4AED3E9F24}" presName="tx1" presStyleLbl="revTx" presStyleIdx="2" presStyleCnt="10"/>
      <dgm:spPr/>
    </dgm:pt>
    <dgm:pt modelId="{59F7CBC2-1679-D24D-9282-3F6ED6ED7FD8}" type="pres">
      <dgm:prSet presAssocID="{ABF2F5FA-DFA1-44B8-8AF2-AC4AED3E9F24}" presName="vert1" presStyleCnt="0"/>
      <dgm:spPr/>
    </dgm:pt>
    <dgm:pt modelId="{9B81BEEA-2790-B545-ACE3-F450232ACE05}" type="pres">
      <dgm:prSet presAssocID="{3028B4F2-AD89-48D6-B727-6FA327B5D3E1}" presName="thickLine" presStyleLbl="alignNode1" presStyleIdx="3" presStyleCnt="10"/>
      <dgm:spPr/>
    </dgm:pt>
    <dgm:pt modelId="{3B41F7DF-47F3-B846-A5A1-C79681171454}" type="pres">
      <dgm:prSet presAssocID="{3028B4F2-AD89-48D6-B727-6FA327B5D3E1}" presName="horz1" presStyleCnt="0"/>
      <dgm:spPr/>
    </dgm:pt>
    <dgm:pt modelId="{784032DD-97A3-CE4E-90A5-D88C4705FF08}" type="pres">
      <dgm:prSet presAssocID="{3028B4F2-AD89-48D6-B727-6FA327B5D3E1}" presName="tx1" presStyleLbl="revTx" presStyleIdx="3" presStyleCnt="10"/>
      <dgm:spPr/>
    </dgm:pt>
    <dgm:pt modelId="{0FB9B09E-0AFA-2F49-B1F7-09CEF255FA81}" type="pres">
      <dgm:prSet presAssocID="{3028B4F2-AD89-48D6-B727-6FA327B5D3E1}" presName="vert1" presStyleCnt="0"/>
      <dgm:spPr/>
    </dgm:pt>
    <dgm:pt modelId="{7E230CE6-30E4-CA4A-BB71-8D272AA332EA}" type="pres">
      <dgm:prSet presAssocID="{BA9DF952-635B-4BC2-B850-74EA31ECEF8F}" presName="thickLine" presStyleLbl="alignNode1" presStyleIdx="4" presStyleCnt="10"/>
      <dgm:spPr/>
    </dgm:pt>
    <dgm:pt modelId="{07ADD96E-AFCA-DA4D-A288-5E31A8A0FF5B}" type="pres">
      <dgm:prSet presAssocID="{BA9DF952-635B-4BC2-B850-74EA31ECEF8F}" presName="horz1" presStyleCnt="0"/>
      <dgm:spPr/>
    </dgm:pt>
    <dgm:pt modelId="{745F4DEE-4FBA-9445-BB14-FFCA1B59455E}" type="pres">
      <dgm:prSet presAssocID="{BA9DF952-635B-4BC2-B850-74EA31ECEF8F}" presName="tx1" presStyleLbl="revTx" presStyleIdx="4" presStyleCnt="10"/>
      <dgm:spPr/>
    </dgm:pt>
    <dgm:pt modelId="{EA5AE1F2-0792-C246-BAA7-D67E462DE3A2}" type="pres">
      <dgm:prSet presAssocID="{BA9DF952-635B-4BC2-B850-74EA31ECEF8F}" presName="vert1" presStyleCnt="0"/>
      <dgm:spPr/>
    </dgm:pt>
    <dgm:pt modelId="{37C7FB1C-6775-BE45-AC56-CD8B876E6D2A}" type="pres">
      <dgm:prSet presAssocID="{C66E3F9A-6D83-4577-A3DC-C13389DCC3E2}" presName="thickLine" presStyleLbl="alignNode1" presStyleIdx="5" presStyleCnt="10"/>
      <dgm:spPr/>
    </dgm:pt>
    <dgm:pt modelId="{E6C46143-77BD-6E4F-B9B0-E0090356068F}" type="pres">
      <dgm:prSet presAssocID="{C66E3F9A-6D83-4577-A3DC-C13389DCC3E2}" presName="horz1" presStyleCnt="0"/>
      <dgm:spPr/>
    </dgm:pt>
    <dgm:pt modelId="{603A58B8-703F-4646-BAA4-BB42816F6714}" type="pres">
      <dgm:prSet presAssocID="{C66E3F9A-6D83-4577-A3DC-C13389DCC3E2}" presName="tx1" presStyleLbl="revTx" presStyleIdx="5" presStyleCnt="10"/>
      <dgm:spPr/>
    </dgm:pt>
    <dgm:pt modelId="{8F96C363-846E-C04C-AB6B-6ED6CE6350AF}" type="pres">
      <dgm:prSet presAssocID="{C66E3F9A-6D83-4577-A3DC-C13389DCC3E2}" presName="vert1" presStyleCnt="0"/>
      <dgm:spPr/>
    </dgm:pt>
    <dgm:pt modelId="{65705EF4-321C-5142-8541-2C5A00116DBC}" type="pres">
      <dgm:prSet presAssocID="{554E4383-6BCA-49B1-9E3E-B482B1D561E8}" presName="thickLine" presStyleLbl="alignNode1" presStyleIdx="6" presStyleCnt="10"/>
      <dgm:spPr/>
    </dgm:pt>
    <dgm:pt modelId="{C1D0F3F8-FA3A-B042-BBBE-25E9B27696E0}" type="pres">
      <dgm:prSet presAssocID="{554E4383-6BCA-49B1-9E3E-B482B1D561E8}" presName="horz1" presStyleCnt="0"/>
      <dgm:spPr/>
    </dgm:pt>
    <dgm:pt modelId="{05F5F9E0-B7A8-8E44-975D-434380B12F91}" type="pres">
      <dgm:prSet presAssocID="{554E4383-6BCA-49B1-9E3E-B482B1D561E8}" presName="tx1" presStyleLbl="revTx" presStyleIdx="6" presStyleCnt="10"/>
      <dgm:spPr/>
    </dgm:pt>
    <dgm:pt modelId="{E4D9A15A-1E40-3B4B-9F72-DC4BF9277174}" type="pres">
      <dgm:prSet presAssocID="{554E4383-6BCA-49B1-9E3E-B482B1D561E8}" presName="vert1" presStyleCnt="0"/>
      <dgm:spPr/>
    </dgm:pt>
    <dgm:pt modelId="{D6EB2590-C95B-9440-A22D-2C84EB67F5EB}" type="pres">
      <dgm:prSet presAssocID="{92CAC7C3-DC86-4B4E-ABB7-1769AC97DF90}" presName="thickLine" presStyleLbl="alignNode1" presStyleIdx="7" presStyleCnt="10"/>
      <dgm:spPr/>
    </dgm:pt>
    <dgm:pt modelId="{C53DA2A6-8246-3644-8CB6-6413E4928F79}" type="pres">
      <dgm:prSet presAssocID="{92CAC7C3-DC86-4B4E-ABB7-1769AC97DF90}" presName="horz1" presStyleCnt="0"/>
      <dgm:spPr/>
    </dgm:pt>
    <dgm:pt modelId="{E9C285D4-2A16-564A-BB64-C6C45956909C}" type="pres">
      <dgm:prSet presAssocID="{92CAC7C3-DC86-4B4E-ABB7-1769AC97DF90}" presName="tx1" presStyleLbl="revTx" presStyleIdx="7" presStyleCnt="10"/>
      <dgm:spPr/>
    </dgm:pt>
    <dgm:pt modelId="{92B74DA9-446B-5546-A70D-F0128810A329}" type="pres">
      <dgm:prSet presAssocID="{92CAC7C3-DC86-4B4E-ABB7-1769AC97DF90}" presName="vert1" presStyleCnt="0"/>
      <dgm:spPr/>
    </dgm:pt>
    <dgm:pt modelId="{46BFA55E-C187-A245-9D71-3A1A00111785}" type="pres">
      <dgm:prSet presAssocID="{96F81C07-EC8F-479F-8E67-533A5B48A628}" presName="thickLine" presStyleLbl="alignNode1" presStyleIdx="8" presStyleCnt="10"/>
      <dgm:spPr/>
    </dgm:pt>
    <dgm:pt modelId="{8F587011-AC6A-234A-ACA5-422C2230DCFE}" type="pres">
      <dgm:prSet presAssocID="{96F81C07-EC8F-479F-8E67-533A5B48A628}" presName="horz1" presStyleCnt="0"/>
      <dgm:spPr/>
    </dgm:pt>
    <dgm:pt modelId="{0EDA8BBB-14D2-5A46-9CF3-C3DAE0B74BDE}" type="pres">
      <dgm:prSet presAssocID="{96F81C07-EC8F-479F-8E67-533A5B48A628}" presName="tx1" presStyleLbl="revTx" presStyleIdx="8" presStyleCnt="10"/>
      <dgm:spPr/>
    </dgm:pt>
    <dgm:pt modelId="{26E8D4B2-75BC-9142-9CF2-3B4709ABB667}" type="pres">
      <dgm:prSet presAssocID="{96F81C07-EC8F-479F-8E67-533A5B48A628}" presName="vert1" presStyleCnt="0"/>
      <dgm:spPr/>
    </dgm:pt>
    <dgm:pt modelId="{81210AD6-B761-E34F-88C9-C0B870CE7B54}" type="pres">
      <dgm:prSet presAssocID="{13371B8A-FE84-4C2F-8372-F74FA974F27A}" presName="thickLine" presStyleLbl="alignNode1" presStyleIdx="9" presStyleCnt="10"/>
      <dgm:spPr/>
    </dgm:pt>
    <dgm:pt modelId="{93ED3FB7-5394-1943-BF91-2A883A319E10}" type="pres">
      <dgm:prSet presAssocID="{13371B8A-FE84-4C2F-8372-F74FA974F27A}" presName="horz1" presStyleCnt="0"/>
      <dgm:spPr/>
    </dgm:pt>
    <dgm:pt modelId="{D985E031-561C-A94B-AFD4-E9F24978CD9D}" type="pres">
      <dgm:prSet presAssocID="{13371B8A-FE84-4C2F-8372-F74FA974F27A}" presName="tx1" presStyleLbl="revTx" presStyleIdx="9" presStyleCnt="10"/>
      <dgm:spPr/>
    </dgm:pt>
    <dgm:pt modelId="{4E717ED5-2438-F045-9F27-968A7C52711C}" type="pres">
      <dgm:prSet presAssocID="{13371B8A-FE84-4C2F-8372-F74FA974F27A}" presName="vert1" presStyleCnt="0"/>
      <dgm:spPr/>
    </dgm:pt>
  </dgm:ptLst>
  <dgm:cxnLst>
    <dgm:cxn modelId="{4FA3E205-8EA2-2D41-9DD1-1ABD095CB1C2}" type="presOf" srcId="{3028B4F2-AD89-48D6-B727-6FA327B5D3E1}" destId="{784032DD-97A3-CE4E-90A5-D88C4705FF08}" srcOrd="0" destOrd="0" presId="urn:microsoft.com/office/officeart/2008/layout/LinedList"/>
    <dgm:cxn modelId="{C7929D28-FFF9-4EE5-B162-9CC6C07B75C2}" srcId="{8E3D9425-4530-43E1-AF75-6EA0DB893008}" destId="{554E4383-6BCA-49B1-9E3E-B482B1D561E8}" srcOrd="6" destOrd="0" parTransId="{4471199F-1F58-4BB6-AA06-2C562C2279F9}" sibTransId="{1E4C9A42-C38E-463F-B112-A05E5341A06B}"/>
    <dgm:cxn modelId="{D16BAF29-C211-40A2-9E33-234C9CAC0A33}" srcId="{8E3D9425-4530-43E1-AF75-6EA0DB893008}" destId="{BA9DF952-635B-4BC2-B850-74EA31ECEF8F}" srcOrd="4" destOrd="0" parTransId="{3A88CA8E-711C-4D98-98D2-C3CFAB3547C1}" sibTransId="{FDD4F710-9BF2-4B59-8548-70B76E514451}"/>
    <dgm:cxn modelId="{36B2672A-C09A-AC45-AD7E-51C9AC703B99}" type="presOf" srcId="{BBB1E9CC-626A-44DD-8B89-B5489203266A}" destId="{ADFEF0E5-62E2-0A40-9810-5A9AABBE90DE}" srcOrd="0" destOrd="0" presId="urn:microsoft.com/office/officeart/2008/layout/LinedList"/>
    <dgm:cxn modelId="{883A8D2B-0A9B-422E-A650-93D7481324C3}" srcId="{8E3D9425-4530-43E1-AF75-6EA0DB893008}" destId="{C66E3F9A-6D83-4577-A3DC-C13389DCC3E2}" srcOrd="5" destOrd="0" parTransId="{B8A96687-FA45-4549-9912-669B56E488EF}" sibTransId="{3133880E-88F5-4869-A277-528FECFFA667}"/>
    <dgm:cxn modelId="{287B7038-A793-4142-B7E4-115F991FDF62}" srcId="{8E3D9425-4530-43E1-AF75-6EA0DB893008}" destId="{92CAC7C3-DC86-4B4E-ABB7-1769AC97DF90}" srcOrd="7" destOrd="0" parTransId="{E0BA522E-522B-4FCA-A621-AB330A2BC68A}" sibTransId="{C3D5110E-E249-4D67-9D1A-5CD8A81CF977}"/>
    <dgm:cxn modelId="{2A50BE5D-4E8A-4157-83BB-7C060B27C771}" srcId="{8E3D9425-4530-43E1-AF75-6EA0DB893008}" destId="{3028B4F2-AD89-48D6-B727-6FA327B5D3E1}" srcOrd="3" destOrd="0" parTransId="{BF0A02E9-0881-4252-A404-51ECF1189AB8}" sibTransId="{6999FF70-5149-4232-8CEA-2685CF6D5D0D}"/>
    <dgm:cxn modelId="{2CADDE51-B4F4-8447-860B-9A4746D956BD}" type="presOf" srcId="{C66E3F9A-6D83-4577-A3DC-C13389DCC3E2}" destId="{603A58B8-703F-4646-BAA4-BB42816F6714}" srcOrd="0" destOrd="0" presId="urn:microsoft.com/office/officeart/2008/layout/LinedList"/>
    <dgm:cxn modelId="{719E1E79-2C94-264B-8C1D-5489E279F4EC}" type="presOf" srcId="{13371B8A-FE84-4C2F-8372-F74FA974F27A}" destId="{D985E031-561C-A94B-AFD4-E9F24978CD9D}" srcOrd="0" destOrd="0" presId="urn:microsoft.com/office/officeart/2008/layout/LinedList"/>
    <dgm:cxn modelId="{BC4A9F7B-4FBC-0B41-93CB-9DF9E096BD4D}" type="presOf" srcId="{8E3D9425-4530-43E1-AF75-6EA0DB893008}" destId="{801676F3-B65B-6B4F-90AB-FCC1875A60CB}" srcOrd="0" destOrd="0" presId="urn:microsoft.com/office/officeart/2008/layout/LinedList"/>
    <dgm:cxn modelId="{C95C597D-E0C4-3448-A363-1070529451E6}" type="presOf" srcId="{BA9DF952-635B-4BC2-B850-74EA31ECEF8F}" destId="{745F4DEE-4FBA-9445-BB14-FFCA1B59455E}" srcOrd="0" destOrd="0" presId="urn:microsoft.com/office/officeart/2008/layout/LinedList"/>
    <dgm:cxn modelId="{560F7D88-CBFF-4F49-86DD-249191640AD6}" type="presOf" srcId="{554E4383-6BCA-49B1-9E3E-B482B1D561E8}" destId="{05F5F9E0-B7A8-8E44-975D-434380B12F91}" srcOrd="0" destOrd="0" presId="urn:microsoft.com/office/officeart/2008/layout/LinedList"/>
    <dgm:cxn modelId="{60A3A589-02A6-4387-BFFD-AAE3AEFC7796}" srcId="{8E3D9425-4530-43E1-AF75-6EA0DB893008}" destId="{96F81C07-EC8F-479F-8E67-533A5B48A628}" srcOrd="8" destOrd="0" parTransId="{5878594D-43CA-481F-BA88-8CA72485F025}" sibTransId="{68601E09-2CC1-4781-95EE-159223ED589D}"/>
    <dgm:cxn modelId="{4E3ADDA1-0170-A04C-8FA7-9AD3CA1B1585}" type="presOf" srcId="{92CAC7C3-DC86-4B4E-ABB7-1769AC97DF90}" destId="{E9C285D4-2A16-564A-BB64-C6C45956909C}" srcOrd="0" destOrd="0" presId="urn:microsoft.com/office/officeart/2008/layout/LinedList"/>
    <dgm:cxn modelId="{01847AA6-1A0B-4E66-8B79-47E00FB17E36}" srcId="{8E3D9425-4530-43E1-AF75-6EA0DB893008}" destId="{EE98B30B-C892-4B59-81DC-86F92AA7501D}" srcOrd="1" destOrd="0" parTransId="{CD1DF6DA-E2E5-4C24-8C6C-A2FF72AE1A62}" sibTransId="{D40C1B0A-4789-4236-8512-383957886E4E}"/>
    <dgm:cxn modelId="{1FD84DAD-3411-8543-90A2-AF6465E284EA}" type="presOf" srcId="{EE98B30B-C892-4B59-81DC-86F92AA7501D}" destId="{B0632504-16C5-5A48-822F-ED2D610CCD22}" srcOrd="0" destOrd="0" presId="urn:microsoft.com/office/officeart/2008/layout/LinedList"/>
    <dgm:cxn modelId="{E4E3E4B0-C2EC-43AF-9E3C-727193E147AB}" srcId="{8E3D9425-4530-43E1-AF75-6EA0DB893008}" destId="{ABF2F5FA-DFA1-44B8-8AF2-AC4AED3E9F24}" srcOrd="2" destOrd="0" parTransId="{FDBFE6F8-1F7B-4183-8214-9CA933ACA014}" sibTransId="{9E1E5101-3B13-4AC8-AF4C-D69095201B61}"/>
    <dgm:cxn modelId="{D8A312B5-A89C-7844-BD35-301287D9824C}" type="presOf" srcId="{ABF2F5FA-DFA1-44B8-8AF2-AC4AED3E9F24}" destId="{3D05DF5E-76BD-6D48-8273-37A49812F94B}" srcOrd="0" destOrd="0" presId="urn:microsoft.com/office/officeart/2008/layout/LinedList"/>
    <dgm:cxn modelId="{3AE763BF-476D-4666-AA27-0E4845D8BAF0}" srcId="{8E3D9425-4530-43E1-AF75-6EA0DB893008}" destId="{BBB1E9CC-626A-44DD-8B89-B5489203266A}" srcOrd="0" destOrd="0" parTransId="{7B0C4201-DBDD-4106-8702-D22E1CA67A4A}" sibTransId="{2416F4A6-B52F-4850-81F6-9C49E2B7B136}"/>
    <dgm:cxn modelId="{AC786AD6-0632-424F-AA27-CD499E70660F}" type="presOf" srcId="{96F81C07-EC8F-479F-8E67-533A5B48A628}" destId="{0EDA8BBB-14D2-5A46-9CF3-C3DAE0B74BDE}" srcOrd="0" destOrd="0" presId="urn:microsoft.com/office/officeart/2008/layout/LinedList"/>
    <dgm:cxn modelId="{90BB5DE9-C9DE-4D15-A69A-72616CB6F163}" srcId="{8E3D9425-4530-43E1-AF75-6EA0DB893008}" destId="{13371B8A-FE84-4C2F-8372-F74FA974F27A}" srcOrd="9" destOrd="0" parTransId="{CFCAAC63-6772-401E-B2D7-7B2C431E3085}" sibTransId="{43872C0A-97FF-4965-8340-42EBBD5C68B4}"/>
    <dgm:cxn modelId="{354E4CC2-D236-FF4E-9FCD-FA864D6A8937}" type="presParOf" srcId="{801676F3-B65B-6B4F-90AB-FCC1875A60CB}" destId="{1AEBA1B6-500C-944B-B600-DCFC3C3C83E3}" srcOrd="0" destOrd="0" presId="urn:microsoft.com/office/officeart/2008/layout/LinedList"/>
    <dgm:cxn modelId="{6B483562-B693-B743-B4BD-55EA8FEC9037}" type="presParOf" srcId="{801676F3-B65B-6B4F-90AB-FCC1875A60CB}" destId="{17AFAFAE-6428-C347-842C-791190073CED}" srcOrd="1" destOrd="0" presId="urn:microsoft.com/office/officeart/2008/layout/LinedList"/>
    <dgm:cxn modelId="{AC778A2D-671F-5D44-9EAA-9A9D89904DDD}" type="presParOf" srcId="{17AFAFAE-6428-C347-842C-791190073CED}" destId="{ADFEF0E5-62E2-0A40-9810-5A9AABBE90DE}" srcOrd="0" destOrd="0" presId="urn:microsoft.com/office/officeart/2008/layout/LinedList"/>
    <dgm:cxn modelId="{19DE07D3-03A5-0446-A293-AD45BE7F1891}" type="presParOf" srcId="{17AFAFAE-6428-C347-842C-791190073CED}" destId="{BE5C81C4-90E4-1B49-A637-FAFB233D23A0}" srcOrd="1" destOrd="0" presId="urn:microsoft.com/office/officeart/2008/layout/LinedList"/>
    <dgm:cxn modelId="{718C7346-56CF-E84A-838A-92FD3FF0A3BF}" type="presParOf" srcId="{801676F3-B65B-6B4F-90AB-FCC1875A60CB}" destId="{9D5ABBD2-8EC2-BD43-93EE-D73A743CC4EF}" srcOrd="2" destOrd="0" presId="urn:microsoft.com/office/officeart/2008/layout/LinedList"/>
    <dgm:cxn modelId="{79D394BA-2AEA-3746-8235-09543798704E}" type="presParOf" srcId="{801676F3-B65B-6B4F-90AB-FCC1875A60CB}" destId="{D2542C9A-BFCB-614A-BD2A-571C4EDF419B}" srcOrd="3" destOrd="0" presId="urn:microsoft.com/office/officeart/2008/layout/LinedList"/>
    <dgm:cxn modelId="{9F85DA30-89C2-4C4B-889E-408F940802CE}" type="presParOf" srcId="{D2542C9A-BFCB-614A-BD2A-571C4EDF419B}" destId="{B0632504-16C5-5A48-822F-ED2D610CCD22}" srcOrd="0" destOrd="0" presId="urn:microsoft.com/office/officeart/2008/layout/LinedList"/>
    <dgm:cxn modelId="{302E54BF-6271-6044-A2C9-5E8FBCD8652C}" type="presParOf" srcId="{D2542C9A-BFCB-614A-BD2A-571C4EDF419B}" destId="{73818636-1306-BC4A-93BC-9DDFE7F02A7F}" srcOrd="1" destOrd="0" presId="urn:microsoft.com/office/officeart/2008/layout/LinedList"/>
    <dgm:cxn modelId="{BD9E2B47-7FE4-6841-90D6-75D0F9A9DCD5}" type="presParOf" srcId="{801676F3-B65B-6B4F-90AB-FCC1875A60CB}" destId="{195B6685-0A3B-1D4E-AC1D-758C9419CB66}" srcOrd="4" destOrd="0" presId="urn:microsoft.com/office/officeart/2008/layout/LinedList"/>
    <dgm:cxn modelId="{4BA85226-FD4B-2246-AD48-69FB1EFBD30F}" type="presParOf" srcId="{801676F3-B65B-6B4F-90AB-FCC1875A60CB}" destId="{5EE69830-8FE5-C041-918D-DF3706BD55F2}" srcOrd="5" destOrd="0" presId="urn:microsoft.com/office/officeart/2008/layout/LinedList"/>
    <dgm:cxn modelId="{48983C72-9893-8B4A-9434-34DF7297164A}" type="presParOf" srcId="{5EE69830-8FE5-C041-918D-DF3706BD55F2}" destId="{3D05DF5E-76BD-6D48-8273-37A49812F94B}" srcOrd="0" destOrd="0" presId="urn:microsoft.com/office/officeart/2008/layout/LinedList"/>
    <dgm:cxn modelId="{2E38C5EC-338C-7444-B5B1-6018A91F4C18}" type="presParOf" srcId="{5EE69830-8FE5-C041-918D-DF3706BD55F2}" destId="{59F7CBC2-1679-D24D-9282-3F6ED6ED7FD8}" srcOrd="1" destOrd="0" presId="urn:microsoft.com/office/officeart/2008/layout/LinedList"/>
    <dgm:cxn modelId="{03868481-0308-7C4D-A9F3-F5F770FB75CA}" type="presParOf" srcId="{801676F3-B65B-6B4F-90AB-FCC1875A60CB}" destId="{9B81BEEA-2790-B545-ACE3-F450232ACE05}" srcOrd="6" destOrd="0" presId="urn:microsoft.com/office/officeart/2008/layout/LinedList"/>
    <dgm:cxn modelId="{29A3F6BA-83B3-7B4B-9356-FF7BA7401BEF}" type="presParOf" srcId="{801676F3-B65B-6B4F-90AB-FCC1875A60CB}" destId="{3B41F7DF-47F3-B846-A5A1-C79681171454}" srcOrd="7" destOrd="0" presId="urn:microsoft.com/office/officeart/2008/layout/LinedList"/>
    <dgm:cxn modelId="{34369F26-A451-EB41-A421-FE92AAFC268E}" type="presParOf" srcId="{3B41F7DF-47F3-B846-A5A1-C79681171454}" destId="{784032DD-97A3-CE4E-90A5-D88C4705FF08}" srcOrd="0" destOrd="0" presId="urn:microsoft.com/office/officeart/2008/layout/LinedList"/>
    <dgm:cxn modelId="{F142E22F-7039-F640-A35C-6877349ACF22}" type="presParOf" srcId="{3B41F7DF-47F3-B846-A5A1-C79681171454}" destId="{0FB9B09E-0AFA-2F49-B1F7-09CEF255FA81}" srcOrd="1" destOrd="0" presId="urn:microsoft.com/office/officeart/2008/layout/LinedList"/>
    <dgm:cxn modelId="{7E15D596-2A8A-4B48-A69C-25FBB4C9A086}" type="presParOf" srcId="{801676F3-B65B-6B4F-90AB-FCC1875A60CB}" destId="{7E230CE6-30E4-CA4A-BB71-8D272AA332EA}" srcOrd="8" destOrd="0" presId="urn:microsoft.com/office/officeart/2008/layout/LinedList"/>
    <dgm:cxn modelId="{E225E05B-510C-0E42-B9D0-660C29E580E8}" type="presParOf" srcId="{801676F3-B65B-6B4F-90AB-FCC1875A60CB}" destId="{07ADD96E-AFCA-DA4D-A288-5E31A8A0FF5B}" srcOrd="9" destOrd="0" presId="urn:microsoft.com/office/officeart/2008/layout/LinedList"/>
    <dgm:cxn modelId="{124E95B9-9A0D-AD4E-917B-19DB9071E295}" type="presParOf" srcId="{07ADD96E-AFCA-DA4D-A288-5E31A8A0FF5B}" destId="{745F4DEE-4FBA-9445-BB14-FFCA1B59455E}" srcOrd="0" destOrd="0" presId="urn:microsoft.com/office/officeart/2008/layout/LinedList"/>
    <dgm:cxn modelId="{FD11E449-E606-A249-8645-0470D2ABE6B7}" type="presParOf" srcId="{07ADD96E-AFCA-DA4D-A288-5E31A8A0FF5B}" destId="{EA5AE1F2-0792-C246-BAA7-D67E462DE3A2}" srcOrd="1" destOrd="0" presId="urn:microsoft.com/office/officeart/2008/layout/LinedList"/>
    <dgm:cxn modelId="{629DF9A3-F15D-D345-86A6-59B3FABEF9A7}" type="presParOf" srcId="{801676F3-B65B-6B4F-90AB-FCC1875A60CB}" destId="{37C7FB1C-6775-BE45-AC56-CD8B876E6D2A}" srcOrd="10" destOrd="0" presId="urn:microsoft.com/office/officeart/2008/layout/LinedList"/>
    <dgm:cxn modelId="{4F440C96-0778-6440-991F-2D662171D494}" type="presParOf" srcId="{801676F3-B65B-6B4F-90AB-FCC1875A60CB}" destId="{E6C46143-77BD-6E4F-B9B0-E0090356068F}" srcOrd="11" destOrd="0" presId="urn:microsoft.com/office/officeart/2008/layout/LinedList"/>
    <dgm:cxn modelId="{A3454B42-073A-894B-837E-CB7D8A9CFA0C}" type="presParOf" srcId="{E6C46143-77BD-6E4F-B9B0-E0090356068F}" destId="{603A58B8-703F-4646-BAA4-BB42816F6714}" srcOrd="0" destOrd="0" presId="urn:microsoft.com/office/officeart/2008/layout/LinedList"/>
    <dgm:cxn modelId="{38CAD925-2037-294A-A91A-72C42DD81CAA}" type="presParOf" srcId="{E6C46143-77BD-6E4F-B9B0-E0090356068F}" destId="{8F96C363-846E-C04C-AB6B-6ED6CE6350AF}" srcOrd="1" destOrd="0" presId="urn:microsoft.com/office/officeart/2008/layout/LinedList"/>
    <dgm:cxn modelId="{E50A12AC-0091-A64D-8AEE-3F0FA4B79EE0}" type="presParOf" srcId="{801676F3-B65B-6B4F-90AB-FCC1875A60CB}" destId="{65705EF4-321C-5142-8541-2C5A00116DBC}" srcOrd="12" destOrd="0" presId="urn:microsoft.com/office/officeart/2008/layout/LinedList"/>
    <dgm:cxn modelId="{96CA5ECD-3962-D54B-877C-B19CF8933089}" type="presParOf" srcId="{801676F3-B65B-6B4F-90AB-FCC1875A60CB}" destId="{C1D0F3F8-FA3A-B042-BBBE-25E9B27696E0}" srcOrd="13" destOrd="0" presId="urn:microsoft.com/office/officeart/2008/layout/LinedList"/>
    <dgm:cxn modelId="{4F045486-623E-0941-A5D7-7C829C016357}" type="presParOf" srcId="{C1D0F3F8-FA3A-B042-BBBE-25E9B27696E0}" destId="{05F5F9E0-B7A8-8E44-975D-434380B12F91}" srcOrd="0" destOrd="0" presId="urn:microsoft.com/office/officeart/2008/layout/LinedList"/>
    <dgm:cxn modelId="{416E8A6A-393D-AB49-B461-C24644A820D0}" type="presParOf" srcId="{C1D0F3F8-FA3A-B042-BBBE-25E9B27696E0}" destId="{E4D9A15A-1E40-3B4B-9F72-DC4BF9277174}" srcOrd="1" destOrd="0" presId="urn:microsoft.com/office/officeart/2008/layout/LinedList"/>
    <dgm:cxn modelId="{AE30F5E4-659F-2B43-8927-D7B9544383D7}" type="presParOf" srcId="{801676F3-B65B-6B4F-90AB-FCC1875A60CB}" destId="{D6EB2590-C95B-9440-A22D-2C84EB67F5EB}" srcOrd="14" destOrd="0" presId="urn:microsoft.com/office/officeart/2008/layout/LinedList"/>
    <dgm:cxn modelId="{5F5DCD72-7756-0D41-997A-1916E9ED95C7}" type="presParOf" srcId="{801676F3-B65B-6B4F-90AB-FCC1875A60CB}" destId="{C53DA2A6-8246-3644-8CB6-6413E4928F79}" srcOrd="15" destOrd="0" presId="urn:microsoft.com/office/officeart/2008/layout/LinedList"/>
    <dgm:cxn modelId="{804B878F-7165-4E46-997A-356DDACBB130}" type="presParOf" srcId="{C53DA2A6-8246-3644-8CB6-6413E4928F79}" destId="{E9C285D4-2A16-564A-BB64-C6C45956909C}" srcOrd="0" destOrd="0" presId="urn:microsoft.com/office/officeart/2008/layout/LinedList"/>
    <dgm:cxn modelId="{9BEF7407-0895-D542-AD9D-238AD51C1247}" type="presParOf" srcId="{C53DA2A6-8246-3644-8CB6-6413E4928F79}" destId="{92B74DA9-446B-5546-A70D-F0128810A329}" srcOrd="1" destOrd="0" presId="urn:microsoft.com/office/officeart/2008/layout/LinedList"/>
    <dgm:cxn modelId="{26AD0124-7E10-E147-B787-57922F4C03FF}" type="presParOf" srcId="{801676F3-B65B-6B4F-90AB-FCC1875A60CB}" destId="{46BFA55E-C187-A245-9D71-3A1A00111785}" srcOrd="16" destOrd="0" presId="urn:microsoft.com/office/officeart/2008/layout/LinedList"/>
    <dgm:cxn modelId="{19F59236-B40D-E644-B70F-8489F395DAD3}" type="presParOf" srcId="{801676F3-B65B-6B4F-90AB-FCC1875A60CB}" destId="{8F587011-AC6A-234A-ACA5-422C2230DCFE}" srcOrd="17" destOrd="0" presId="urn:microsoft.com/office/officeart/2008/layout/LinedList"/>
    <dgm:cxn modelId="{3AC907C3-7DE3-4146-83E4-1134FBC129EE}" type="presParOf" srcId="{8F587011-AC6A-234A-ACA5-422C2230DCFE}" destId="{0EDA8BBB-14D2-5A46-9CF3-C3DAE0B74BDE}" srcOrd="0" destOrd="0" presId="urn:microsoft.com/office/officeart/2008/layout/LinedList"/>
    <dgm:cxn modelId="{0B964B60-6DD3-114B-AFB8-CF8D20753DD8}" type="presParOf" srcId="{8F587011-AC6A-234A-ACA5-422C2230DCFE}" destId="{26E8D4B2-75BC-9142-9CF2-3B4709ABB667}" srcOrd="1" destOrd="0" presId="urn:microsoft.com/office/officeart/2008/layout/LinedList"/>
    <dgm:cxn modelId="{EC6843BB-7245-D140-A734-ACC533BD4587}" type="presParOf" srcId="{801676F3-B65B-6B4F-90AB-FCC1875A60CB}" destId="{81210AD6-B761-E34F-88C9-C0B870CE7B54}" srcOrd="18" destOrd="0" presId="urn:microsoft.com/office/officeart/2008/layout/LinedList"/>
    <dgm:cxn modelId="{12C2E23B-B3AD-7E40-B47E-9849FAEFAEC5}" type="presParOf" srcId="{801676F3-B65B-6B4F-90AB-FCC1875A60CB}" destId="{93ED3FB7-5394-1943-BF91-2A883A319E10}" srcOrd="19" destOrd="0" presId="urn:microsoft.com/office/officeart/2008/layout/LinedList"/>
    <dgm:cxn modelId="{DF02C1BF-BB3B-E942-A9F9-A6CB630B0465}" type="presParOf" srcId="{93ED3FB7-5394-1943-BF91-2A883A319E10}" destId="{D985E031-561C-A94B-AFD4-E9F24978CD9D}" srcOrd="0" destOrd="0" presId="urn:microsoft.com/office/officeart/2008/layout/LinedList"/>
    <dgm:cxn modelId="{1811A8F0-8119-5448-AF0D-5890CC98FCFB}" type="presParOf" srcId="{93ED3FB7-5394-1943-BF91-2A883A319E10}" destId="{4E717ED5-2438-F045-9F27-968A7C52711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3D9425-4530-43E1-AF75-6EA0DB893008}"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BBB1E9CC-626A-44DD-8B89-B5489203266A}">
      <dgm:prSet/>
      <dgm:spPr/>
      <dgm:t>
        <a:bodyPr/>
        <a:lstStyle/>
        <a:p>
          <a:r>
            <a:rPr lang="en-US" dirty="0"/>
            <a:t>11. </a:t>
          </a:r>
          <a:r>
            <a:rPr lang="en-US" b="1" i="0" dirty="0" err="1"/>
            <a:t>street_name</a:t>
          </a:r>
          <a:r>
            <a:rPr lang="en-US" b="0" i="0" dirty="0"/>
            <a:t>: The name of the street where the crime took place.</a:t>
          </a:r>
          <a:endParaRPr lang="en-US" dirty="0"/>
        </a:p>
      </dgm:t>
    </dgm:pt>
    <dgm:pt modelId="{7B0C4201-DBDD-4106-8702-D22E1CA67A4A}" type="parTrans" cxnId="{3AE763BF-476D-4666-AA27-0E4845D8BAF0}">
      <dgm:prSet/>
      <dgm:spPr/>
      <dgm:t>
        <a:bodyPr/>
        <a:lstStyle/>
        <a:p>
          <a:endParaRPr lang="en-US"/>
        </a:p>
      </dgm:t>
    </dgm:pt>
    <dgm:pt modelId="{2416F4A6-B52F-4850-81F6-9C49E2B7B136}" type="sibTrans" cxnId="{3AE763BF-476D-4666-AA27-0E4845D8BAF0}">
      <dgm:prSet/>
      <dgm:spPr/>
      <dgm:t>
        <a:bodyPr/>
        <a:lstStyle/>
        <a:p>
          <a:endParaRPr lang="en-US"/>
        </a:p>
      </dgm:t>
    </dgm:pt>
    <dgm:pt modelId="{EE98B30B-C892-4B59-81DC-86F92AA7501D}">
      <dgm:prSet/>
      <dgm:spPr/>
      <dgm:t>
        <a:bodyPr/>
        <a:lstStyle/>
        <a:p>
          <a:r>
            <a:rPr lang="en-US" dirty="0"/>
            <a:t>12. ⁠</a:t>
          </a:r>
          <a:r>
            <a:rPr lang="en-US" b="1" i="0" dirty="0" err="1"/>
            <a:t>block_number</a:t>
          </a:r>
          <a:r>
            <a:rPr lang="en-US" b="0" i="0" dirty="0"/>
            <a:t>: The block number on the street where the crime occurred, which can help in pinpointing the location.</a:t>
          </a:r>
          <a:endParaRPr lang="en-US" dirty="0"/>
        </a:p>
      </dgm:t>
    </dgm:pt>
    <dgm:pt modelId="{CD1DF6DA-E2E5-4C24-8C6C-A2FF72AE1A62}" type="parTrans" cxnId="{01847AA6-1A0B-4E66-8B79-47E00FB17E36}">
      <dgm:prSet/>
      <dgm:spPr/>
      <dgm:t>
        <a:bodyPr/>
        <a:lstStyle/>
        <a:p>
          <a:endParaRPr lang="en-US"/>
        </a:p>
      </dgm:t>
    </dgm:pt>
    <dgm:pt modelId="{D40C1B0A-4789-4236-8512-383957886E4E}" type="sibTrans" cxnId="{01847AA6-1A0B-4E66-8B79-47E00FB17E36}">
      <dgm:prSet/>
      <dgm:spPr/>
      <dgm:t>
        <a:bodyPr/>
        <a:lstStyle/>
        <a:p>
          <a:endParaRPr lang="en-US"/>
        </a:p>
      </dgm:t>
    </dgm:pt>
    <dgm:pt modelId="{ABF2F5FA-DFA1-44B8-8AF2-AC4AED3E9F24}">
      <dgm:prSet/>
      <dgm:spPr/>
      <dgm:t>
        <a:bodyPr/>
        <a:lstStyle/>
        <a:p>
          <a:r>
            <a:rPr lang="en-US" dirty="0"/>
            <a:t>13.⁠ ⁠</a:t>
          </a:r>
          <a:r>
            <a:rPr lang="en-US" b="1" i="0" dirty="0" err="1"/>
            <a:t>distance_to_nearest_police_station</a:t>
          </a:r>
          <a:r>
            <a:rPr lang="en-US" b="0" i="0" dirty="0"/>
            <a:t>: The distance from the crime scene to the nearest police station, typically in meters or kilometers.</a:t>
          </a:r>
          <a:endParaRPr lang="en-US" dirty="0"/>
        </a:p>
      </dgm:t>
    </dgm:pt>
    <dgm:pt modelId="{FDBFE6F8-1F7B-4183-8214-9CA933ACA014}" type="parTrans" cxnId="{E4E3E4B0-C2EC-43AF-9E3C-727193E147AB}">
      <dgm:prSet/>
      <dgm:spPr/>
      <dgm:t>
        <a:bodyPr/>
        <a:lstStyle/>
        <a:p>
          <a:endParaRPr lang="en-US"/>
        </a:p>
      </dgm:t>
    </dgm:pt>
    <dgm:pt modelId="{9E1E5101-3B13-4AC8-AF4C-D69095201B61}" type="sibTrans" cxnId="{E4E3E4B0-C2EC-43AF-9E3C-727193E147AB}">
      <dgm:prSet/>
      <dgm:spPr/>
      <dgm:t>
        <a:bodyPr/>
        <a:lstStyle/>
        <a:p>
          <a:endParaRPr lang="en-US"/>
        </a:p>
      </dgm:t>
    </dgm:pt>
    <dgm:pt modelId="{3028B4F2-AD89-48D6-B727-6FA327B5D3E1}">
      <dgm:prSet/>
      <dgm:spPr/>
      <dgm:t>
        <a:bodyPr/>
        <a:lstStyle/>
        <a:p>
          <a:r>
            <a:rPr lang="en-US" dirty="0"/>
            <a:t>14.⁠ ⁠</a:t>
          </a:r>
          <a:r>
            <a:rPr lang="en-US" b="1" i="0" dirty="0"/>
            <a:t>temperature_2m_max (°F)</a:t>
          </a:r>
          <a:r>
            <a:rPr lang="en-US" b="0" i="0" dirty="0"/>
            <a:t>: The maximum temperature at 2 meters above ground level on the day of the crime, in degrees Fahrenheit.</a:t>
          </a:r>
          <a:endParaRPr lang="en-US" dirty="0"/>
        </a:p>
      </dgm:t>
    </dgm:pt>
    <dgm:pt modelId="{BF0A02E9-0881-4252-A404-51ECF1189AB8}" type="parTrans" cxnId="{2A50BE5D-4E8A-4157-83BB-7C060B27C771}">
      <dgm:prSet/>
      <dgm:spPr/>
      <dgm:t>
        <a:bodyPr/>
        <a:lstStyle/>
        <a:p>
          <a:endParaRPr lang="en-US"/>
        </a:p>
      </dgm:t>
    </dgm:pt>
    <dgm:pt modelId="{6999FF70-5149-4232-8CEA-2685CF6D5D0D}" type="sibTrans" cxnId="{2A50BE5D-4E8A-4157-83BB-7C060B27C771}">
      <dgm:prSet/>
      <dgm:spPr/>
      <dgm:t>
        <a:bodyPr/>
        <a:lstStyle/>
        <a:p>
          <a:endParaRPr lang="en-US"/>
        </a:p>
      </dgm:t>
    </dgm:pt>
    <dgm:pt modelId="{BA9DF952-635B-4BC2-B850-74EA31ECEF8F}">
      <dgm:prSet/>
      <dgm:spPr/>
      <dgm:t>
        <a:bodyPr/>
        <a:lstStyle/>
        <a:p>
          <a:r>
            <a:rPr lang="en-US" dirty="0"/>
            <a:t>15.⁠ ⁠</a:t>
          </a:r>
          <a:r>
            <a:rPr lang="en-US" b="1" i="0" dirty="0"/>
            <a:t>temperature_2m_min (°F)</a:t>
          </a:r>
          <a:r>
            <a:rPr lang="en-US" b="0" i="0" dirty="0"/>
            <a:t>: The minimum temperature at 2 meters above ground level on the day of the crime, in degrees Fahrenheit.</a:t>
          </a:r>
          <a:endParaRPr lang="en-US" dirty="0"/>
        </a:p>
      </dgm:t>
    </dgm:pt>
    <dgm:pt modelId="{3A88CA8E-711C-4D98-98D2-C3CFAB3547C1}" type="parTrans" cxnId="{D16BAF29-C211-40A2-9E33-234C9CAC0A33}">
      <dgm:prSet/>
      <dgm:spPr/>
      <dgm:t>
        <a:bodyPr/>
        <a:lstStyle/>
        <a:p>
          <a:endParaRPr lang="en-US"/>
        </a:p>
      </dgm:t>
    </dgm:pt>
    <dgm:pt modelId="{FDD4F710-9BF2-4B59-8548-70B76E514451}" type="sibTrans" cxnId="{D16BAF29-C211-40A2-9E33-234C9CAC0A33}">
      <dgm:prSet/>
      <dgm:spPr/>
      <dgm:t>
        <a:bodyPr/>
        <a:lstStyle/>
        <a:p>
          <a:endParaRPr lang="en-US"/>
        </a:p>
      </dgm:t>
    </dgm:pt>
    <dgm:pt modelId="{C66E3F9A-6D83-4577-A3DC-C13389DCC3E2}">
      <dgm:prSet/>
      <dgm:spPr/>
      <dgm:t>
        <a:bodyPr/>
        <a:lstStyle/>
        <a:p>
          <a:r>
            <a:rPr lang="en-US" dirty="0"/>
            <a:t>16.⁠ ⁠</a:t>
          </a:r>
          <a:r>
            <a:rPr lang="en-US" b="1" i="0" dirty="0"/>
            <a:t>temperature_2m_mean (°F)</a:t>
          </a:r>
          <a:r>
            <a:rPr lang="en-US" b="0" i="0" dirty="0"/>
            <a:t>: The average temperature at 2 meters above ground level on the day of the crime, in degrees Fahrenheit.</a:t>
          </a:r>
          <a:endParaRPr lang="en-US" dirty="0"/>
        </a:p>
      </dgm:t>
    </dgm:pt>
    <dgm:pt modelId="{B8A96687-FA45-4549-9912-669B56E488EF}" type="parTrans" cxnId="{883A8D2B-0A9B-422E-A650-93D7481324C3}">
      <dgm:prSet/>
      <dgm:spPr/>
      <dgm:t>
        <a:bodyPr/>
        <a:lstStyle/>
        <a:p>
          <a:endParaRPr lang="en-US"/>
        </a:p>
      </dgm:t>
    </dgm:pt>
    <dgm:pt modelId="{3133880E-88F5-4869-A277-528FECFFA667}" type="sibTrans" cxnId="{883A8D2B-0A9B-422E-A650-93D7481324C3}">
      <dgm:prSet/>
      <dgm:spPr/>
      <dgm:t>
        <a:bodyPr/>
        <a:lstStyle/>
        <a:p>
          <a:endParaRPr lang="en-US"/>
        </a:p>
      </dgm:t>
    </dgm:pt>
    <dgm:pt modelId="{554E4383-6BCA-49B1-9E3E-B482B1D561E8}">
      <dgm:prSet/>
      <dgm:spPr/>
      <dgm:t>
        <a:bodyPr/>
        <a:lstStyle/>
        <a:p>
          <a:r>
            <a:rPr lang="en-US" dirty="0"/>
            <a:t>17.⁠ </a:t>
          </a:r>
          <a:r>
            <a:rPr lang="en-US" b="1" i="0" dirty="0" err="1"/>
            <a:t>precipitation_sum</a:t>
          </a:r>
          <a:r>
            <a:rPr lang="en-US" b="1" i="0" dirty="0"/>
            <a:t> (mm)</a:t>
          </a:r>
          <a:r>
            <a:rPr lang="en-US" b="0" i="0" dirty="0"/>
            <a:t>: The total precipitation in millimeters for the day when the crime was reported.</a:t>
          </a:r>
          <a:endParaRPr lang="en-US" dirty="0"/>
        </a:p>
      </dgm:t>
    </dgm:pt>
    <dgm:pt modelId="{4471199F-1F58-4BB6-AA06-2C562C2279F9}" type="parTrans" cxnId="{C7929D28-FFF9-4EE5-B162-9CC6C07B75C2}">
      <dgm:prSet/>
      <dgm:spPr/>
      <dgm:t>
        <a:bodyPr/>
        <a:lstStyle/>
        <a:p>
          <a:endParaRPr lang="en-US"/>
        </a:p>
      </dgm:t>
    </dgm:pt>
    <dgm:pt modelId="{1E4C9A42-C38E-463F-B112-A05E5341A06B}" type="sibTrans" cxnId="{C7929D28-FFF9-4EE5-B162-9CC6C07B75C2}">
      <dgm:prSet/>
      <dgm:spPr/>
      <dgm:t>
        <a:bodyPr/>
        <a:lstStyle/>
        <a:p>
          <a:endParaRPr lang="en-US"/>
        </a:p>
      </dgm:t>
    </dgm:pt>
    <dgm:pt modelId="{92CAC7C3-DC86-4B4E-ABB7-1769AC97DF90}">
      <dgm:prSet/>
      <dgm:spPr/>
      <dgm:t>
        <a:bodyPr/>
        <a:lstStyle/>
        <a:p>
          <a:r>
            <a:rPr lang="en-US" dirty="0"/>
            <a:t>18.⁠ </a:t>
          </a:r>
          <a:r>
            <a:rPr lang="en-US" b="1" i="0" dirty="0" err="1"/>
            <a:t>precipitation_hours</a:t>
          </a:r>
          <a:r>
            <a:rPr lang="en-US" b="1" i="0" dirty="0"/>
            <a:t> (h)</a:t>
          </a:r>
          <a:r>
            <a:rPr lang="en-US" b="0" i="0" dirty="0"/>
            <a:t>: The number of hours during which precipitation occurred on the day of the crime.</a:t>
          </a:r>
          <a:endParaRPr lang="en-US" dirty="0"/>
        </a:p>
      </dgm:t>
    </dgm:pt>
    <dgm:pt modelId="{E0BA522E-522B-4FCA-A621-AB330A2BC68A}" type="parTrans" cxnId="{287B7038-A793-4142-B7E4-115F991FDF62}">
      <dgm:prSet/>
      <dgm:spPr/>
      <dgm:t>
        <a:bodyPr/>
        <a:lstStyle/>
        <a:p>
          <a:endParaRPr lang="en-US"/>
        </a:p>
      </dgm:t>
    </dgm:pt>
    <dgm:pt modelId="{C3D5110E-E249-4D67-9D1A-5CD8A81CF977}" type="sibTrans" cxnId="{287B7038-A793-4142-B7E4-115F991FDF62}">
      <dgm:prSet/>
      <dgm:spPr/>
      <dgm:t>
        <a:bodyPr/>
        <a:lstStyle/>
        <a:p>
          <a:endParaRPr lang="en-US"/>
        </a:p>
      </dgm:t>
    </dgm:pt>
    <dgm:pt modelId="{96F81C07-EC8F-479F-8E67-533A5B48A628}">
      <dgm:prSet/>
      <dgm:spPr/>
      <dgm:t>
        <a:bodyPr/>
        <a:lstStyle/>
        <a:p>
          <a:r>
            <a:rPr lang="en-US" dirty="0"/>
            <a:t>19.⁠ </a:t>
          </a:r>
          <a:r>
            <a:rPr lang="en-US" b="1" i="0" dirty="0"/>
            <a:t>Unemployment Rate of a Population</a:t>
          </a:r>
          <a:r>
            <a:rPr lang="en-US" b="0" i="0" dirty="0"/>
            <a:t>: The unemployment rate in the area where the crime occurred, which could be a factor in the frequency or type of crime.</a:t>
          </a:r>
          <a:endParaRPr lang="en-US" dirty="0"/>
        </a:p>
      </dgm:t>
    </dgm:pt>
    <dgm:pt modelId="{5878594D-43CA-481F-BA88-8CA72485F025}" type="parTrans" cxnId="{60A3A589-02A6-4387-BFFD-AAE3AEFC7796}">
      <dgm:prSet/>
      <dgm:spPr/>
      <dgm:t>
        <a:bodyPr/>
        <a:lstStyle/>
        <a:p>
          <a:endParaRPr lang="en-US"/>
        </a:p>
      </dgm:t>
    </dgm:pt>
    <dgm:pt modelId="{68601E09-2CC1-4781-95EE-159223ED589D}" type="sibTrans" cxnId="{60A3A589-02A6-4387-BFFD-AAE3AEFC7796}">
      <dgm:prSet/>
      <dgm:spPr/>
      <dgm:t>
        <a:bodyPr/>
        <a:lstStyle/>
        <a:p>
          <a:endParaRPr lang="en-US"/>
        </a:p>
      </dgm:t>
    </dgm:pt>
    <dgm:pt modelId="{801676F3-B65B-6B4F-90AB-FCC1875A60CB}" type="pres">
      <dgm:prSet presAssocID="{8E3D9425-4530-43E1-AF75-6EA0DB893008}" presName="vert0" presStyleCnt="0">
        <dgm:presLayoutVars>
          <dgm:dir/>
          <dgm:animOne val="branch"/>
          <dgm:animLvl val="lvl"/>
        </dgm:presLayoutVars>
      </dgm:prSet>
      <dgm:spPr/>
    </dgm:pt>
    <dgm:pt modelId="{1AEBA1B6-500C-944B-B600-DCFC3C3C83E3}" type="pres">
      <dgm:prSet presAssocID="{BBB1E9CC-626A-44DD-8B89-B5489203266A}" presName="thickLine" presStyleLbl="alignNode1" presStyleIdx="0" presStyleCnt="9"/>
      <dgm:spPr/>
    </dgm:pt>
    <dgm:pt modelId="{17AFAFAE-6428-C347-842C-791190073CED}" type="pres">
      <dgm:prSet presAssocID="{BBB1E9CC-626A-44DD-8B89-B5489203266A}" presName="horz1" presStyleCnt="0"/>
      <dgm:spPr/>
    </dgm:pt>
    <dgm:pt modelId="{ADFEF0E5-62E2-0A40-9810-5A9AABBE90DE}" type="pres">
      <dgm:prSet presAssocID="{BBB1E9CC-626A-44DD-8B89-B5489203266A}" presName="tx1" presStyleLbl="revTx" presStyleIdx="0" presStyleCnt="9"/>
      <dgm:spPr/>
    </dgm:pt>
    <dgm:pt modelId="{BE5C81C4-90E4-1B49-A637-FAFB233D23A0}" type="pres">
      <dgm:prSet presAssocID="{BBB1E9CC-626A-44DD-8B89-B5489203266A}" presName="vert1" presStyleCnt="0"/>
      <dgm:spPr/>
    </dgm:pt>
    <dgm:pt modelId="{9D5ABBD2-8EC2-BD43-93EE-D73A743CC4EF}" type="pres">
      <dgm:prSet presAssocID="{EE98B30B-C892-4B59-81DC-86F92AA7501D}" presName="thickLine" presStyleLbl="alignNode1" presStyleIdx="1" presStyleCnt="9"/>
      <dgm:spPr/>
    </dgm:pt>
    <dgm:pt modelId="{D2542C9A-BFCB-614A-BD2A-571C4EDF419B}" type="pres">
      <dgm:prSet presAssocID="{EE98B30B-C892-4B59-81DC-86F92AA7501D}" presName="horz1" presStyleCnt="0"/>
      <dgm:spPr/>
    </dgm:pt>
    <dgm:pt modelId="{B0632504-16C5-5A48-822F-ED2D610CCD22}" type="pres">
      <dgm:prSet presAssocID="{EE98B30B-C892-4B59-81DC-86F92AA7501D}" presName="tx1" presStyleLbl="revTx" presStyleIdx="1" presStyleCnt="9"/>
      <dgm:spPr/>
    </dgm:pt>
    <dgm:pt modelId="{73818636-1306-BC4A-93BC-9DDFE7F02A7F}" type="pres">
      <dgm:prSet presAssocID="{EE98B30B-C892-4B59-81DC-86F92AA7501D}" presName="vert1" presStyleCnt="0"/>
      <dgm:spPr/>
    </dgm:pt>
    <dgm:pt modelId="{195B6685-0A3B-1D4E-AC1D-758C9419CB66}" type="pres">
      <dgm:prSet presAssocID="{ABF2F5FA-DFA1-44B8-8AF2-AC4AED3E9F24}" presName="thickLine" presStyleLbl="alignNode1" presStyleIdx="2" presStyleCnt="9"/>
      <dgm:spPr/>
    </dgm:pt>
    <dgm:pt modelId="{5EE69830-8FE5-C041-918D-DF3706BD55F2}" type="pres">
      <dgm:prSet presAssocID="{ABF2F5FA-DFA1-44B8-8AF2-AC4AED3E9F24}" presName="horz1" presStyleCnt="0"/>
      <dgm:spPr/>
    </dgm:pt>
    <dgm:pt modelId="{3D05DF5E-76BD-6D48-8273-37A49812F94B}" type="pres">
      <dgm:prSet presAssocID="{ABF2F5FA-DFA1-44B8-8AF2-AC4AED3E9F24}" presName="tx1" presStyleLbl="revTx" presStyleIdx="2" presStyleCnt="9"/>
      <dgm:spPr/>
    </dgm:pt>
    <dgm:pt modelId="{59F7CBC2-1679-D24D-9282-3F6ED6ED7FD8}" type="pres">
      <dgm:prSet presAssocID="{ABF2F5FA-DFA1-44B8-8AF2-AC4AED3E9F24}" presName="vert1" presStyleCnt="0"/>
      <dgm:spPr/>
    </dgm:pt>
    <dgm:pt modelId="{9B81BEEA-2790-B545-ACE3-F450232ACE05}" type="pres">
      <dgm:prSet presAssocID="{3028B4F2-AD89-48D6-B727-6FA327B5D3E1}" presName="thickLine" presStyleLbl="alignNode1" presStyleIdx="3" presStyleCnt="9"/>
      <dgm:spPr/>
    </dgm:pt>
    <dgm:pt modelId="{3B41F7DF-47F3-B846-A5A1-C79681171454}" type="pres">
      <dgm:prSet presAssocID="{3028B4F2-AD89-48D6-B727-6FA327B5D3E1}" presName="horz1" presStyleCnt="0"/>
      <dgm:spPr/>
    </dgm:pt>
    <dgm:pt modelId="{784032DD-97A3-CE4E-90A5-D88C4705FF08}" type="pres">
      <dgm:prSet presAssocID="{3028B4F2-AD89-48D6-B727-6FA327B5D3E1}" presName="tx1" presStyleLbl="revTx" presStyleIdx="3" presStyleCnt="9"/>
      <dgm:spPr/>
    </dgm:pt>
    <dgm:pt modelId="{0FB9B09E-0AFA-2F49-B1F7-09CEF255FA81}" type="pres">
      <dgm:prSet presAssocID="{3028B4F2-AD89-48D6-B727-6FA327B5D3E1}" presName="vert1" presStyleCnt="0"/>
      <dgm:spPr/>
    </dgm:pt>
    <dgm:pt modelId="{7E230CE6-30E4-CA4A-BB71-8D272AA332EA}" type="pres">
      <dgm:prSet presAssocID="{BA9DF952-635B-4BC2-B850-74EA31ECEF8F}" presName="thickLine" presStyleLbl="alignNode1" presStyleIdx="4" presStyleCnt="9"/>
      <dgm:spPr/>
    </dgm:pt>
    <dgm:pt modelId="{07ADD96E-AFCA-DA4D-A288-5E31A8A0FF5B}" type="pres">
      <dgm:prSet presAssocID="{BA9DF952-635B-4BC2-B850-74EA31ECEF8F}" presName="horz1" presStyleCnt="0"/>
      <dgm:spPr/>
    </dgm:pt>
    <dgm:pt modelId="{745F4DEE-4FBA-9445-BB14-FFCA1B59455E}" type="pres">
      <dgm:prSet presAssocID="{BA9DF952-635B-4BC2-B850-74EA31ECEF8F}" presName="tx1" presStyleLbl="revTx" presStyleIdx="4" presStyleCnt="9"/>
      <dgm:spPr/>
    </dgm:pt>
    <dgm:pt modelId="{EA5AE1F2-0792-C246-BAA7-D67E462DE3A2}" type="pres">
      <dgm:prSet presAssocID="{BA9DF952-635B-4BC2-B850-74EA31ECEF8F}" presName="vert1" presStyleCnt="0"/>
      <dgm:spPr/>
    </dgm:pt>
    <dgm:pt modelId="{37C7FB1C-6775-BE45-AC56-CD8B876E6D2A}" type="pres">
      <dgm:prSet presAssocID="{C66E3F9A-6D83-4577-A3DC-C13389DCC3E2}" presName="thickLine" presStyleLbl="alignNode1" presStyleIdx="5" presStyleCnt="9"/>
      <dgm:spPr/>
    </dgm:pt>
    <dgm:pt modelId="{E6C46143-77BD-6E4F-B9B0-E0090356068F}" type="pres">
      <dgm:prSet presAssocID="{C66E3F9A-6D83-4577-A3DC-C13389DCC3E2}" presName="horz1" presStyleCnt="0"/>
      <dgm:spPr/>
    </dgm:pt>
    <dgm:pt modelId="{603A58B8-703F-4646-BAA4-BB42816F6714}" type="pres">
      <dgm:prSet presAssocID="{C66E3F9A-6D83-4577-A3DC-C13389DCC3E2}" presName="tx1" presStyleLbl="revTx" presStyleIdx="5" presStyleCnt="9"/>
      <dgm:spPr/>
    </dgm:pt>
    <dgm:pt modelId="{8F96C363-846E-C04C-AB6B-6ED6CE6350AF}" type="pres">
      <dgm:prSet presAssocID="{C66E3F9A-6D83-4577-A3DC-C13389DCC3E2}" presName="vert1" presStyleCnt="0"/>
      <dgm:spPr/>
    </dgm:pt>
    <dgm:pt modelId="{65705EF4-321C-5142-8541-2C5A00116DBC}" type="pres">
      <dgm:prSet presAssocID="{554E4383-6BCA-49B1-9E3E-B482B1D561E8}" presName="thickLine" presStyleLbl="alignNode1" presStyleIdx="6" presStyleCnt="9"/>
      <dgm:spPr/>
    </dgm:pt>
    <dgm:pt modelId="{C1D0F3F8-FA3A-B042-BBBE-25E9B27696E0}" type="pres">
      <dgm:prSet presAssocID="{554E4383-6BCA-49B1-9E3E-B482B1D561E8}" presName="horz1" presStyleCnt="0"/>
      <dgm:spPr/>
    </dgm:pt>
    <dgm:pt modelId="{05F5F9E0-B7A8-8E44-975D-434380B12F91}" type="pres">
      <dgm:prSet presAssocID="{554E4383-6BCA-49B1-9E3E-B482B1D561E8}" presName="tx1" presStyleLbl="revTx" presStyleIdx="6" presStyleCnt="9"/>
      <dgm:spPr/>
    </dgm:pt>
    <dgm:pt modelId="{E4D9A15A-1E40-3B4B-9F72-DC4BF9277174}" type="pres">
      <dgm:prSet presAssocID="{554E4383-6BCA-49B1-9E3E-B482B1D561E8}" presName="vert1" presStyleCnt="0"/>
      <dgm:spPr/>
    </dgm:pt>
    <dgm:pt modelId="{D6EB2590-C95B-9440-A22D-2C84EB67F5EB}" type="pres">
      <dgm:prSet presAssocID="{92CAC7C3-DC86-4B4E-ABB7-1769AC97DF90}" presName="thickLine" presStyleLbl="alignNode1" presStyleIdx="7" presStyleCnt="9"/>
      <dgm:spPr/>
    </dgm:pt>
    <dgm:pt modelId="{C53DA2A6-8246-3644-8CB6-6413E4928F79}" type="pres">
      <dgm:prSet presAssocID="{92CAC7C3-DC86-4B4E-ABB7-1769AC97DF90}" presName="horz1" presStyleCnt="0"/>
      <dgm:spPr/>
    </dgm:pt>
    <dgm:pt modelId="{E9C285D4-2A16-564A-BB64-C6C45956909C}" type="pres">
      <dgm:prSet presAssocID="{92CAC7C3-DC86-4B4E-ABB7-1769AC97DF90}" presName="tx1" presStyleLbl="revTx" presStyleIdx="7" presStyleCnt="9"/>
      <dgm:spPr/>
    </dgm:pt>
    <dgm:pt modelId="{92B74DA9-446B-5546-A70D-F0128810A329}" type="pres">
      <dgm:prSet presAssocID="{92CAC7C3-DC86-4B4E-ABB7-1769AC97DF90}" presName="vert1" presStyleCnt="0"/>
      <dgm:spPr/>
    </dgm:pt>
    <dgm:pt modelId="{46BFA55E-C187-A245-9D71-3A1A00111785}" type="pres">
      <dgm:prSet presAssocID="{96F81C07-EC8F-479F-8E67-533A5B48A628}" presName="thickLine" presStyleLbl="alignNode1" presStyleIdx="8" presStyleCnt="9"/>
      <dgm:spPr/>
    </dgm:pt>
    <dgm:pt modelId="{8F587011-AC6A-234A-ACA5-422C2230DCFE}" type="pres">
      <dgm:prSet presAssocID="{96F81C07-EC8F-479F-8E67-533A5B48A628}" presName="horz1" presStyleCnt="0"/>
      <dgm:spPr/>
    </dgm:pt>
    <dgm:pt modelId="{0EDA8BBB-14D2-5A46-9CF3-C3DAE0B74BDE}" type="pres">
      <dgm:prSet presAssocID="{96F81C07-EC8F-479F-8E67-533A5B48A628}" presName="tx1" presStyleLbl="revTx" presStyleIdx="8" presStyleCnt="9"/>
      <dgm:spPr/>
    </dgm:pt>
    <dgm:pt modelId="{26E8D4B2-75BC-9142-9CF2-3B4709ABB667}" type="pres">
      <dgm:prSet presAssocID="{96F81C07-EC8F-479F-8E67-533A5B48A628}" presName="vert1" presStyleCnt="0"/>
      <dgm:spPr/>
    </dgm:pt>
  </dgm:ptLst>
  <dgm:cxnLst>
    <dgm:cxn modelId="{4FA3E205-8EA2-2D41-9DD1-1ABD095CB1C2}" type="presOf" srcId="{3028B4F2-AD89-48D6-B727-6FA327B5D3E1}" destId="{784032DD-97A3-CE4E-90A5-D88C4705FF08}" srcOrd="0" destOrd="0" presId="urn:microsoft.com/office/officeart/2008/layout/LinedList"/>
    <dgm:cxn modelId="{C7929D28-FFF9-4EE5-B162-9CC6C07B75C2}" srcId="{8E3D9425-4530-43E1-AF75-6EA0DB893008}" destId="{554E4383-6BCA-49B1-9E3E-B482B1D561E8}" srcOrd="6" destOrd="0" parTransId="{4471199F-1F58-4BB6-AA06-2C562C2279F9}" sibTransId="{1E4C9A42-C38E-463F-B112-A05E5341A06B}"/>
    <dgm:cxn modelId="{D16BAF29-C211-40A2-9E33-234C9CAC0A33}" srcId="{8E3D9425-4530-43E1-AF75-6EA0DB893008}" destId="{BA9DF952-635B-4BC2-B850-74EA31ECEF8F}" srcOrd="4" destOrd="0" parTransId="{3A88CA8E-711C-4D98-98D2-C3CFAB3547C1}" sibTransId="{FDD4F710-9BF2-4B59-8548-70B76E514451}"/>
    <dgm:cxn modelId="{36B2672A-C09A-AC45-AD7E-51C9AC703B99}" type="presOf" srcId="{BBB1E9CC-626A-44DD-8B89-B5489203266A}" destId="{ADFEF0E5-62E2-0A40-9810-5A9AABBE90DE}" srcOrd="0" destOrd="0" presId="urn:microsoft.com/office/officeart/2008/layout/LinedList"/>
    <dgm:cxn modelId="{883A8D2B-0A9B-422E-A650-93D7481324C3}" srcId="{8E3D9425-4530-43E1-AF75-6EA0DB893008}" destId="{C66E3F9A-6D83-4577-A3DC-C13389DCC3E2}" srcOrd="5" destOrd="0" parTransId="{B8A96687-FA45-4549-9912-669B56E488EF}" sibTransId="{3133880E-88F5-4869-A277-528FECFFA667}"/>
    <dgm:cxn modelId="{287B7038-A793-4142-B7E4-115F991FDF62}" srcId="{8E3D9425-4530-43E1-AF75-6EA0DB893008}" destId="{92CAC7C3-DC86-4B4E-ABB7-1769AC97DF90}" srcOrd="7" destOrd="0" parTransId="{E0BA522E-522B-4FCA-A621-AB330A2BC68A}" sibTransId="{C3D5110E-E249-4D67-9D1A-5CD8A81CF977}"/>
    <dgm:cxn modelId="{2A50BE5D-4E8A-4157-83BB-7C060B27C771}" srcId="{8E3D9425-4530-43E1-AF75-6EA0DB893008}" destId="{3028B4F2-AD89-48D6-B727-6FA327B5D3E1}" srcOrd="3" destOrd="0" parTransId="{BF0A02E9-0881-4252-A404-51ECF1189AB8}" sibTransId="{6999FF70-5149-4232-8CEA-2685CF6D5D0D}"/>
    <dgm:cxn modelId="{2CADDE51-B4F4-8447-860B-9A4746D956BD}" type="presOf" srcId="{C66E3F9A-6D83-4577-A3DC-C13389DCC3E2}" destId="{603A58B8-703F-4646-BAA4-BB42816F6714}" srcOrd="0" destOrd="0" presId="urn:microsoft.com/office/officeart/2008/layout/LinedList"/>
    <dgm:cxn modelId="{BC4A9F7B-4FBC-0B41-93CB-9DF9E096BD4D}" type="presOf" srcId="{8E3D9425-4530-43E1-AF75-6EA0DB893008}" destId="{801676F3-B65B-6B4F-90AB-FCC1875A60CB}" srcOrd="0" destOrd="0" presId="urn:microsoft.com/office/officeart/2008/layout/LinedList"/>
    <dgm:cxn modelId="{C95C597D-E0C4-3448-A363-1070529451E6}" type="presOf" srcId="{BA9DF952-635B-4BC2-B850-74EA31ECEF8F}" destId="{745F4DEE-4FBA-9445-BB14-FFCA1B59455E}" srcOrd="0" destOrd="0" presId="urn:microsoft.com/office/officeart/2008/layout/LinedList"/>
    <dgm:cxn modelId="{560F7D88-CBFF-4F49-86DD-249191640AD6}" type="presOf" srcId="{554E4383-6BCA-49B1-9E3E-B482B1D561E8}" destId="{05F5F9E0-B7A8-8E44-975D-434380B12F91}" srcOrd="0" destOrd="0" presId="urn:microsoft.com/office/officeart/2008/layout/LinedList"/>
    <dgm:cxn modelId="{60A3A589-02A6-4387-BFFD-AAE3AEFC7796}" srcId="{8E3D9425-4530-43E1-AF75-6EA0DB893008}" destId="{96F81C07-EC8F-479F-8E67-533A5B48A628}" srcOrd="8" destOrd="0" parTransId="{5878594D-43CA-481F-BA88-8CA72485F025}" sibTransId="{68601E09-2CC1-4781-95EE-159223ED589D}"/>
    <dgm:cxn modelId="{4E3ADDA1-0170-A04C-8FA7-9AD3CA1B1585}" type="presOf" srcId="{92CAC7C3-DC86-4B4E-ABB7-1769AC97DF90}" destId="{E9C285D4-2A16-564A-BB64-C6C45956909C}" srcOrd="0" destOrd="0" presId="urn:microsoft.com/office/officeart/2008/layout/LinedList"/>
    <dgm:cxn modelId="{01847AA6-1A0B-4E66-8B79-47E00FB17E36}" srcId="{8E3D9425-4530-43E1-AF75-6EA0DB893008}" destId="{EE98B30B-C892-4B59-81DC-86F92AA7501D}" srcOrd="1" destOrd="0" parTransId="{CD1DF6DA-E2E5-4C24-8C6C-A2FF72AE1A62}" sibTransId="{D40C1B0A-4789-4236-8512-383957886E4E}"/>
    <dgm:cxn modelId="{1FD84DAD-3411-8543-90A2-AF6465E284EA}" type="presOf" srcId="{EE98B30B-C892-4B59-81DC-86F92AA7501D}" destId="{B0632504-16C5-5A48-822F-ED2D610CCD22}" srcOrd="0" destOrd="0" presId="urn:microsoft.com/office/officeart/2008/layout/LinedList"/>
    <dgm:cxn modelId="{E4E3E4B0-C2EC-43AF-9E3C-727193E147AB}" srcId="{8E3D9425-4530-43E1-AF75-6EA0DB893008}" destId="{ABF2F5FA-DFA1-44B8-8AF2-AC4AED3E9F24}" srcOrd="2" destOrd="0" parTransId="{FDBFE6F8-1F7B-4183-8214-9CA933ACA014}" sibTransId="{9E1E5101-3B13-4AC8-AF4C-D69095201B61}"/>
    <dgm:cxn modelId="{D8A312B5-A89C-7844-BD35-301287D9824C}" type="presOf" srcId="{ABF2F5FA-DFA1-44B8-8AF2-AC4AED3E9F24}" destId="{3D05DF5E-76BD-6D48-8273-37A49812F94B}" srcOrd="0" destOrd="0" presId="urn:microsoft.com/office/officeart/2008/layout/LinedList"/>
    <dgm:cxn modelId="{3AE763BF-476D-4666-AA27-0E4845D8BAF0}" srcId="{8E3D9425-4530-43E1-AF75-6EA0DB893008}" destId="{BBB1E9CC-626A-44DD-8B89-B5489203266A}" srcOrd="0" destOrd="0" parTransId="{7B0C4201-DBDD-4106-8702-D22E1CA67A4A}" sibTransId="{2416F4A6-B52F-4850-81F6-9C49E2B7B136}"/>
    <dgm:cxn modelId="{AC786AD6-0632-424F-AA27-CD499E70660F}" type="presOf" srcId="{96F81C07-EC8F-479F-8E67-533A5B48A628}" destId="{0EDA8BBB-14D2-5A46-9CF3-C3DAE0B74BDE}" srcOrd="0" destOrd="0" presId="urn:microsoft.com/office/officeart/2008/layout/LinedList"/>
    <dgm:cxn modelId="{354E4CC2-D236-FF4E-9FCD-FA864D6A8937}" type="presParOf" srcId="{801676F3-B65B-6B4F-90AB-FCC1875A60CB}" destId="{1AEBA1B6-500C-944B-B600-DCFC3C3C83E3}" srcOrd="0" destOrd="0" presId="urn:microsoft.com/office/officeart/2008/layout/LinedList"/>
    <dgm:cxn modelId="{6B483562-B693-B743-B4BD-55EA8FEC9037}" type="presParOf" srcId="{801676F3-B65B-6B4F-90AB-FCC1875A60CB}" destId="{17AFAFAE-6428-C347-842C-791190073CED}" srcOrd="1" destOrd="0" presId="urn:microsoft.com/office/officeart/2008/layout/LinedList"/>
    <dgm:cxn modelId="{AC778A2D-671F-5D44-9EAA-9A9D89904DDD}" type="presParOf" srcId="{17AFAFAE-6428-C347-842C-791190073CED}" destId="{ADFEF0E5-62E2-0A40-9810-5A9AABBE90DE}" srcOrd="0" destOrd="0" presId="urn:microsoft.com/office/officeart/2008/layout/LinedList"/>
    <dgm:cxn modelId="{19DE07D3-03A5-0446-A293-AD45BE7F1891}" type="presParOf" srcId="{17AFAFAE-6428-C347-842C-791190073CED}" destId="{BE5C81C4-90E4-1B49-A637-FAFB233D23A0}" srcOrd="1" destOrd="0" presId="urn:microsoft.com/office/officeart/2008/layout/LinedList"/>
    <dgm:cxn modelId="{718C7346-56CF-E84A-838A-92FD3FF0A3BF}" type="presParOf" srcId="{801676F3-B65B-6B4F-90AB-FCC1875A60CB}" destId="{9D5ABBD2-8EC2-BD43-93EE-D73A743CC4EF}" srcOrd="2" destOrd="0" presId="urn:microsoft.com/office/officeart/2008/layout/LinedList"/>
    <dgm:cxn modelId="{79D394BA-2AEA-3746-8235-09543798704E}" type="presParOf" srcId="{801676F3-B65B-6B4F-90AB-FCC1875A60CB}" destId="{D2542C9A-BFCB-614A-BD2A-571C4EDF419B}" srcOrd="3" destOrd="0" presId="urn:microsoft.com/office/officeart/2008/layout/LinedList"/>
    <dgm:cxn modelId="{9F85DA30-89C2-4C4B-889E-408F940802CE}" type="presParOf" srcId="{D2542C9A-BFCB-614A-BD2A-571C4EDF419B}" destId="{B0632504-16C5-5A48-822F-ED2D610CCD22}" srcOrd="0" destOrd="0" presId="urn:microsoft.com/office/officeart/2008/layout/LinedList"/>
    <dgm:cxn modelId="{302E54BF-6271-6044-A2C9-5E8FBCD8652C}" type="presParOf" srcId="{D2542C9A-BFCB-614A-BD2A-571C4EDF419B}" destId="{73818636-1306-BC4A-93BC-9DDFE7F02A7F}" srcOrd="1" destOrd="0" presId="urn:microsoft.com/office/officeart/2008/layout/LinedList"/>
    <dgm:cxn modelId="{BD9E2B47-7FE4-6841-90D6-75D0F9A9DCD5}" type="presParOf" srcId="{801676F3-B65B-6B4F-90AB-FCC1875A60CB}" destId="{195B6685-0A3B-1D4E-AC1D-758C9419CB66}" srcOrd="4" destOrd="0" presId="urn:microsoft.com/office/officeart/2008/layout/LinedList"/>
    <dgm:cxn modelId="{4BA85226-FD4B-2246-AD48-69FB1EFBD30F}" type="presParOf" srcId="{801676F3-B65B-6B4F-90AB-FCC1875A60CB}" destId="{5EE69830-8FE5-C041-918D-DF3706BD55F2}" srcOrd="5" destOrd="0" presId="urn:microsoft.com/office/officeart/2008/layout/LinedList"/>
    <dgm:cxn modelId="{48983C72-9893-8B4A-9434-34DF7297164A}" type="presParOf" srcId="{5EE69830-8FE5-C041-918D-DF3706BD55F2}" destId="{3D05DF5E-76BD-6D48-8273-37A49812F94B}" srcOrd="0" destOrd="0" presId="urn:microsoft.com/office/officeart/2008/layout/LinedList"/>
    <dgm:cxn modelId="{2E38C5EC-338C-7444-B5B1-6018A91F4C18}" type="presParOf" srcId="{5EE69830-8FE5-C041-918D-DF3706BD55F2}" destId="{59F7CBC2-1679-D24D-9282-3F6ED6ED7FD8}" srcOrd="1" destOrd="0" presId="urn:microsoft.com/office/officeart/2008/layout/LinedList"/>
    <dgm:cxn modelId="{03868481-0308-7C4D-A9F3-F5F770FB75CA}" type="presParOf" srcId="{801676F3-B65B-6B4F-90AB-FCC1875A60CB}" destId="{9B81BEEA-2790-B545-ACE3-F450232ACE05}" srcOrd="6" destOrd="0" presId="urn:microsoft.com/office/officeart/2008/layout/LinedList"/>
    <dgm:cxn modelId="{29A3F6BA-83B3-7B4B-9356-FF7BA7401BEF}" type="presParOf" srcId="{801676F3-B65B-6B4F-90AB-FCC1875A60CB}" destId="{3B41F7DF-47F3-B846-A5A1-C79681171454}" srcOrd="7" destOrd="0" presId="urn:microsoft.com/office/officeart/2008/layout/LinedList"/>
    <dgm:cxn modelId="{34369F26-A451-EB41-A421-FE92AAFC268E}" type="presParOf" srcId="{3B41F7DF-47F3-B846-A5A1-C79681171454}" destId="{784032DD-97A3-CE4E-90A5-D88C4705FF08}" srcOrd="0" destOrd="0" presId="urn:microsoft.com/office/officeart/2008/layout/LinedList"/>
    <dgm:cxn modelId="{F142E22F-7039-F640-A35C-6877349ACF22}" type="presParOf" srcId="{3B41F7DF-47F3-B846-A5A1-C79681171454}" destId="{0FB9B09E-0AFA-2F49-B1F7-09CEF255FA81}" srcOrd="1" destOrd="0" presId="urn:microsoft.com/office/officeart/2008/layout/LinedList"/>
    <dgm:cxn modelId="{7E15D596-2A8A-4B48-A69C-25FBB4C9A086}" type="presParOf" srcId="{801676F3-B65B-6B4F-90AB-FCC1875A60CB}" destId="{7E230CE6-30E4-CA4A-BB71-8D272AA332EA}" srcOrd="8" destOrd="0" presId="urn:microsoft.com/office/officeart/2008/layout/LinedList"/>
    <dgm:cxn modelId="{E225E05B-510C-0E42-B9D0-660C29E580E8}" type="presParOf" srcId="{801676F3-B65B-6B4F-90AB-FCC1875A60CB}" destId="{07ADD96E-AFCA-DA4D-A288-5E31A8A0FF5B}" srcOrd="9" destOrd="0" presId="urn:microsoft.com/office/officeart/2008/layout/LinedList"/>
    <dgm:cxn modelId="{124E95B9-9A0D-AD4E-917B-19DB9071E295}" type="presParOf" srcId="{07ADD96E-AFCA-DA4D-A288-5E31A8A0FF5B}" destId="{745F4DEE-4FBA-9445-BB14-FFCA1B59455E}" srcOrd="0" destOrd="0" presId="urn:microsoft.com/office/officeart/2008/layout/LinedList"/>
    <dgm:cxn modelId="{FD11E449-E606-A249-8645-0470D2ABE6B7}" type="presParOf" srcId="{07ADD96E-AFCA-DA4D-A288-5E31A8A0FF5B}" destId="{EA5AE1F2-0792-C246-BAA7-D67E462DE3A2}" srcOrd="1" destOrd="0" presId="urn:microsoft.com/office/officeart/2008/layout/LinedList"/>
    <dgm:cxn modelId="{629DF9A3-F15D-D345-86A6-59B3FABEF9A7}" type="presParOf" srcId="{801676F3-B65B-6B4F-90AB-FCC1875A60CB}" destId="{37C7FB1C-6775-BE45-AC56-CD8B876E6D2A}" srcOrd="10" destOrd="0" presId="urn:microsoft.com/office/officeart/2008/layout/LinedList"/>
    <dgm:cxn modelId="{4F440C96-0778-6440-991F-2D662171D494}" type="presParOf" srcId="{801676F3-B65B-6B4F-90AB-FCC1875A60CB}" destId="{E6C46143-77BD-6E4F-B9B0-E0090356068F}" srcOrd="11" destOrd="0" presId="urn:microsoft.com/office/officeart/2008/layout/LinedList"/>
    <dgm:cxn modelId="{A3454B42-073A-894B-837E-CB7D8A9CFA0C}" type="presParOf" srcId="{E6C46143-77BD-6E4F-B9B0-E0090356068F}" destId="{603A58B8-703F-4646-BAA4-BB42816F6714}" srcOrd="0" destOrd="0" presId="urn:microsoft.com/office/officeart/2008/layout/LinedList"/>
    <dgm:cxn modelId="{38CAD925-2037-294A-A91A-72C42DD81CAA}" type="presParOf" srcId="{E6C46143-77BD-6E4F-B9B0-E0090356068F}" destId="{8F96C363-846E-C04C-AB6B-6ED6CE6350AF}" srcOrd="1" destOrd="0" presId="urn:microsoft.com/office/officeart/2008/layout/LinedList"/>
    <dgm:cxn modelId="{E50A12AC-0091-A64D-8AEE-3F0FA4B79EE0}" type="presParOf" srcId="{801676F3-B65B-6B4F-90AB-FCC1875A60CB}" destId="{65705EF4-321C-5142-8541-2C5A00116DBC}" srcOrd="12" destOrd="0" presId="urn:microsoft.com/office/officeart/2008/layout/LinedList"/>
    <dgm:cxn modelId="{96CA5ECD-3962-D54B-877C-B19CF8933089}" type="presParOf" srcId="{801676F3-B65B-6B4F-90AB-FCC1875A60CB}" destId="{C1D0F3F8-FA3A-B042-BBBE-25E9B27696E0}" srcOrd="13" destOrd="0" presId="urn:microsoft.com/office/officeart/2008/layout/LinedList"/>
    <dgm:cxn modelId="{4F045486-623E-0941-A5D7-7C829C016357}" type="presParOf" srcId="{C1D0F3F8-FA3A-B042-BBBE-25E9B27696E0}" destId="{05F5F9E0-B7A8-8E44-975D-434380B12F91}" srcOrd="0" destOrd="0" presId="urn:microsoft.com/office/officeart/2008/layout/LinedList"/>
    <dgm:cxn modelId="{416E8A6A-393D-AB49-B461-C24644A820D0}" type="presParOf" srcId="{C1D0F3F8-FA3A-B042-BBBE-25E9B27696E0}" destId="{E4D9A15A-1E40-3B4B-9F72-DC4BF9277174}" srcOrd="1" destOrd="0" presId="urn:microsoft.com/office/officeart/2008/layout/LinedList"/>
    <dgm:cxn modelId="{AE30F5E4-659F-2B43-8927-D7B9544383D7}" type="presParOf" srcId="{801676F3-B65B-6B4F-90AB-FCC1875A60CB}" destId="{D6EB2590-C95B-9440-A22D-2C84EB67F5EB}" srcOrd="14" destOrd="0" presId="urn:microsoft.com/office/officeart/2008/layout/LinedList"/>
    <dgm:cxn modelId="{5F5DCD72-7756-0D41-997A-1916E9ED95C7}" type="presParOf" srcId="{801676F3-B65B-6B4F-90AB-FCC1875A60CB}" destId="{C53DA2A6-8246-3644-8CB6-6413E4928F79}" srcOrd="15" destOrd="0" presId="urn:microsoft.com/office/officeart/2008/layout/LinedList"/>
    <dgm:cxn modelId="{804B878F-7165-4E46-997A-356DDACBB130}" type="presParOf" srcId="{C53DA2A6-8246-3644-8CB6-6413E4928F79}" destId="{E9C285D4-2A16-564A-BB64-C6C45956909C}" srcOrd="0" destOrd="0" presId="urn:microsoft.com/office/officeart/2008/layout/LinedList"/>
    <dgm:cxn modelId="{9BEF7407-0895-D542-AD9D-238AD51C1247}" type="presParOf" srcId="{C53DA2A6-8246-3644-8CB6-6413E4928F79}" destId="{92B74DA9-446B-5546-A70D-F0128810A329}" srcOrd="1" destOrd="0" presId="urn:microsoft.com/office/officeart/2008/layout/LinedList"/>
    <dgm:cxn modelId="{26AD0124-7E10-E147-B787-57922F4C03FF}" type="presParOf" srcId="{801676F3-B65B-6B4F-90AB-FCC1875A60CB}" destId="{46BFA55E-C187-A245-9D71-3A1A00111785}" srcOrd="16" destOrd="0" presId="urn:microsoft.com/office/officeart/2008/layout/LinedList"/>
    <dgm:cxn modelId="{19F59236-B40D-E644-B70F-8489F395DAD3}" type="presParOf" srcId="{801676F3-B65B-6B4F-90AB-FCC1875A60CB}" destId="{8F587011-AC6A-234A-ACA5-422C2230DCFE}" srcOrd="17" destOrd="0" presId="urn:microsoft.com/office/officeart/2008/layout/LinedList"/>
    <dgm:cxn modelId="{3AC907C3-7DE3-4146-83E4-1134FBC129EE}" type="presParOf" srcId="{8F587011-AC6A-234A-ACA5-422C2230DCFE}" destId="{0EDA8BBB-14D2-5A46-9CF3-C3DAE0B74BDE}" srcOrd="0" destOrd="0" presId="urn:microsoft.com/office/officeart/2008/layout/LinedList"/>
    <dgm:cxn modelId="{0B964B60-6DD3-114B-AFB8-CF8D20753DD8}" type="presParOf" srcId="{8F587011-AC6A-234A-ACA5-422C2230DCFE}" destId="{26E8D4B2-75BC-9142-9CF2-3B4709ABB6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F11AFE-4CDE-4378-ABF1-47FB235CCC0D}"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56DCBA7-5160-4E9E-81B1-D0A852BBE162}">
      <dgm:prSet/>
      <dgm:spPr/>
      <dgm:t>
        <a:bodyPr/>
        <a:lstStyle/>
        <a:p>
          <a:pPr>
            <a:defRPr cap="all"/>
          </a:pPr>
          <a:r>
            <a:rPr lang="en-US"/>
            <a:t>Searched dataset</a:t>
          </a:r>
        </a:p>
      </dgm:t>
    </dgm:pt>
    <dgm:pt modelId="{4EE83D33-5D66-4DDE-80BD-AB87F9F8B45F}" type="parTrans" cxnId="{D00E53F9-2FAF-4993-A83D-67FF49CD23FB}">
      <dgm:prSet/>
      <dgm:spPr/>
      <dgm:t>
        <a:bodyPr/>
        <a:lstStyle/>
        <a:p>
          <a:endParaRPr lang="en-US"/>
        </a:p>
      </dgm:t>
    </dgm:pt>
    <dgm:pt modelId="{0A71F9F5-35F8-4A58-9861-D0367C73706F}" type="sibTrans" cxnId="{D00E53F9-2FAF-4993-A83D-67FF49CD23FB}">
      <dgm:prSet/>
      <dgm:spPr/>
      <dgm:t>
        <a:bodyPr/>
        <a:lstStyle/>
        <a:p>
          <a:endParaRPr lang="en-US"/>
        </a:p>
      </dgm:t>
    </dgm:pt>
    <dgm:pt modelId="{C2711CE7-CE79-4DD0-AB38-B4D856116AF1}">
      <dgm:prSet/>
      <dgm:spPr/>
      <dgm:t>
        <a:bodyPr/>
        <a:lstStyle/>
        <a:p>
          <a:pPr>
            <a:defRPr cap="all"/>
          </a:pPr>
          <a:r>
            <a:rPr lang="en-US"/>
            <a:t>Performed Exploratory Data Analysis</a:t>
          </a:r>
        </a:p>
      </dgm:t>
    </dgm:pt>
    <dgm:pt modelId="{6EFAD0E7-8343-4B49-82E4-E518A8A12660}" type="parTrans" cxnId="{E982F44B-153F-4DA0-97E1-CD12E41764DD}">
      <dgm:prSet/>
      <dgm:spPr/>
      <dgm:t>
        <a:bodyPr/>
        <a:lstStyle/>
        <a:p>
          <a:endParaRPr lang="en-US"/>
        </a:p>
      </dgm:t>
    </dgm:pt>
    <dgm:pt modelId="{A540519D-39C7-48C1-911C-8A009D4D0CA0}" type="sibTrans" cxnId="{E982F44B-153F-4DA0-97E1-CD12E41764DD}">
      <dgm:prSet/>
      <dgm:spPr/>
      <dgm:t>
        <a:bodyPr/>
        <a:lstStyle/>
        <a:p>
          <a:endParaRPr lang="en-US"/>
        </a:p>
      </dgm:t>
    </dgm:pt>
    <dgm:pt modelId="{F2DBD224-092E-40E3-BC25-E24E282FF60F}">
      <dgm:prSet/>
      <dgm:spPr/>
      <dgm:t>
        <a:bodyPr/>
        <a:lstStyle/>
        <a:p>
          <a:pPr>
            <a:defRPr cap="all"/>
          </a:pPr>
          <a:r>
            <a:rPr lang="en-US"/>
            <a:t>Cleaned the imbalance dataset</a:t>
          </a:r>
        </a:p>
      </dgm:t>
    </dgm:pt>
    <dgm:pt modelId="{E6CACEA1-6C54-4C72-8549-38024AFA1335}" type="parTrans" cxnId="{5521C42C-BCCF-4B0C-B410-8B77E67AE759}">
      <dgm:prSet/>
      <dgm:spPr/>
      <dgm:t>
        <a:bodyPr/>
        <a:lstStyle/>
        <a:p>
          <a:endParaRPr lang="en-US"/>
        </a:p>
      </dgm:t>
    </dgm:pt>
    <dgm:pt modelId="{57A11ED8-210B-4DE6-8011-EEBAC643EFCF}" type="sibTrans" cxnId="{5521C42C-BCCF-4B0C-B410-8B77E67AE759}">
      <dgm:prSet/>
      <dgm:spPr/>
      <dgm:t>
        <a:bodyPr/>
        <a:lstStyle/>
        <a:p>
          <a:endParaRPr lang="en-US"/>
        </a:p>
      </dgm:t>
    </dgm:pt>
    <dgm:pt modelId="{5B51FDE0-7206-42DC-AFC9-8268961F5AB6}">
      <dgm:prSet/>
      <dgm:spPr/>
      <dgm:t>
        <a:bodyPr/>
        <a:lstStyle/>
        <a:p>
          <a:pPr>
            <a:defRPr cap="all"/>
          </a:pPr>
          <a:r>
            <a:rPr lang="en-US"/>
            <a:t>Preprocessed the dataset</a:t>
          </a:r>
        </a:p>
      </dgm:t>
    </dgm:pt>
    <dgm:pt modelId="{F03ED984-E489-4E0F-9CAC-D9D5DEF6B6D7}" type="parTrans" cxnId="{9070A0F4-AF7B-4A70-855C-07A78783E9DE}">
      <dgm:prSet/>
      <dgm:spPr/>
      <dgm:t>
        <a:bodyPr/>
        <a:lstStyle/>
        <a:p>
          <a:endParaRPr lang="en-US"/>
        </a:p>
      </dgm:t>
    </dgm:pt>
    <dgm:pt modelId="{4BBB5AE2-97B5-46F9-ABD5-ABB3E8B45577}" type="sibTrans" cxnId="{9070A0F4-AF7B-4A70-855C-07A78783E9DE}">
      <dgm:prSet/>
      <dgm:spPr/>
      <dgm:t>
        <a:bodyPr/>
        <a:lstStyle/>
        <a:p>
          <a:endParaRPr lang="en-US"/>
        </a:p>
      </dgm:t>
    </dgm:pt>
    <dgm:pt modelId="{DC03E663-B0B4-41D0-9D70-E71561F45EA9}">
      <dgm:prSet/>
      <dgm:spPr/>
      <dgm:t>
        <a:bodyPr/>
        <a:lstStyle/>
        <a:p>
          <a:pPr>
            <a:defRPr cap="all"/>
          </a:pPr>
          <a:r>
            <a:rPr lang="en-US"/>
            <a:t>Applied machine learning algorithms</a:t>
          </a:r>
        </a:p>
      </dgm:t>
    </dgm:pt>
    <dgm:pt modelId="{3A0774DE-95F4-4122-B80E-7BBD613536AF}" type="parTrans" cxnId="{29A58903-7322-46EA-8A32-6973E2081A6D}">
      <dgm:prSet/>
      <dgm:spPr/>
      <dgm:t>
        <a:bodyPr/>
        <a:lstStyle/>
        <a:p>
          <a:endParaRPr lang="en-US"/>
        </a:p>
      </dgm:t>
    </dgm:pt>
    <dgm:pt modelId="{CCA21266-3B12-4269-9728-F205F5D5ECBA}" type="sibTrans" cxnId="{29A58903-7322-46EA-8A32-6973E2081A6D}">
      <dgm:prSet/>
      <dgm:spPr/>
      <dgm:t>
        <a:bodyPr/>
        <a:lstStyle/>
        <a:p>
          <a:endParaRPr lang="en-US"/>
        </a:p>
      </dgm:t>
    </dgm:pt>
    <dgm:pt modelId="{DAEEDBAA-5CBD-413C-9E97-C2BD635CA9E9}" type="pres">
      <dgm:prSet presAssocID="{05F11AFE-4CDE-4378-ABF1-47FB235CCC0D}" presName="root" presStyleCnt="0">
        <dgm:presLayoutVars>
          <dgm:dir/>
          <dgm:resizeHandles val="exact"/>
        </dgm:presLayoutVars>
      </dgm:prSet>
      <dgm:spPr/>
    </dgm:pt>
    <dgm:pt modelId="{9D8D578B-B96F-4B1A-9D70-243E62AC219C}" type="pres">
      <dgm:prSet presAssocID="{056DCBA7-5160-4E9E-81B1-D0A852BBE162}" presName="compNode" presStyleCnt="0"/>
      <dgm:spPr/>
    </dgm:pt>
    <dgm:pt modelId="{ADF2FB95-DAD4-4D1E-AB15-C603553DFE15}" type="pres">
      <dgm:prSet presAssocID="{056DCBA7-5160-4E9E-81B1-D0A852BBE162}" presName="iconBgRect" presStyleLbl="bgShp" presStyleIdx="0" presStyleCnt="5"/>
      <dgm:spPr/>
    </dgm:pt>
    <dgm:pt modelId="{3A931DF7-5C88-4845-A4BF-71FAF43737A7}" type="pres">
      <dgm:prSet presAssocID="{056DCBA7-5160-4E9E-81B1-D0A852BBE16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43443771-31C1-4AE6-94FE-D72E4A0DDA6F}" type="pres">
      <dgm:prSet presAssocID="{056DCBA7-5160-4E9E-81B1-D0A852BBE162}" presName="spaceRect" presStyleCnt="0"/>
      <dgm:spPr/>
    </dgm:pt>
    <dgm:pt modelId="{F57DFED7-E8E7-4772-94A1-CFFD07CD4BFB}" type="pres">
      <dgm:prSet presAssocID="{056DCBA7-5160-4E9E-81B1-D0A852BBE162}" presName="textRect" presStyleLbl="revTx" presStyleIdx="0" presStyleCnt="5">
        <dgm:presLayoutVars>
          <dgm:chMax val="1"/>
          <dgm:chPref val="1"/>
        </dgm:presLayoutVars>
      </dgm:prSet>
      <dgm:spPr/>
    </dgm:pt>
    <dgm:pt modelId="{4224423D-A45C-4ACD-9804-AD3C55F8EE8F}" type="pres">
      <dgm:prSet presAssocID="{0A71F9F5-35F8-4A58-9861-D0367C73706F}" presName="sibTrans" presStyleCnt="0"/>
      <dgm:spPr/>
    </dgm:pt>
    <dgm:pt modelId="{AFEC3723-8D7D-4B8D-8F76-37DEC9D9AB95}" type="pres">
      <dgm:prSet presAssocID="{C2711CE7-CE79-4DD0-AB38-B4D856116AF1}" presName="compNode" presStyleCnt="0"/>
      <dgm:spPr/>
    </dgm:pt>
    <dgm:pt modelId="{6A441E3C-5CA6-4714-917B-E90FE138CD49}" type="pres">
      <dgm:prSet presAssocID="{C2711CE7-CE79-4DD0-AB38-B4D856116AF1}" presName="iconBgRect" presStyleLbl="bgShp" presStyleIdx="1" presStyleCnt="5"/>
      <dgm:spPr/>
    </dgm:pt>
    <dgm:pt modelId="{82E0D40C-6E84-4446-879F-52272168B7CD}" type="pres">
      <dgm:prSet presAssocID="{C2711CE7-CE79-4DD0-AB38-B4D856116A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6DA58ACB-2586-45BD-983D-424E2FB63972}" type="pres">
      <dgm:prSet presAssocID="{C2711CE7-CE79-4DD0-AB38-B4D856116AF1}" presName="spaceRect" presStyleCnt="0"/>
      <dgm:spPr/>
    </dgm:pt>
    <dgm:pt modelId="{6764738C-8509-4CCC-A6F1-E898C29B8334}" type="pres">
      <dgm:prSet presAssocID="{C2711CE7-CE79-4DD0-AB38-B4D856116AF1}" presName="textRect" presStyleLbl="revTx" presStyleIdx="1" presStyleCnt="5">
        <dgm:presLayoutVars>
          <dgm:chMax val="1"/>
          <dgm:chPref val="1"/>
        </dgm:presLayoutVars>
      </dgm:prSet>
      <dgm:spPr/>
    </dgm:pt>
    <dgm:pt modelId="{9C4A0391-E7A1-4203-A58D-B81D8A072AA0}" type="pres">
      <dgm:prSet presAssocID="{A540519D-39C7-48C1-911C-8A009D4D0CA0}" presName="sibTrans" presStyleCnt="0"/>
      <dgm:spPr/>
    </dgm:pt>
    <dgm:pt modelId="{4B270472-9BC7-481C-8D26-E97A3D982A8C}" type="pres">
      <dgm:prSet presAssocID="{F2DBD224-092E-40E3-BC25-E24E282FF60F}" presName="compNode" presStyleCnt="0"/>
      <dgm:spPr/>
    </dgm:pt>
    <dgm:pt modelId="{0CF0ACCC-C7F7-4A96-90A8-E87A4D8384B2}" type="pres">
      <dgm:prSet presAssocID="{F2DBD224-092E-40E3-BC25-E24E282FF60F}" presName="iconBgRect" presStyleLbl="bgShp" presStyleIdx="2" presStyleCnt="5"/>
      <dgm:spPr/>
    </dgm:pt>
    <dgm:pt modelId="{072A83EB-93F7-4EFB-B75A-9854F5689B7D}" type="pres">
      <dgm:prSet presAssocID="{F2DBD224-092E-40E3-BC25-E24E282FF60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267BB26E-BC63-48CE-B219-38AF7C870AFD}" type="pres">
      <dgm:prSet presAssocID="{F2DBD224-092E-40E3-BC25-E24E282FF60F}" presName="spaceRect" presStyleCnt="0"/>
      <dgm:spPr/>
    </dgm:pt>
    <dgm:pt modelId="{E1DC35E9-5DF5-4621-A2AD-6984CA40E2B8}" type="pres">
      <dgm:prSet presAssocID="{F2DBD224-092E-40E3-BC25-E24E282FF60F}" presName="textRect" presStyleLbl="revTx" presStyleIdx="2" presStyleCnt="5">
        <dgm:presLayoutVars>
          <dgm:chMax val="1"/>
          <dgm:chPref val="1"/>
        </dgm:presLayoutVars>
      </dgm:prSet>
      <dgm:spPr/>
    </dgm:pt>
    <dgm:pt modelId="{1D71046F-C0E8-43CA-9F06-733CFC05B8C6}" type="pres">
      <dgm:prSet presAssocID="{57A11ED8-210B-4DE6-8011-EEBAC643EFCF}" presName="sibTrans" presStyleCnt="0"/>
      <dgm:spPr/>
    </dgm:pt>
    <dgm:pt modelId="{CB49F8B6-1DAB-4ACF-A8B3-AFC4E1882C43}" type="pres">
      <dgm:prSet presAssocID="{5B51FDE0-7206-42DC-AFC9-8268961F5AB6}" presName="compNode" presStyleCnt="0"/>
      <dgm:spPr/>
    </dgm:pt>
    <dgm:pt modelId="{3F1190DF-5E13-4E46-B4D9-4FB4E65DDCE6}" type="pres">
      <dgm:prSet presAssocID="{5B51FDE0-7206-42DC-AFC9-8268961F5AB6}" presName="iconBgRect" presStyleLbl="bgShp" presStyleIdx="3" presStyleCnt="5"/>
      <dgm:spPr/>
    </dgm:pt>
    <dgm:pt modelId="{57FEF2E0-9C16-4BB5-B420-4F0721236B3B}" type="pres">
      <dgm:prSet presAssocID="{5B51FDE0-7206-42DC-AFC9-8268961F5AB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521B9941-01EB-46AB-ACC9-0BB6A6DABAE5}" type="pres">
      <dgm:prSet presAssocID="{5B51FDE0-7206-42DC-AFC9-8268961F5AB6}" presName="spaceRect" presStyleCnt="0"/>
      <dgm:spPr/>
    </dgm:pt>
    <dgm:pt modelId="{45BCC453-C1EC-41F7-A298-25F591C40342}" type="pres">
      <dgm:prSet presAssocID="{5B51FDE0-7206-42DC-AFC9-8268961F5AB6}" presName="textRect" presStyleLbl="revTx" presStyleIdx="3" presStyleCnt="5">
        <dgm:presLayoutVars>
          <dgm:chMax val="1"/>
          <dgm:chPref val="1"/>
        </dgm:presLayoutVars>
      </dgm:prSet>
      <dgm:spPr/>
    </dgm:pt>
    <dgm:pt modelId="{FB5D7554-E66B-4552-AA32-CD9FE4402640}" type="pres">
      <dgm:prSet presAssocID="{4BBB5AE2-97B5-46F9-ABD5-ABB3E8B45577}" presName="sibTrans" presStyleCnt="0"/>
      <dgm:spPr/>
    </dgm:pt>
    <dgm:pt modelId="{FE4CEA23-029A-493E-82DC-8F90990ED121}" type="pres">
      <dgm:prSet presAssocID="{DC03E663-B0B4-41D0-9D70-E71561F45EA9}" presName="compNode" presStyleCnt="0"/>
      <dgm:spPr/>
    </dgm:pt>
    <dgm:pt modelId="{52EB3B52-20AE-4D01-8046-768BFAAAB7EC}" type="pres">
      <dgm:prSet presAssocID="{DC03E663-B0B4-41D0-9D70-E71561F45EA9}" presName="iconBgRect" presStyleLbl="bgShp" presStyleIdx="4" presStyleCnt="5"/>
      <dgm:spPr/>
    </dgm:pt>
    <dgm:pt modelId="{C32549AC-CE29-4FEB-A849-63EFEFC3091A}" type="pres">
      <dgm:prSet presAssocID="{DC03E663-B0B4-41D0-9D70-E71561F45EA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850E2A38-CEFF-4594-B763-D21EA18A931A}" type="pres">
      <dgm:prSet presAssocID="{DC03E663-B0B4-41D0-9D70-E71561F45EA9}" presName="spaceRect" presStyleCnt="0"/>
      <dgm:spPr/>
    </dgm:pt>
    <dgm:pt modelId="{491231F6-B77A-4C8E-B1B8-FDCA8A366867}" type="pres">
      <dgm:prSet presAssocID="{DC03E663-B0B4-41D0-9D70-E71561F45EA9}" presName="textRect" presStyleLbl="revTx" presStyleIdx="4" presStyleCnt="5">
        <dgm:presLayoutVars>
          <dgm:chMax val="1"/>
          <dgm:chPref val="1"/>
        </dgm:presLayoutVars>
      </dgm:prSet>
      <dgm:spPr/>
    </dgm:pt>
  </dgm:ptLst>
  <dgm:cxnLst>
    <dgm:cxn modelId="{95033000-D09F-41F7-874C-296B39DDE45E}" type="presOf" srcId="{05F11AFE-4CDE-4378-ABF1-47FB235CCC0D}" destId="{DAEEDBAA-5CBD-413C-9E97-C2BD635CA9E9}" srcOrd="0" destOrd="0" presId="urn:microsoft.com/office/officeart/2018/5/layout/IconCircleLabelList"/>
    <dgm:cxn modelId="{29A58903-7322-46EA-8A32-6973E2081A6D}" srcId="{05F11AFE-4CDE-4378-ABF1-47FB235CCC0D}" destId="{DC03E663-B0B4-41D0-9D70-E71561F45EA9}" srcOrd="4" destOrd="0" parTransId="{3A0774DE-95F4-4122-B80E-7BBD613536AF}" sibTransId="{CCA21266-3B12-4269-9728-F205F5D5ECBA}"/>
    <dgm:cxn modelId="{DBA57C05-D2F0-40BE-B16A-968424ECECE7}" type="presOf" srcId="{F2DBD224-092E-40E3-BC25-E24E282FF60F}" destId="{E1DC35E9-5DF5-4621-A2AD-6984CA40E2B8}" srcOrd="0" destOrd="0" presId="urn:microsoft.com/office/officeart/2018/5/layout/IconCircleLabelList"/>
    <dgm:cxn modelId="{AAA4DB21-32BD-40EA-9C65-B5F9DF3A50A7}" type="presOf" srcId="{056DCBA7-5160-4E9E-81B1-D0A852BBE162}" destId="{F57DFED7-E8E7-4772-94A1-CFFD07CD4BFB}" srcOrd="0" destOrd="0" presId="urn:microsoft.com/office/officeart/2018/5/layout/IconCircleLabelList"/>
    <dgm:cxn modelId="{5521C42C-BCCF-4B0C-B410-8B77E67AE759}" srcId="{05F11AFE-4CDE-4378-ABF1-47FB235CCC0D}" destId="{F2DBD224-092E-40E3-BC25-E24E282FF60F}" srcOrd="2" destOrd="0" parTransId="{E6CACEA1-6C54-4C72-8549-38024AFA1335}" sibTransId="{57A11ED8-210B-4DE6-8011-EEBAC643EFCF}"/>
    <dgm:cxn modelId="{E982F44B-153F-4DA0-97E1-CD12E41764DD}" srcId="{05F11AFE-4CDE-4378-ABF1-47FB235CCC0D}" destId="{C2711CE7-CE79-4DD0-AB38-B4D856116AF1}" srcOrd="1" destOrd="0" parTransId="{6EFAD0E7-8343-4B49-82E4-E518A8A12660}" sibTransId="{A540519D-39C7-48C1-911C-8A009D4D0CA0}"/>
    <dgm:cxn modelId="{AA1DF580-02C7-416B-B664-0B3460C382B9}" type="presOf" srcId="{C2711CE7-CE79-4DD0-AB38-B4D856116AF1}" destId="{6764738C-8509-4CCC-A6F1-E898C29B8334}" srcOrd="0" destOrd="0" presId="urn:microsoft.com/office/officeart/2018/5/layout/IconCircleLabelList"/>
    <dgm:cxn modelId="{F68CDEAA-6C36-40D9-A011-52B033A7148F}" type="presOf" srcId="{5B51FDE0-7206-42DC-AFC9-8268961F5AB6}" destId="{45BCC453-C1EC-41F7-A298-25F591C40342}" srcOrd="0" destOrd="0" presId="urn:microsoft.com/office/officeart/2018/5/layout/IconCircleLabelList"/>
    <dgm:cxn modelId="{A177E6E1-4E03-4F0A-8BB2-E457F2235A56}" type="presOf" srcId="{DC03E663-B0B4-41D0-9D70-E71561F45EA9}" destId="{491231F6-B77A-4C8E-B1B8-FDCA8A366867}" srcOrd="0" destOrd="0" presId="urn:microsoft.com/office/officeart/2018/5/layout/IconCircleLabelList"/>
    <dgm:cxn modelId="{9070A0F4-AF7B-4A70-855C-07A78783E9DE}" srcId="{05F11AFE-4CDE-4378-ABF1-47FB235CCC0D}" destId="{5B51FDE0-7206-42DC-AFC9-8268961F5AB6}" srcOrd="3" destOrd="0" parTransId="{F03ED984-E489-4E0F-9CAC-D9D5DEF6B6D7}" sibTransId="{4BBB5AE2-97B5-46F9-ABD5-ABB3E8B45577}"/>
    <dgm:cxn modelId="{D00E53F9-2FAF-4993-A83D-67FF49CD23FB}" srcId="{05F11AFE-4CDE-4378-ABF1-47FB235CCC0D}" destId="{056DCBA7-5160-4E9E-81B1-D0A852BBE162}" srcOrd="0" destOrd="0" parTransId="{4EE83D33-5D66-4DDE-80BD-AB87F9F8B45F}" sibTransId="{0A71F9F5-35F8-4A58-9861-D0367C73706F}"/>
    <dgm:cxn modelId="{66FD0724-F48B-460E-BABE-96B2D09BA596}" type="presParOf" srcId="{DAEEDBAA-5CBD-413C-9E97-C2BD635CA9E9}" destId="{9D8D578B-B96F-4B1A-9D70-243E62AC219C}" srcOrd="0" destOrd="0" presId="urn:microsoft.com/office/officeart/2018/5/layout/IconCircleLabelList"/>
    <dgm:cxn modelId="{582F665B-C77C-42DE-9714-A68126D63683}" type="presParOf" srcId="{9D8D578B-B96F-4B1A-9D70-243E62AC219C}" destId="{ADF2FB95-DAD4-4D1E-AB15-C603553DFE15}" srcOrd="0" destOrd="0" presId="urn:microsoft.com/office/officeart/2018/5/layout/IconCircleLabelList"/>
    <dgm:cxn modelId="{DDEF966A-74DD-4584-9DD2-84D16F13C3E6}" type="presParOf" srcId="{9D8D578B-B96F-4B1A-9D70-243E62AC219C}" destId="{3A931DF7-5C88-4845-A4BF-71FAF43737A7}" srcOrd="1" destOrd="0" presId="urn:microsoft.com/office/officeart/2018/5/layout/IconCircleLabelList"/>
    <dgm:cxn modelId="{840F5CDB-2228-4459-BF7F-28E85DE6CB7F}" type="presParOf" srcId="{9D8D578B-B96F-4B1A-9D70-243E62AC219C}" destId="{43443771-31C1-4AE6-94FE-D72E4A0DDA6F}" srcOrd="2" destOrd="0" presId="urn:microsoft.com/office/officeart/2018/5/layout/IconCircleLabelList"/>
    <dgm:cxn modelId="{ADE070B7-268E-4669-8777-370FFA93DCB2}" type="presParOf" srcId="{9D8D578B-B96F-4B1A-9D70-243E62AC219C}" destId="{F57DFED7-E8E7-4772-94A1-CFFD07CD4BFB}" srcOrd="3" destOrd="0" presId="urn:microsoft.com/office/officeart/2018/5/layout/IconCircleLabelList"/>
    <dgm:cxn modelId="{45F4A685-3C6A-4A8C-A877-BD1F0751A538}" type="presParOf" srcId="{DAEEDBAA-5CBD-413C-9E97-C2BD635CA9E9}" destId="{4224423D-A45C-4ACD-9804-AD3C55F8EE8F}" srcOrd="1" destOrd="0" presId="urn:microsoft.com/office/officeart/2018/5/layout/IconCircleLabelList"/>
    <dgm:cxn modelId="{07B424F4-DC68-4A51-8552-1CE20CF8D982}" type="presParOf" srcId="{DAEEDBAA-5CBD-413C-9E97-C2BD635CA9E9}" destId="{AFEC3723-8D7D-4B8D-8F76-37DEC9D9AB95}" srcOrd="2" destOrd="0" presId="urn:microsoft.com/office/officeart/2018/5/layout/IconCircleLabelList"/>
    <dgm:cxn modelId="{11D8C6E2-8B4B-4841-B070-5E3648B25724}" type="presParOf" srcId="{AFEC3723-8D7D-4B8D-8F76-37DEC9D9AB95}" destId="{6A441E3C-5CA6-4714-917B-E90FE138CD49}" srcOrd="0" destOrd="0" presId="urn:microsoft.com/office/officeart/2018/5/layout/IconCircleLabelList"/>
    <dgm:cxn modelId="{366F7907-A12A-49D9-AC2C-8850026EA6C1}" type="presParOf" srcId="{AFEC3723-8D7D-4B8D-8F76-37DEC9D9AB95}" destId="{82E0D40C-6E84-4446-879F-52272168B7CD}" srcOrd="1" destOrd="0" presId="urn:microsoft.com/office/officeart/2018/5/layout/IconCircleLabelList"/>
    <dgm:cxn modelId="{7C21065B-67B0-44DA-8A7B-7ED188BFFA47}" type="presParOf" srcId="{AFEC3723-8D7D-4B8D-8F76-37DEC9D9AB95}" destId="{6DA58ACB-2586-45BD-983D-424E2FB63972}" srcOrd="2" destOrd="0" presId="urn:microsoft.com/office/officeart/2018/5/layout/IconCircleLabelList"/>
    <dgm:cxn modelId="{3AFAFCE1-3CE9-45CB-9326-E2BD8F3F6D62}" type="presParOf" srcId="{AFEC3723-8D7D-4B8D-8F76-37DEC9D9AB95}" destId="{6764738C-8509-4CCC-A6F1-E898C29B8334}" srcOrd="3" destOrd="0" presId="urn:microsoft.com/office/officeart/2018/5/layout/IconCircleLabelList"/>
    <dgm:cxn modelId="{164A0FEA-4AD0-43CB-A436-9CB642078FF0}" type="presParOf" srcId="{DAEEDBAA-5CBD-413C-9E97-C2BD635CA9E9}" destId="{9C4A0391-E7A1-4203-A58D-B81D8A072AA0}" srcOrd="3" destOrd="0" presId="urn:microsoft.com/office/officeart/2018/5/layout/IconCircleLabelList"/>
    <dgm:cxn modelId="{D42C969B-38B8-48B8-8EA7-7D85F54C935A}" type="presParOf" srcId="{DAEEDBAA-5CBD-413C-9E97-C2BD635CA9E9}" destId="{4B270472-9BC7-481C-8D26-E97A3D982A8C}" srcOrd="4" destOrd="0" presId="urn:microsoft.com/office/officeart/2018/5/layout/IconCircleLabelList"/>
    <dgm:cxn modelId="{AE706F0C-7E23-45F9-A178-8F10ABB3AF0B}" type="presParOf" srcId="{4B270472-9BC7-481C-8D26-E97A3D982A8C}" destId="{0CF0ACCC-C7F7-4A96-90A8-E87A4D8384B2}" srcOrd="0" destOrd="0" presId="urn:microsoft.com/office/officeart/2018/5/layout/IconCircleLabelList"/>
    <dgm:cxn modelId="{3C87DC0E-D8C5-4240-8ADC-1A6EDDFE86DE}" type="presParOf" srcId="{4B270472-9BC7-481C-8D26-E97A3D982A8C}" destId="{072A83EB-93F7-4EFB-B75A-9854F5689B7D}" srcOrd="1" destOrd="0" presId="urn:microsoft.com/office/officeart/2018/5/layout/IconCircleLabelList"/>
    <dgm:cxn modelId="{1BBAB489-60BD-4232-A883-1537844AE503}" type="presParOf" srcId="{4B270472-9BC7-481C-8D26-E97A3D982A8C}" destId="{267BB26E-BC63-48CE-B219-38AF7C870AFD}" srcOrd="2" destOrd="0" presId="urn:microsoft.com/office/officeart/2018/5/layout/IconCircleLabelList"/>
    <dgm:cxn modelId="{9195D4B5-9274-4310-BFEA-D067874BF5C7}" type="presParOf" srcId="{4B270472-9BC7-481C-8D26-E97A3D982A8C}" destId="{E1DC35E9-5DF5-4621-A2AD-6984CA40E2B8}" srcOrd="3" destOrd="0" presId="urn:microsoft.com/office/officeart/2018/5/layout/IconCircleLabelList"/>
    <dgm:cxn modelId="{BBE48F82-50DB-4E0F-B5E1-0ED8FBF21F45}" type="presParOf" srcId="{DAEEDBAA-5CBD-413C-9E97-C2BD635CA9E9}" destId="{1D71046F-C0E8-43CA-9F06-733CFC05B8C6}" srcOrd="5" destOrd="0" presId="urn:microsoft.com/office/officeart/2018/5/layout/IconCircleLabelList"/>
    <dgm:cxn modelId="{22B21402-5690-4EF4-933C-EBE62CB31992}" type="presParOf" srcId="{DAEEDBAA-5CBD-413C-9E97-C2BD635CA9E9}" destId="{CB49F8B6-1DAB-4ACF-A8B3-AFC4E1882C43}" srcOrd="6" destOrd="0" presId="urn:microsoft.com/office/officeart/2018/5/layout/IconCircleLabelList"/>
    <dgm:cxn modelId="{88BFF3EC-9136-40D7-A397-753BDE4905D5}" type="presParOf" srcId="{CB49F8B6-1DAB-4ACF-A8B3-AFC4E1882C43}" destId="{3F1190DF-5E13-4E46-B4D9-4FB4E65DDCE6}" srcOrd="0" destOrd="0" presId="urn:microsoft.com/office/officeart/2018/5/layout/IconCircleLabelList"/>
    <dgm:cxn modelId="{39F2A243-DB45-47CE-A983-FD6625ED714E}" type="presParOf" srcId="{CB49F8B6-1DAB-4ACF-A8B3-AFC4E1882C43}" destId="{57FEF2E0-9C16-4BB5-B420-4F0721236B3B}" srcOrd="1" destOrd="0" presId="urn:microsoft.com/office/officeart/2018/5/layout/IconCircleLabelList"/>
    <dgm:cxn modelId="{65EA3E71-80E2-47A5-90BD-82D03C7FDEDA}" type="presParOf" srcId="{CB49F8B6-1DAB-4ACF-A8B3-AFC4E1882C43}" destId="{521B9941-01EB-46AB-ACC9-0BB6A6DABAE5}" srcOrd="2" destOrd="0" presId="urn:microsoft.com/office/officeart/2018/5/layout/IconCircleLabelList"/>
    <dgm:cxn modelId="{6FCA68C2-4E0C-418A-9407-47F6F06A7ACD}" type="presParOf" srcId="{CB49F8B6-1DAB-4ACF-A8B3-AFC4E1882C43}" destId="{45BCC453-C1EC-41F7-A298-25F591C40342}" srcOrd="3" destOrd="0" presId="urn:microsoft.com/office/officeart/2018/5/layout/IconCircleLabelList"/>
    <dgm:cxn modelId="{81252D00-947C-452C-B21E-519170F0BE03}" type="presParOf" srcId="{DAEEDBAA-5CBD-413C-9E97-C2BD635CA9E9}" destId="{FB5D7554-E66B-4552-AA32-CD9FE4402640}" srcOrd="7" destOrd="0" presId="urn:microsoft.com/office/officeart/2018/5/layout/IconCircleLabelList"/>
    <dgm:cxn modelId="{9C2DA30B-3EEB-455F-9630-3D61C5A86ED2}" type="presParOf" srcId="{DAEEDBAA-5CBD-413C-9E97-C2BD635CA9E9}" destId="{FE4CEA23-029A-493E-82DC-8F90990ED121}" srcOrd="8" destOrd="0" presId="urn:microsoft.com/office/officeart/2018/5/layout/IconCircleLabelList"/>
    <dgm:cxn modelId="{3E900818-027D-4969-822C-D279DD513E77}" type="presParOf" srcId="{FE4CEA23-029A-493E-82DC-8F90990ED121}" destId="{52EB3B52-20AE-4D01-8046-768BFAAAB7EC}" srcOrd="0" destOrd="0" presId="urn:microsoft.com/office/officeart/2018/5/layout/IconCircleLabelList"/>
    <dgm:cxn modelId="{E44A5407-4598-4F2D-94BD-A24EE969D779}" type="presParOf" srcId="{FE4CEA23-029A-493E-82DC-8F90990ED121}" destId="{C32549AC-CE29-4FEB-A849-63EFEFC3091A}" srcOrd="1" destOrd="0" presId="urn:microsoft.com/office/officeart/2018/5/layout/IconCircleLabelList"/>
    <dgm:cxn modelId="{B29CE272-4F07-4D62-A33F-831D357D8563}" type="presParOf" srcId="{FE4CEA23-029A-493E-82DC-8F90990ED121}" destId="{850E2A38-CEFF-4594-B763-D21EA18A931A}" srcOrd="2" destOrd="0" presId="urn:microsoft.com/office/officeart/2018/5/layout/IconCircleLabelList"/>
    <dgm:cxn modelId="{54FFA634-E6FA-47B8-9E22-606A18952C56}" type="presParOf" srcId="{FE4CEA23-029A-493E-82DC-8F90990ED121}" destId="{491231F6-B77A-4C8E-B1B8-FDCA8A36686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BA1B6-500C-944B-B600-DCFC3C3C83E3}">
      <dsp:nvSpPr>
        <dsp:cNvPr id="0" name=""/>
        <dsp:cNvSpPr/>
      </dsp:nvSpPr>
      <dsp:spPr>
        <a:xfrm>
          <a:off x="0" y="713"/>
          <a:ext cx="700377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FEF0E5-62E2-0A40-9810-5A9AABBE90DE}">
      <dsp:nvSpPr>
        <dsp:cNvPr id="0" name=""/>
        <dsp:cNvSpPr/>
      </dsp:nvSpPr>
      <dsp:spPr>
        <a:xfrm>
          <a:off x="0" y="713"/>
          <a:ext cx="7003777" cy="5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 ⁠</a:t>
          </a:r>
          <a:r>
            <a:rPr lang="en-US" sz="1500" b="1" i="0" kern="1200" dirty="0" err="1"/>
            <a:t>crime_type</a:t>
          </a:r>
          <a:r>
            <a:rPr lang="en-US" sz="1500" b="0" i="0" kern="1200" dirty="0"/>
            <a:t>: Indicates the category or specific nature of the crime reported.</a:t>
          </a:r>
          <a:endParaRPr lang="en-US" sz="1500" kern="1200" dirty="0"/>
        </a:p>
      </dsp:txBody>
      <dsp:txXfrm>
        <a:off x="0" y="713"/>
        <a:ext cx="7003777" cy="584217"/>
      </dsp:txXfrm>
    </dsp:sp>
    <dsp:sp modelId="{9D5ABBD2-8EC2-BD43-93EE-D73A743CC4EF}">
      <dsp:nvSpPr>
        <dsp:cNvPr id="0" name=""/>
        <dsp:cNvSpPr/>
      </dsp:nvSpPr>
      <dsp:spPr>
        <a:xfrm>
          <a:off x="0" y="584931"/>
          <a:ext cx="7003777" cy="0"/>
        </a:xfrm>
        <a:prstGeom prst="line">
          <a:avLst/>
        </a:prstGeom>
        <a:solidFill>
          <a:schemeClr val="accent2">
            <a:hueOff val="12604"/>
            <a:satOff val="1449"/>
            <a:lumOff val="-1155"/>
            <a:alphaOff val="0"/>
          </a:schemeClr>
        </a:solidFill>
        <a:ln w="12700" cap="flat" cmpd="sng" algn="ctr">
          <a:solidFill>
            <a:schemeClr val="accent2">
              <a:hueOff val="12604"/>
              <a:satOff val="1449"/>
              <a:lumOff val="-11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632504-16C5-5A48-822F-ED2D610CCD22}">
      <dsp:nvSpPr>
        <dsp:cNvPr id="0" name=""/>
        <dsp:cNvSpPr/>
      </dsp:nvSpPr>
      <dsp:spPr>
        <a:xfrm>
          <a:off x="0" y="584931"/>
          <a:ext cx="7003777" cy="5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2.⁠ </a:t>
          </a:r>
          <a:r>
            <a:rPr lang="en-US" sz="1500" b="1" i="0" kern="1200" dirty="0" err="1"/>
            <a:t>point_x</a:t>
          </a:r>
          <a:r>
            <a:rPr lang="en-US" sz="1500" b="0" i="0" kern="1200" dirty="0"/>
            <a:t>: Represents the longitude coordinate where the crime occurred.</a:t>
          </a:r>
          <a:endParaRPr lang="en-US" sz="1500" kern="1200" dirty="0"/>
        </a:p>
      </dsp:txBody>
      <dsp:txXfrm>
        <a:off x="0" y="584931"/>
        <a:ext cx="7003777" cy="584217"/>
      </dsp:txXfrm>
    </dsp:sp>
    <dsp:sp modelId="{195B6685-0A3B-1D4E-AC1D-758C9419CB66}">
      <dsp:nvSpPr>
        <dsp:cNvPr id="0" name=""/>
        <dsp:cNvSpPr/>
      </dsp:nvSpPr>
      <dsp:spPr>
        <a:xfrm>
          <a:off x="0" y="1169148"/>
          <a:ext cx="7003777" cy="0"/>
        </a:xfrm>
        <a:prstGeom prst="line">
          <a:avLst/>
        </a:prstGeom>
        <a:solidFill>
          <a:schemeClr val="accent2">
            <a:hueOff val="25209"/>
            <a:satOff val="2898"/>
            <a:lumOff val="-2310"/>
            <a:alphaOff val="0"/>
          </a:schemeClr>
        </a:solidFill>
        <a:ln w="12700" cap="flat" cmpd="sng" algn="ctr">
          <a:solidFill>
            <a:schemeClr val="accent2">
              <a:hueOff val="25209"/>
              <a:satOff val="2898"/>
              <a:lumOff val="-23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05DF5E-76BD-6D48-8273-37A49812F94B}">
      <dsp:nvSpPr>
        <dsp:cNvPr id="0" name=""/>
        <dsp:cNvSpPr/>
      </dsp:nvSpPr>
      <dsp:spPr>
        <a:xfrm>
          <a:off x="0" y="1169148"/>
          <a:ext cx="7003777" cy="5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3.⁠ ⁠</a:t>
          </a:r>
          <a:r>
            <a:rPr lang="en-US" sz="1500" b="1" i="0" kern="1200" dirty="0" err="1"/>
            <a:t>point_y</a:t>
          </a:r>
          <a:r>
            <a:rPr lang="en-US" sz="1500" b="0" i="0" kern="1200" dirty="0"/>
            <a:t>: Represents the latitude coordinate where the crime occurred.</a:t>
          </a:r>
          <a:endParaRPr lang="en-US" sz="1500" kern="1200" dirty="0"/>
        </a:p>
      </dsp:txBody>
      <dsp:txXfrm>
        <a:off x="0" y="1169148"/>
        <a:ext cx="7003777" cy="584217"/>
      </dsp:txXfrm>
    </dsp:sp>
    <dsp:sp modelId="{9B81BEEA-2790-B545-ACE3-F450232ACE05}">
      <dsp:nvSpPr>
        <dsp:cNvPr id="0" name=""/>
        <dsp:cNvSpPr/>
      </dsp:nvSpPr>
      <dsp:spPr>
        <a:xfrm>
          <a:off x="0" y="1753366"/>
          <a:ext cx="7003777" cy="0"/>
        </a:xfrm>
        <a:prstGeom prst="line">
          <a:avLst/>
        </a:prstGeom>
        <a:solidFill>
          <a:schemeClr val="accent2">
            <a:hueOff val="37813"/>
            <a:satOff val="4346"/>
            <a:lumOff val="-3464"/>
            <a:alphaOff val="0"/>
          </a:schemeClr>
        </a:solidFill>
        <a:ln w="12700" cap="flat" cmpd="sng" algn="ctr">
          <a:solidFill>
            <a:schemeClr val="accent2">
              <a:hueOff val="37813"/>
              <a:satOff val="4346"/>
              <a:lumOff val="-346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032DD-97A3-CE4E-90A5-D88C4705FF08}">
      <dsp:nvSpPr>
        <dsp:cNvPr id="0" name=""/>
        <dsp:cNvSpPr/>
      </dsp:nvSpPr>
      <dsp:spPr>
        <a:xfrm>
          <a:off x="0" y="1753366"/>
          <a:ext cx="7003777" cy="5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4.⁠ ⁠</a:t>
          </a:r>
          <a:r>
            <a:rPr lang="en-US" sz="1500" b="1" i="0" kern="1200" dirty="0"/>
            <a:t>Year</a:t>
          </a:r>
          <a:r>
            <a:rPr lang="en-US" sz="1500" b="0" i="0" kern="1200" dirty="0"/>
            <a:t>: The year in which the crime was reported.</a:t>
          </a:r>
          <a:endParaRPr lang="en-US" sz="1500" kern="1200" dirty="0"/>
        </a:p>
      </dsp:txBody>
      <dsp:txXfrm>
        <a:off x="0" y="1753366"/>
        <a:ext cx="7003777" cy="584217"/>
      </dsp:txXfrm>
    </dsp:sp>
    <dsp:sp modelId="{7E230CE6-30E4-CA4A-BB71-8D272AA332EA}">
      <dsp:nvSpPr>
        <dsp:cNvPr id="0" name=""/>
        <dsp:cNvSpPr/>
      </dsp:nvSpPr>
      <dsp:spPr>
        <a:xfrm>
          <a:off x="0" y="2337584"/>
          <a:ext cx="7003777" cy="0"/>
        </a:xfrm>
        <a:prstGeom prst="line">
          <a:avLst/>
        </a:prstGeom>
        <a:solidFill>
          <a:schemeClr val="accent2">
            <a:hueOff val="50417"/>
            <a:satOff val="5795"/>
            <a:lumOff val="-4619"/>
            <a:alphaOff val="0"/>
          </a:schemeClr>
        </a:solidFill>
        <a:ln w="12700" cap="flat" cmpd="sng" algn="ctr">
          <a:solidFill>
            <a:schemeClr val="accent2">
              <a:hueOff val="50417"/>
              <a:satOff val="5795"/>
              <a:lumOff val="-46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5F4DEE-4FBA-9445-BB14-FFCA1B59455E}">
      <dsp:nvSpPr>
        <dsp:cNvPr id="0" name=""/>
        <dsp:cNvSpPr/>
      </dsp:nvSpPr>
      <dsp:spPr>
        <a:xfrm>
          <a:off x="0" y="2337584"/>
          <a:ext cx="7003777" cy="5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5.⁠ ⁠</a:t>
          </a:r>
          <a:r>
            <a:rPr lang="en-US" sz="1500" b="1" i="0" kern="1200" dirty="0"/>
            <a:t>Month</a:t>
          </a:r>
          <a:r>
            <a:rPr lang="en-US" sz="1500" b="0" i="0" kern="1200" dirty="0"/>
            <a:t>: The month of the year when the crime was reported.</a:t>
          </a:r>
          <a:endParaRPr lang="en-US" sz="1500" kern="1200" dirty="0"/>
        </a:p>
      </dsp:txBody>
      <dsp:txXfrm>
        <a:off x="0" y="2337584"/>
        <a:ext cx="7003777" cy="584217"/>
      </dsp:txXfrm>
    </dsp:sp>
    <dsp:sp modelId="{37C7FB1C-6775-BE45-AC56-CD8B876E6D2A}">
      <dsp:nvSpPr>
        <dsp:cNvPr id="0" name=""/>
        <dsp:cNvSpPr/>
      </dsp:nvSpPr>
      <dsp:spPr>
        <a:xfrm>
          <a:off x="0" y="2921802"/>
          <a:ext cx="7003777" cy="0"/>
        </a:xfrm>
        <a:prstGeom prst="line">
          <a:avLst/>
        </a:prstGeom>
        <a:solidFill>
          <a:schemeClr val="accent2">
            <a:hueOff val="63022"/>
            <a:satOff val="7244"/>
            <a:lumOff val="-5774"/>
            <a:alphaOff val="0"/>
          </a:schemeClr>
        </a:solidFill>
        <a:ln w="12700" cap="flat" cmpd="sng" algn="ctr">
          <a:solidFill>
            <a:schemeClr val="accent2">
              <a:hueOff val="63022"/>
              <a:satOff val="7244"/>
              <a:lumOff val="-57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3A58B8-703F-4646-BAA4-BB42816F6714}">
      <dsp:nvSpPr>
        <dsp:cNvPr id="0" name=""/>
        <dsp:cNvSpPr/>
      </dsp:nvSpPr>
      <dsp:spPr>
        <a:xfrm>
          <a:off x="0" y="2921802"/>
          <a:ext cx="7003777" cy="5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6.⁠ ⁠</a:t>
          </a:r>
          <a:r>
            <a:rPr lang="en-US" sz="1500" b="1" i="0" kern="1200" dirty="0"/>
            <a:t>Day</a:t>
          </a:r>
          <a:r>
            <a:rPr lang="en-US" sz="1500" b="0" i="0" kern="1200" dirty="0"/>
            <a:t>: The day of the month on which the crime occurred.</a:t>
          </a:r>
          <a:endParaRPr lang="en-US" sz="1500" kern="1200" dirty="0"/>
        </a:p>
      </dsp:txBody>
      <dsp:txXfrm>
        <a:off x="0" y="2921802"/>
        <a:ext cx="7003777" cy="584217"/>
      </dsp:txXfrm>
    </dsp:sp>
    <dsp:sp modelId="{65705EF4-321C-5142-8541-2C5A00116DBC}">
      <dsp:nvSpPr>
        <dsp:cNvPr id="0" name=""/>
        <dsp:cNvSpPr/>
      </dsp:nvSpPr>
      <dsp:spPr>
        <a:xfrm>
          <a:off x="0" y="3506020"/>
          <a:ext cx="7003777" cy="0"/>
        </a:xfrm>
        <a:prstGeom prst="line">
          <a:avLst/>
        </a:prstGeom>
        <a:solidFill>
          <a:schemeClr val="accent2">
            <a:hueOff val="75626"/>
            <a:satOff val="8693"/>
            <a:lumOff val="-6929"/>
            <a:alphaOff val="0"/>
          </a:schemeClr>
        </a:solidFill>
        <a:ln w="12700" cap="flat" cmpd="sng" algn="ctr">
          <a:solidFill>
            <a:schemeClr val="accent2">
              <a:hueOff val="75626"/>
              <a:satOff val="8693"/>
              <a:lumOff val="-69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F5F9E0-B7A8-8E44-975D-434380B12F91}">
      <dsp:nvSpPr>
        <dsp:cNvPr id="0" name=""/>
        <dsp:cNvSpPr/>
      </dsp:nvSpPr>
      <dsp:spPr>
        <a:xfrm>
          <a:off x="0" y="3506020"/>
          <a:ext cx="7003777" cy="5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7.⁠ </a:t>
          </a:r>
          <a:r>
            <a:rPr lang="en-US" sz="1500" b="1" i="0" kern="1200" dirty="0"/>
            <a:t>Hour</a:t>
          </a:r>
          <a:r>
            <a:rPr lang="en-US" sz="1500" b="0" i="0" kern="1200" dirty="0"/>
            <a:t>: The hour of the day (in 24-hour format) when the crime was reported.</a:t>
          </a:r>
          <a:endParaRPr lang="en-US" sz="1500" kern="1200" dirty="0"/>
        </a:p>
      </dsp:txBody>
      <dsp:txXfrm>
        <a:off x="0" y="3506020"/>
        <a:ext cx="7003777" cy="584217"/>
      </dsp:txXfrm>
    </dsp:sp>
    <dsp:sp modelId="{D6EB2590-C95B-9440-A22D-2C84EB67F5EB}">
      <dsp:nvSpPr>
        <dsp:cNvPr id="0" name=""/>
        <dsp:cNvSpPr/>
      </dsp:nvSpPr>
      <dsp:spPr>
        <a:xfrm>
          <a:off x="0" y="4090238"/>
          <a:ext cx="7003777" cy="0"/>
        </a:xfrm>
        <a:prstGeom prst="line">
          <a:avLst/>
        </a:prstGeom>
        <a:solidFill>
          <a:schemeClr val="accent2">
            <a:hueOff val="88231"/>
            <a:satOff val="10141"/>
            <a:lumOff val="-8083"/>
            <a:alphaOff val="0"/>
          </a:schemeClr>
        </a:solidFill>
        <a:ln w="12700" cap="flat" cmpd="sng" algn="ctr">
          <a:solidFill>
            <a:schemeClr val="accent2">
              <a:hueOff val="88231"/>
              <a:satOff val="10141"/>
              <a:lumOff val="-80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C285D4-2A16-564A-BB64-C6C45956909C}">
      <dsp:nvSpPr>
        <dsp:cNvPr id="0" name=""/>
        <dsp:cNvSpPr/>
      </dsp:nvSpPr>
      <dsp:spPr>
        <a:xfrm>
          <a:off x="0" y="4090238"/>
          <a:ext cx="7003777" cy="5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8.⁠ </a:t>
          </a:r>
          <a:r>
            <a:rPr lang="en-US" sz="1500" b="1" i="0" kern="1200" dirty="0"/>
            <a:t>Minute</a:t>
          </a:r>
          <a:r>
            <a:rPr lang="en-US" sz="1500" b="0" i="0" kern="1200" dirty="0"/>
            <a:t>: The minute within the hour when the crime was reported.</a:t>
          </a:r>
          <a:endParaRPr lang="en-US" sz="1500" kern="1200" dirty="0"/>
        </a:p>
      </dsp:txBody>
      <dsp:txXfrm>
        <a:off x="0" y="4090238"/>
        <a:ext cx="7003777" cy="584217"/>
      </dsp:txXfrm>
    </dsp:sp>
    <dsp:sp modelId="{46BFA55E-C187-A245-9D71-3A1A00111785}">
      <dsp:nvSpPr>
        <dsp:cNvPr id="0" name=""/>
        <dsp:cNvSpPr/>
      </dsp:nvSpPr>
      <dsp:spPr>
        <a:xfrm>
          <a:off x="0" y="4674456"/>
          <a:ext cx="7003777" cy="0"/>
        </a:xfrm>
        <a:prstGeom prst="line">
          <a:avLst/>
        </a:prstGeom>
        <a:solidFill>
          <a:schemeClr val="accent2">
            <a:hueOff val="100835"/>
            <a:satOff val="11590"/>
            <a:lumOff val="-9238"/>
            <a:alphaOff val="0"/>
          </a:schemeClr>
        </a:solidFill>
        <a:ln w="12700" cap="flat" cmpd="sng" algn="ctr">
          <a:solidFill>
            <a:schemeClr val="accent2">
              <a:hueOff val="100835"/>
              <a:satOff val="11590"/>
              <a:lumOff val="-92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DA8BBB-14D2-5A46-9CF3-C3DAE0B74BDE}">
      <dsp:nvSpPr>
        <dsp:cNvPr id="0" name=""/>
        <dsp:cNvSpPr/>
      </dsp:nvSpPr>
      <dsp:spPr>
        <a:xfrm>
          <a:off x="0" y="4674456"/>
          <a:ext cx="7003777" cy="5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9.⁠ ⁠</a:t>
          </a:r>
          <a:r>
            <a:rPr lang="en-US" sz="1500" b="1" i="0" kern="1200" dirty="0"/>
            <a:t>Weekday</a:t>
          </a:r>
          <a:r>
            <a:rPr lang="en-US" sz="1500" b="0" i="0" kern="1200" dirty="0"/>
            <a:t>: The day of the week when the crime occurred.</a:t>
          </a:r>
          <a:endParaRPr lang="en-US" sz="1500" kern="1200" dirty="0"/>
        </a:p>
      </dsp:txBody>
      <dsp:txXfrm>
        <a:off x="0" y="4674456"/>
        <a:ext cx="7003777" cy="584217"/>
      </dsp:txXfrm>
    </dsp:sp>
    <dsp:sp modelId="{81210AD6-B761-E34F-88C9-C0B870CE7B54}">
      <dsp:nvSpPr>
        <dsp:cNvPr id="0" name=""/>
        <dsp:cNvSpPr/>
      </dsp:nvSpPr>
      <dsp:spPr>
        <a:xfrm>
          <a:off x="0" y="5258673"/>
          <a:ext cx="7003777" cy="0"/>
        </a:xfrm>
        <a:prstGeom prst="line">
          <a:avLst/>
        </a:prstGeom>
        <a:solidFill>
          <a:schemeClr val="accent2">
            <a:hueOff val="113439"/>
            <a:satOff val="13039"/>
            <a:lumOff val="-10393"/>
            <a:alphaOff val="0"/>
          </a:schemeClr>
        </a:solidFill>
        <a:ln w="12700" cap="flat" cmpd="sng" algn="ctr">
          <a:solidFill>
            <a:schemeClr val="accent2">
              <a:hueOff val="113439"/>
              <a:satOff val="13039"/>
              <a:lumOff val="-103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85E031-561C-A94B-AFD4-E9F24978CD9D}">
      <dsp:nvSpPr>
        <dsp:cNvPr id="0" name=""/>
        <dsp:cNvSpPr/>
      </dsp:nvSpPr>
      <dsp:spPr>
        <a:xfrm>
          <a:off x="0" y="5258673"/>
          <a:ext cx="7003777" cy="5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10. </a:t>
          </a:r>
          <a:r>
            <a:rPr lang="en-US" sz="1500" b="1" i="0" kern="1200" dirty="0" err="1"/>
            <a:t>IsWeekend</a:t>
          </a:r>
          <a:r>
            <a:rPr lang="en-US" sz="1500" b="0" i="0" kern="1200" dirty="0"/>
            <a:t>: A binary indicator (yes/no) of whether the crime occurred on a weekend.</a:t>
          </a:r>
        </a:p>
      </dsp:txBody>
      <dsp:txXfrm>
        <a:off x="0" y="5258673"/>
        <a:ext cx="7003777" cy="5842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BA1B6-500C-944B-B600-DCFC3C3C83E3}">
      <dsp:nvSpPr>
        <dsp:cNvPr id="0" name=""/>
        <dsp:cNvSpPr/>
      </dsp:nvSpPr>
      <dsp:spPr>
        <a:xfrm>
          <a:off x="0" y="713"/>
          <a:ext cx="700377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FEF0E5-62E2-0A40-9810-5A9AABBE90DE}">
      <dsp:nvSpPr>
        <dsp:cNvPr id="0" name=""/>
        <dsp:cNvSpPr/>
      </dsp:nvSpPr>
      <dsp:spPr>
        <a:xfrm>
          <a:off x="0" y="713"/>
          <a:ext cx="7003777" cy="64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11. </a:t>
          </a:r>
          <a:r>
            <a:rPr lang="en-US" sz="1500" b="1" i="0" kern="1200" dirty="0" err="1"/>
            <a:t>street_name</a:t>
          </a:r>
          <a:r>
            <a:rPr lang="en-US" sz="1500" b="0" i="0" kern="1200" dirty="0"/>
            <a:t>: The name of the street where the crime took place.</a:t>
          </a:r>
          <a:endParaRPr lang="en-US" sz="1500" kern="1200" dirty="0"/>
        </a:p>
      </dsp:txBody>
      <dsp:txXfrm>
        <a:off x="0" y="713"/>
        <a:ext cx="7003777" cy="649130"/>
      </dsp:txXfrm>
    </dsp:sp>
    <dsp:sp modelId="{9D5ABBD2-8EC2-BD43-93EE-D73A743CC4EF}">
      <dsp:nvSpPr>
        <dsp:cNvPr id="0" name=""/>
        <dsp:cNvSpPr/>
      </dsp:nvSpPr>
      <dsp:spPr>
        <a:xfrm>
          <a:off x="0" y="649844"/>
          <a:ext cx="7003777" cy="0"/>
        </a:xfrm>
        <a:prstGeom prst="line">
          <a:avLst/>
        </a:prstGeom>
        <a:solidFill>
          <a:schemeClr val="accent2">
            <a:hueOff val="14180"/>
            <a:satOff val="1630"/>
            <a:lumOff val="-1299"/>
            <a:alphaOff val="0"/>
          </a:schemeClr>
        </a:solidFill>
        <a:ln w="12700" cap="flat" cmpd="sng" algn="ctr">
          <a:solidFill>
            <a:schemeClr val="accent2">
              <a:hueOff val="14180"/>
              <a:satOff val="1630"/>
              <a:lumOff val="-129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632504-16C5-5A48-822F-ED2D610CCD22}">
      <dsp:nvSpPr>
        <dsp:cNvPr id="0" name=""/>
        <dsp:cNvSpPr/>
      </dsp:nvSpPr>
      <dsp:spPr>
        <a:xfrm>
          <a:off x="0" y="649844"/>
          <a:ext cx="7003777" cy="64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12. ⁠</a:t>
          </a:r>
          <a:r>
            <a:rPr lang="en-US" sz="1500" b="1" i="0" kern="1200" dirty="0" err="1"/>
            <a:t>block_number</a:t>
          </a:r>
          <a:r>
            <a:rPr lang="en-US" sz="1500" b="0" i="0" kern="1200" dirty="0"/>
            <a:t>: The block number on the street where the crime occurred, which can help in pinpointing the location.</a:t>
          </a:r>
          <a:endParaRPr lang="en-US" sz="1500" kern="1200" dirty="0"/>
        </a:p>
      </dsp:txBody>
      <dsp:txXfrm>
        <a:off x="0" y="649844"/>
        <a:ext cx="7003777" cy="649130"/>
      </dsp:txXfrm>
    </dsp:sp>
    <dsp:sp modelId="{195B6685-0A3B-1D4E-AC1D-758C9419CB66}">
      <dsp:nvSpPr>
        <dsp:cNvPr id="0" name=""/>
        <dsp:cNvSpPr/>
      </dsp:nvSpPr>
      <dsp:spPr>
        <a:xfrm>
          <a:off x="0" y="1298975"/>
          <a:ext cx="7003777" cy="0"/>
        </a:xfrm>
        <a:prstGeom prst="line">
          <a:avLst/>
        </a:prstGeom>
        <a:solidFill>
          <a:schemeClr val="accent2">
            <a:hueOff val="28360"/>
            <a:satOff val="3260"/>
            <a:lumOff val="-2598"/>
            <a:alphaOff val="0"/>
          </a:schemeClr>
        </a:solidFill>
        <a:ln w="12700" cap="flat" cmpd="sng" algn="ctr">
          <a:solidFill>
            <a:schemeClr val="accent2">
              <a:hueOff val="28360"/>
              <a:satOff val="3260"/>
              <a:lumOff val="-25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05DF5E-76BD-6D48-8273-37A49812F94B}">
      <dsp:nvSpPr>
        <dsp:cNvPr id="0" name=""/>
        <dsp:cNvSpPr/>
      </dsp:nvSpPr>
      <dsp:spPr>
        <a:xfrm>
          <a:off x="0" y="1298975"/>
          <a:ext cx="7003777" cy="64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13.⁠ ⁠</a:t>
          </a:r>
          <a:r>
            <a:rPr lang="en-US" sz="1500" b="1" i="0" kern="1200" dirty="0" err="1"/>
            <a:t>distance_to_nearest_police_station</a:t>
          </a:r>
          <a:r>
            <a:rPr lang="en-US" sz="1500" b="0" i="0" kern="1200" dirty="0"/>
            <a:t>: The distance from the crime scene to the nearest police station, typically in meters or kilometers.</a:t>
          </a:r>
          <a:endParaRPr lang="en-US" sz="1500" kern="1200" dirty="0"/>
        </a:p>
      </dsp:txBody>
      <dsp:txXfrm>
        <a:off x="0" y="1298975"/>
        <a:ext cx="7003777" cy="649130"/>
      </dsp:txXfrm>
    </dsp:sp>
    <dsp:sp modelId="{9B81BEEA-2790-B545-ACE3-F450232ACE05}">
      <dsp:nvSpPr>
        <dsp:cNvPr id="0" name=""/>
        <dsp:cNvSpPr/>
      </dsp:nvSpPr>
      <dsp:spPr>
        <a:xfrm>
          <a:off x="0" y="1948106"/>
          <a:ext cx="7003777" cy="0"/>
        </a:xfrm>
        <a:prstGeom prst="line">
          <a:avLst/>
        </a:prstGeom>
        <a:solidFill>
          <a:schemeClr val="accent2">
            <a:hueOff val="42540"/>
            <a:satOff val="4890"/>
            <a:lumOff val="-3897"/>
            <a:alphaOff val="0"/>
          </a:schemeClr>
        </a:solidFill>
        <a:ln w="12700" cap="flat" cmpd="sng" algn="ctr">
          <a:solidFill>
            <a:schemeClr val="accent2">
              <a:hueOff val="42540"/>
              <a:satOff val="4890"/>
              <a:lumOff val="-38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032DD-97A3-CE4E-90A5-D88C4705FF08}">
      <dsp:nvSpPr>
        <dsp:cNvPr id="0" name=""/>
        <dsp:cNvSpPr/>
      </dsp:nvSpPr>
      <dsp:spPr>
        <a:xfrm>
          <a:off x="0" y="1948106"/>
          <a:ext cx="7003777" cy="64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14.⁠ ⁠</a:t>
          </a:r>
          <a:r>
            <a:rPr lang="en-US" sz="1500" b="1" i="0" kern="1200" dirty="0"/>
            <a:t>temperature_2m_max (°F)</a:t>
          </a:r>
          <a:r>
            <a:rPr lang="en-US" sz="1500" b="0" i="0" kern="1200" dirty="0"/>
            <a:t>: The maximum temperature at 2 meters above ground level on the day of the crime, in degrees Fahrenheit.</a:t>
          </a:r>
          <a:endParaRPr lang="en-US" sz="1500" kern="1200" dirty="0"/>
        </a:p>
      </dsp:txBody>
      <dsp:txXfrm>
        <a:off x="0" y="1948106"/>
        <a:ext cx="7003777" cy="649130"/>
      </dsp:txXfrm>
    </dsp:sp>
    <dsp:sp modelId="{7E230CE6-30E4-CA4A-BB71-8D272AA332EA}">
      <dsp:nvSpPr>
        <dsp:cNvPr id="0" name=""/>
        <dsp:cNvSpPr/>
      </dsp:nvSpPr>
      <dsp:spPr>
        <a:xfrm>
          <a:off x="0" y="2597237"/>
          <a:ext cx="7003777" cy="0"/>
        </a:xfrm>
        <a:prstGeom prst="line">
          <a:avLst/>
        </a:prstGeom>
        <a:solidFill>
          <a:schemeClr val="accent2">
            <a:hueOff val="56720"/>
            <a:satOff val="6519"/>
            <a:lumOff val="-5196"/>
            <a:alphaOff val="0"/>
          </a:schemeClr>
        </a:solidFill>
        <a:ln w="12700" cap="flat" cmpd="sng" algn="ctr">
          <a:solidFill>
            <a:schemeClr val="accent2">
              <a:hueOff val="56720"/>
              <a:satOff val="6519"/>
              <a:lumOff val="-5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5F4DEE-4FBA-9445-BB14-FFCA1B59455E}">
      <dsp:nvSpPr>
        <dsp:cNvPr id="0" name=""/>
        <dsp:cNvSpPr/>
      </dsp:nvSpPr>
      <dsp:spPr>
        <a:xfrm>
          <a:off x="0" y="2597237"/>
          <a:ext cx="7003777" cy="64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15.⁠ ⁠</a:t>
          </a:r>
          <a:r>
            <a:rPr lang="en-US" sz="1500" b="1" i="0" kern="1200" dirty="0"/>
            <a:t>temperature_2m_min (°F)</a:t>
          </a:r>
          <a:r>
            <a:rPr lang="en-US" sz="1500" b="0" i="0" kern="1200" dirty="0"/>
            <a:t>: The minimum temperature at 2 meters above ground level on the day of the crime, in degrees Fahrenheit.</a:t>
          </a:r>
          <a:endParaRPr lang="en-US" sz="1500" kern="1200" dirty="0"/>
        </a:p>
      </dsp:txBody>
      <dsp:txXfrm>
        <a:off x="0" y="2597237"/>
        <a:ext cx="7003777" cy="649130"/>
      </dsp:txXfrm>
    </dsp:sp>
    <dsp:sp modelId="{37C7FB1C-6775-BE45-AC56-CD8B876E6D2A}">
      <dsp:nvSpPr>
        <dsp:cNvPr id="0" name=""/>
        <dsp:cNvSpPr/>
      </dsp:nvSpPr>
      <dsp:spPr>
        <a:xfrm>
          <a:off x="0" y="3246367"/>
          <a:ext cx="7003777" cy="0"/>
        </a:xfrm>
        <a:prstGeom prst="line">
          <a:avLst/>
        </a:prstGeom>
        <a:solidFill>
          <a:schemeClr val="accent2">
            <a:hueOff val="70900"/>
            <a:satOff val="8149"/>
            <a:lumOff val="-6496"/>
            <a:alphaOff val="0"/>
          </a:schemeClr>
        </a:solidFill>
        <a:ln w="12700" cap="flat" cmpd="sng" algn="ctr">
          <a:solidFill>
            <a:schemeClr val="accent2">
              <a:hueOff val="70900"/>
              <a:satOff val="8149"/>
              <a:lumOff val="-64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3A58B8-703F-4646-BAA4-BB42816F6714}">
      <dsp:nvSpPr>
        <dsp:cNvPr id="0" name=""/>
        <dsp:cNvSpPr/>
      </dsp:nvSpPr>
      <dsp:spPr>
        <a:xfrm>
          <a:off x="0" y="3246367"/>
          <a:ext cx="7003777" cy="64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16.⁠ ⁠</a:t>
          </a:r>
          <a:r>
            <a:rPr lang="en-US" sz="1500" b="1" i="0" kern="1200" dirty="0"/>
            <a:t>temperature_2m_mean (°F)</a:t>
          </a:r>
          <a:r>
            <a:rPr lang="en-US" sz="1500" b="0" i="0" kern="1200" dirty="0"/>
            <a:t>: The average temperature at 2 meters above ground level on the day of the crime, in degrees Fahrenheit.</a:t>
          </a:r>
          <a:endParaRPr lang="en-US" sz="1500" kern="1200" dirty="0"/>
        </a:p>
      </dsp:txBody>
      <dsp:txXfrm>
        <a:off x="0" y="3246367"/>
        <a:ext cx="7003777" cy="649130"/>
      </dsp:txXfrm>
    </dsp:sp>
    <dsp:sp modelId="{65705EF4-321C-5142-8541-2C5A00116DBC}">
      <dsp:nvSpPr>
        <dsp:cNvPr id="0" name=""/>
        <dsp:cNvSpPr/>
      </dsp:nvSpPr>
      <dsp:spPr>
        <a:xfrm>
          <a:off x="0" y="3895498"/>
          <a:ext cx="7003777" cy="0"/>
        </a:xfrm>
        <a:prstGeom prst="line">
          <a:avLst/>
        </a:prstGeom>
        <a:solidFill>
          <a:schemeClr val="accent2">
            <a:hueOff val="85079"/>
            <a:satOff val="9779"/>
            <a:lumOff val="-7795"/>
            <a:alphaOff val="0"/>
          </a:schemeClr>
        </a:solidFill>
        <a:ln w="12700" cap="flat" cmpd="sng" algn="ctr">
          <a:solidFill>
            <a:schemeClr val="accent2">
              <a:hueOff val="85079"/>
              <a:satOff val="9779"/>
              <a:lumOff val="-77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F5F9E0-B7A8-8E44-975D-434380B12F91}">
      <dsp:nvSpPr>
        <dsp:cNvPr id="0" name=""/>
        <dsp:cNvSpPr/>
      </dsp:nvSpPr>
      <dsp:spPr>
        <a:xfrm>
          <a:off x="0" y="3895498"/>
          <a:ext cx="7003777" cy="64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17.⁠ </a:t>
          </a:r>
          <a:r>
            <a:rPr lang="en-US" sz="1500" b="1" i="0" kern="1200" dirty="0" err="1"/>
            <a:t>precipitation_sum</a:t>
          </a:r>
          <a:r>
            <a:rPr lang="en-US" sz="1500" b="1" i="0" kern="1200" dirty="0"/>
            <a:t> (mm)</a:t>
          </a:r>
          <a:r>
            <a:rPr lang="en-US" sz="1500" b="0" i="0" kern="1200" dirty="0"/>
            <a:t>: The total precipitation in millimeters for the day when the crime was reported.</a:t>
          </a:r>
          <a:endParaRPr lang="en-US" sz="1500" kern="1200" dirty="0"/>
        </a:p>
      </dsp:txBody>
      <dsp:txXfrm>
        <a:off x="0" y="3895498"/>
        <a:ext cx="7003777" cy="649130"/>
      </dsp:txXfrm>
    </dsp:sp>
    <dsp:sp modelId="{D6EB2590-C95B-9440-A22D-2C84EB67F5EB}">
      <dsp:nvSpPr>
        <dsp:cNvPr id="0" name=""/>
        <dsp:cNvSpPr/>
      </dsp:nvSpPr>
      <dsp:spPr>
        <a:xfrm>
          <a:off x="0" y="4544629"/>
          <a:ext cx="7003777" cy="0"/>
        </a:xfrm>
        <a:prstGeom prst="line">
          <a:avLst/>
        </a:prstGeom>
        <a:solidFill>
          <a:schemeClr val="accent2">
            <a:hueOff val="99259"/>
            <a:satOff val="11409"/>
            <a:lumOff val="-9094"/>
            <a:alphaOff val="0"/>
          </a:schemeClr>
        </a:solidFill>
        <a:ln w="12700" cap="flat" cmpd="sng" algn="ctr">
          <a:solidFill>
            <a:schemeClr val="accent2">
              <a:hueOff val="99259"/>
              <a:satOff val="11409"/>
              <a:lumOff val="-90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C285D4-2A16-564A-BB64-C6C45956909C}">
      <dsp:nvSpPr>
        <dsp:cNvPr id="0" name=""/>
        <dsp:cNvSpPr/>
      </dsp:nvSpPr>
      <dsp:spPr>
        <a:xfrm>
          <a:off x="0" y="4544629"/>
          <a:ext cx="7003777" cy="64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18.⁠ </a:t>
          </a:r>
          <a:r>
            <a:rPr lang="en-US" sz="1500" b="1" i="0" kern="1200" dirty="0" err="1"/>
            <a:t>precipitation_hours</a:t>
          </a:r>
          <a:r>
            <a:rPr lang="en-US" sz="1500" b="1" i="0" kern="1200" dirty="0"/>
            <a:t> (h)</a:t>
          </a:r>
          <a:r>
            <a:rPr lang="en-US" sz="1500" b="0" i="0" kern="1200" dirty="0"/>
            <a:t>: The number of hours during which precipitation occurred on the day of the crime.</a:t>
          </a:r>
          <a:endParaRPr lang="en-US" sz="1500" kern="1200" dirty="0"/>
        </a:p>
      </dsp:txBody>
      <dsp:txXfrm>
        <a:off x="0" y="4544629"/>
        <a:ext cx="7003777" cy="649130"/>
      </dsp:txXfrm>
    </dsp:sp>
    <dsp:sp modelId="{46BFA55E-C187-A245-9D71-3A1A00111785}">
      <dsp:nvSpPr>
        <dsp:cNvPr id="0" name=""/>
        <dsp:cNvSpPr/>
      </dsp:nvSpPr>
      <dsp:spPr>
        <a:xfrm>
          <a:off x="0" y="5193760"/>
          <a:ext cx="7003777" cy="0"/>
        </a:xfrm>
        <a:prstGeom prst="line">
          <a:avLst/>
        </a:prstGeom>
        <a:solidFill>
          <a:schemeClr val="accent2">
            <a:hueOff val="113439"/>
            <a:satOff val="13039"/>
            <a:lumOff val="-10393"/>
            <a:alphaOff val="0"/>
          </a:schemeClr>
        </a:solidFill>
        <a:ln w="12700" cap="flat" cmpd="sng" algn="ctr">
          <a:solidFill>
            <a:schemeClr val="accent2">
              <a:hueOff val="113439"/>
              <a:satOff val="13039"/>
              <a:lumOff val="-103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DA8BBB-14D2-5A46-9CF3-C3DAE0B74BDE}">
      <dsp:nvSpPr>
        <dsp:cNvPr id="0" name=""/>
        <dsp:cNvSpPr/>
      </dsp:nvSpPr>
      <dsp:spPr>
        <a:xfrm>
          <a:off x="0" y="5193760"/>
          <a:ext cx="7003777" cy="64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19.⁠ </a:t>
          </a:r>
          <a:r>
            <a:rPr lang="en-US" sz="1500" b="1" i="0" kern="1200" dirty="0"/>
            <a:t>Unemployment Rate of a Population</a:t>
          </a:r>
          <a:r>
            <a:rPr lang="en-US" sz="1500" b="0" i="0" kern="1200" dirty="0"/>
            <a:t>: The unemployment rate in the area where the crime occurred, which could be a factor in the frequency or type of crime.</a:t>
          </a:r>
          <a:endParaRPr lang="en-US" sz="1500" kern="1200" dirty="0"/>
        </a:p>
      </dsp:txBody>
      <dsp:txXfrm>
        <a:off x="0" y="5193760"/>
        <a:ext cx="7003777" cy="649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2FB95-DAD4-4D1E-AB15-C603553DFE15}">
      <dsp:nvSpPr>
        <dsp:cNvPr id="0" name=""/>
        <dsp:cNvSpPr/>
      </dsp:nvSpPr>
      <dsp:spPr>
        <a:xfrm>
          <a:off x="350602" y="1098441"/>
          <a:ext cx="1086205" cy="108620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931DF7-5C88-4845-A4BF-71FAF43737A7}">
      <dsp:nvSpPr>
        <dsp:cNvPr id="0" name=""/>
        <dsp:cNvSpPr/>
      </dsp:nvSpPr>
      <dsp:spPr>
        <a:xfrm>
          <a:off x="582088" y="1329927"/>
          <a:ext cx="623232" cy="6232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7DFED7-E8E7-4772-94A1-CFFD07CD4BFB}">
      <dsp:nvSpPr>
        <dsp:cNvPr id="0" name=""/>
        <dsp:cNvSpPr/>
      </dsp:nvSpPr>
      <dsp:spPr>
        <a:xfrm>
          <a:off x="3372" y="2522972"/>
          <a:ext cx="1780664" cy="712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Searched dataset</a:t>
          </a:r>
        </a:p>
      </dsp:txBody>
      <dsp:txXfrm>
        <a:off x="3372" y="2522972"/>
        <a:ext cx="1780664" cy="712265"/>
      </dsp:txXfrm>
    </dsp:sp>
    <dsp:sp modelId="{6A441E3C-5CA6-4714-917B-E90FE138CD49}">
      <dsp:nvSpPr>
        <dsp:cNvPr id="0" name=""/>
        <dsp:cNvSpPr/>
      </dsp:nvSpPr>
      <dsp:spPr>
        <a:xfrm>
          <a:off x="2442882" y="1098441"/>
          <a:ext cx="1086205" cy="108620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E0D40C-6E84-4446-879F-52272168B7CD}">
      <dsp:nvSpPr>
        <dsp:cNvPr id="0" name=""/>
        <dsp:cNvSpPr/>
      </dsp:nvSpPr>
      <dsp:spPr>
        <a:xfrm>
          <a:off x="2674369" y="1329927"/>
          <a:ext cx="623232" cy="6232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64738C-8509-4CCC-A6F1-E898C29B8334}">
      <dsp:nvSpPr>
        <dsp:cNvPr id="0" name=""/>
        <dsp:cNvSpPr/>
      </dsp:nvSpPr>
      <dsp:spPr>
        <a:xfrm>
          <a:off x="2095653" y="2522972"/>
          <a:ext cx="1780664" cy="712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Performed Exploratory Data Analysis</a:t>
          </a:r>
        </a:p>
      </dsp:txBody>
      <dsp:txXfrm>
        <a:off x="2095653" y="2522972"/>
        <a:ext cx="1780664" cy="712265"/>
      </dsp:txXfrm>
    </dsp:sp>
    <dsp:sp modelId="{0CF0ACCC-C7F7-4A96-90A8-E87A4D8384B2}">
      <dsp:nvSpPr>
        <dsp:cNvPr id="0" name=""/>
        <dsp:cNvSpPr/>
      </dsp:nvSpPr>
      <dsp:spPr>
        <a:xfrm>
          <a:off x="4535162" y="1098441"/>
          <a:ext cx="1086205" cy="108620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2A83EB-93F7-4EFB-B75A-9854F5689B7D}">
      <dsp:nvSpPr>
        <dsp:cNvPr id="0" name=""/>
        <dsp:cNvSpPr/>
      </dsp:nvSpPr>
      <dsp:spPr>
        <a:xfrm>
          <a:off x="4766649" y="1329927"/>
          <a:ext cx="623232" cy="6232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DC35E9-5DF5-4621-A2AD-6984CA40E2B8}">
      <dsp:nvSpPr>
        <dsp:cNvPr id="0" name=""/>
        <dsp:cNvSpPr/>
      </dsp:nvSpPr>
      <dsp:spPr>
        <a:xfrm>
          <a:off x="4187933" y="2522972"/>
          <a:ext cx="1780664" cy="712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Cleaned the imbalance dataset</a:t>
          </a:r>
        </a:p>
      </dsp:txBody>
      <dsp:txXfrm>
        <a:off x="4187933" y="2522972"/>
        <a:ext cx="1780664" cy="712265"/>
      </dsp:txXfrm>
    </dsp:sp>
    <dsp:sp modelId="{3F1190DF-5E13-4E46-B4D9-4FB4E65DDCE6}">
      <dsp:nvSpPr>
        <dsp:cNvPr id="0" name=""/>
        <dsp:cNvSpPr/>
      </dsp:nvSpPr>
      <dsp:spPr>
        <a:xfrm>
          <a:off x="6627443" y="1098441"/>
          <a:ext cx="1086205" cy="108620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FEF2E0-9C16-4BB5-B420-4F0721236B3B}">
      <dsp:nvSpPr>
        <dsp:cNvPr id="0" name=""/>
        <dsp:cNvSpPr/>
      </dsp:nvSpPr>
      <dsp:spPr>
        <a:xfrm>
          <a:off x="6858929" y="1329927"/>
          <a:ext cx="623232" cy="6232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BCC453-C1EC-41F7-A298-25F591C40342}">
      <dsp:nvSpPr>
        <dsp:cNvPr id="0" name=""/>
        <dsp:cNvSpPr/>
      </dsp:nvSpPr>
      <dsp:spPr>
        <a:xfrm>
          <a:off x="6280213" y="2522972"/>
          <a:ext cx="1780664" cy="712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Preprocessed the dataset</a:t>
          </a:r>
        </a:p>
      </dsp:txBody>
      <dsp:txXfrm>
        <a:off x="6280213" y="2522972"/>
        <a:ext cx="1780664" cy="712265"/>
      </dsp:txXfrm>
    </dsp:sp>
    <dsp:sp modelId="{52EB3B52-20AE-4D01-8046-768BFAAAB7EC}">
      <dsp:nvSpPr>
        <dsp:cNvPr id="0" name=""/>
        <dsp:cNvSpPr/>
      </dsp:nvSpPr>
      <dsp:spPr>
        <a:xfrm>
          <a:off x="8719723" y="1098441"/>
          <a:ext cx="1086205" cy="108620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2549AC-CE29-4FEB-A849-63EFEFC3091A}">
      <dsp:nvSpPr>
        <dsp:cNvPr id="0" name=""/>
        <dsp:cNvSpPr/>
      </dsp:nvSpPr>
      <dsp:spPr>
        <a:xfrm>
          <a:off x="8951209" y="1329927"/>
          <a:ext cx="623232" cy="6232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1231F6-B77A-4C8E-B1B8-FDCA8A366867}">
      <dsp:nvSpPr>
        <dsp:cNvPr id="0" name=""/>
        <dsp:cNvSpPr/>
      </dsp:nvSpPr>
      <dsp:spPr>
        <a:xfrm>
          <a:off x="8372494" y="2522972"/>
          <a:ext cx="1780664" cy="712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Applied machine learning algorithms</a:t>
          </a:r>
        </a:p>
      </dsp:txBody>
      <dsp:txXfrm>
        <a:off x="8372494" y="2522972"/>
        <a:ext cx="1780664" cy="71226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14/03/2024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3/14/2024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3/14/2024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3/14/2024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3/14/2024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549883" y="3444079"/>
            <a:ext cx="9092234"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CRIME ANALYSIS IN PHILADELPHIA</a:t>
            </a:r>
          </a:p>
        </p:txBody>
      </p:sp>
      <p:sp>
        <p:nvSpPr>
          <p:cNvPr id="21" name="TextBox 20"/>
          <p:cNvSpPr txBox="1"/>
          <p:nvPr/>
        </p:nvSpPr>
        <p:spPr>
          <a:xfrm>
            <a:off x="9963892" y="4991982"/>
            <a:ext cx="1543692" cy="1231106"/>
          </a:xfrm>
          <a:prstGeom prst="rect">
            <a:avLst/>
          </a:prstGeom>
          <a:noFill/>
        </p:spPr>
        <p:txBody>
          <a:bodyPr wrap="none" lIns="0" tIns="0" rIns="0" bIns="0" rtlCol="0">
            <a:spAutoFit/>
          </a:bodyPr>
          <a:lstStyle/>
          <a:p>
            <a:pPr algn="ctr">
              <a:tabLst>
                <a:tab pos="347663" algn="l"/>
              </a:tabLst>
            </a:pPr>
            <a:r>
              <a:rPr lang="en-US" sz="2000" dirty="0">
                <a:solidFill>
                  <a:schemeClr val="bg1"/>
                </a:solidFill>
              </a:rPr>
              <a:t>Anish Kania</a:t>
            </a:r>
          </a:p>
          <a:p>
            <a:pPr algn="ctr">
              <a:tabLst>
                <a:tab pos="347663" algn="l"/>
              </a:tabLst>
            </a:pPr>
            <a:r>
              <a:rPr lang="en-US" sz="2000" dirty="0">
                <a:solidFill>
                  <a:schemeClr val="bg1"/>
                </a:solidFill>
              </a:rPr>
              <a:t>Aryan Jain</a:t>
            </a:r>
          </a:p>
          <a:p>
            <a:pPr algn="ctr">
              <a:tabLst>
                <a:tab pos="347663" algn="l"/>
              </a:tabLst>
            </a:pPr>
            <a:r>
              <a:rPr lang="en-US" sz="2000" dirty="0" err="1">
                <a:solidFill>
                  <a:schemeClr val="bg1"/>
                </a:solidFill>
              </a:rPr>
              <a:t>Darshit</a:t>
            </a:r>
            <a:r>
              <a:rPr lang="en-US" sz="2000" dirty="0">
                <a:solidFill>
                  <a:schemeClr val="bg1"/>
                </a:solidFill>
              </a:rPr>
              <a:t> Rai</a:t>
            </a:r>
          </a:p>
          <a:p>
            <a:pPr algn="ctr">
              <a:tabLst>
                <a:tab pos="347663" algn="l"/>
              </a:tabLst>
            </a:pPr>
            <a:r>
              <a:rPr lang="en-US" sz="2000" dirty="0">
                <a:solidFill>
                  <a:schemeClr val="bg1"/>
                </a:solidFill>
              </a:rPr>
              <a:t>Manav Bhagat</a:t>
            </a: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725432" y="165381"/>
            <a:ext cx="2741135"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DRIVEN </a:t>
            </a:r>
          </a:p>
        </p:txBody>
      </p:sp>
      <p:sp>
        <p:nvSpPr>
          <p:cNvPr id="155" name="Rectangle 154">
            <a:extLst>
              <a:ext uri="{C183D7F6-B498-43B3-948B-1728B52AA6E4}">
                <adec:decorative xmlns:adec="http://schemas.microsoft.com/office/drawing/2017/decorative" val="1"/>
              </a:ext>
            </a:extLst>
          </p:cNvPr>
          <p:cNvSpPr/>
          <p:nvPr/>
        </p:nvSpPr>
        <p:spPr>
          <a:xfrm>
            <a:off x="888273" y="810250"/>
            <a:ext cx="10354733" cy="5808264"/>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9</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pic>
        <p:nvPicPr>
          <p:cNvPr id="4" name="Picture 3">
            <a:extLst>
              <a:ext uri="{FF2B5EF4-FFF2-40B4-BE49-F238E27FC236}">
                <a16:creationId xmlns:a16="http://schemas.microsoft.com/office/drawing/2014/main" id="{2F360CAB-FE5A-1EA0-DB3E-15B74E88B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94" y="3690756"/>
            <a:ext cx="4648552" cy="2787242"/>
          </a:xfrm>
          <a:prstGeom prst="rect">
            <a:avLst/>
          </a:prstGeom>
        </p:spPr>
      </p:pic>
      <p:pic>
        <p:nvPicPr>
          <p:cNvPr id="12" name="Picture 11">
            <a:extLst>
              <a:ext uri="{FF2B5EF4-FFF2-40B4-BE49-F238E27FC236}">
                <a16:creationId xmlns:a16="http://schemas.microsoft.com/office/drawing/2014/main" id="{448D1493-BE8D-E54B-09F9-B64292315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94" y="900044"/>
            <a:ext cx="4648552" cy="2700918"/>
          </a:xfrm>
          <a:prstGeom prst="rect">
            <a:avLst/>
          </a:prstGeom>
        </p:spPr>
      </p:pic>
    </p:spTree>
    <p:extLst>
      <p:ext uri="{BB962C8B-B14F-4D97-AF65-F5344CB8AC3E}">
        <p14:creationId xmlns:p14="http://schemas.microsoft.com/office/powerpoint/2010/main" val="2308368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725432" y="165381"/>
            <a:ext cx="2741135"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DRIVEN </a:t>
            </a:r>
          </a:p>
        </p:txBody>
      </p:sp>
      <p:sp>
        <p:nvSpPr>
          <p:cNvPr id="155" name="Rectangle 154">
            <a:extLst>
              <a:ext uri="{C183D7F6-B498-43B3-948B-1728B52AA6E4}">
                <adec:decorative xmlns:adec="http://schemas.microsoft.com/office/drawing/2017/decorative" val="1"/>
              </a:ext>
            </a:extLst>
          </p:cNvPr>
          <p:cNvSpPr/>
          <p:nvPr/>
        </p:nvSpPr>
        <p:spPr>
          <a:xfrm>
            <a:off x="888273" y="810250"/>
            <a:ext cx="10354733" cy="567093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872618" y="6481180"/>
            <a:ext cx="341760" cy="307777"/>
          </a:xfrm>
          <a:prstGeom prst="rect">
            <a:avLst/>
          </a:prstGeom>
          <a:noFill/>
        </p:spPr>
        <p:txBody>
          <a:bodyPr wrap="none" rtlCol="0">
            <a:spAutoFit/>
          </a:bodyPr>
          <a:lstStyle/>
          <a:p>
            <a:r>
              <a:rPr lang="en-US" sz="1400" b="1" dirty="0">
                <a:solidFill>
                  <a:schemeClr val="bg1"/>
                </a:solidFill>
              </a:rPr>
              <a:t>10</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pic>
        <p:nvPicPr>
          <p:cNvPr id="7" name="Picture 6">
            <a:extLst>
              <a:ext uri="{FF2B5EF4-FFF2-40B4-BE49-F238E27FC236}">
                <a16:creationId xmlns:a16="http://schemas.microsoft.com/office/drawing/2014/main" id="{8D7CDCA1-4336-4405-0678-052434CE7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94" y="925370"/>
            <a:ext cx="4119395" cy="2641259"/>
          </a:xfrm>
          <a:prstGeom prst="rect">
            <a:avLst/>
          </a:prstGeom>
        </p:spPr>
      </p:pic>
      <p:pic>
        <p:nvPicPr>
          <p:cNvPr id="11" name="Picture 10">
            <a:extLst>
              <a:ext uri="{FF2B5EF4-FFF2-40B4-BE49-F238E27FC236}">
                <a16:creationId xmlns:a16="http://schemas.microsoft.com/office/drawing/2014/main" id="{15E4C7DB-0D68-F72E-7545-D2E46EDAD2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94" y="3681749"/>
            <a:ext cx="4119395" cy="2641260"/>
          </a:xfrm>
          <a:prstGeom prst="rect">
            <a:avLst/>
          </a:prstGeom>
        </p:spPr>
      </p:pic>
    </p:spTree>
    <p:extLst>
      <p:ext uri="{BB962C8B-B14F-4D97-AF65-F5344CB8AC3E}">
        <p14:creationId xmlns:p14="http://schemas.microsoft.com/office/powerpoint/2010/main" val="227222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283" y="860212"/>
            <a:ext cx="8975028" cy="5521746"/>
          </a:xfrm>
          <a:prstGeom prst="rect">
            <a:avLst/>
          </a:prstGeom>
        </p:spPr>
      </p:pic>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312906" cy="307777"/>
          </a:xfrm>
          <a:prstGeom prst="rect">
            <a:avLst/>
          </a:prstGeom>
          <a:noFill/>
        </p:spPr>
        <p:txBody>
          <a:bodyPr wrap="none" rtlCol="0">
            <a:spAutoFit/>
          </a:bodyPr>
          <a:lstStyle/>
          <a:p>
            <a:r>
              <a:rPr lang="en-US" sz="1400" b="1" dirty="0">
                <a:solidFill>
                  <a:schemeClr val="bg1"/>
                </a:solidFill>
              </a:rPr>
              <a:t>11</a:t>
            </a:r>
          </a:p>
        </p:txBody>
      </p:sp>
      <p:sp>
        <p:nvSpPr>
          <p:cNvPr id="36" name="Rectangle 35">
            <a:extLst>
              <a:ext uri="{C183D7F6-B498-43B3-948B-1728B52AA6E4}">
                <adec:decorative xmlns:adec="http://schemas.microsoft.com/office/drawing/2017/decorative" val="1"/>
              </a:ext>
            </a:extLst>
          </p:cNvPr>
          <p:cNvSpPr/>
          <p:nvPr/>
        </p:nvSpPr>
        <p:spPr>
          <a:xfrm>
            <a:off x="4211960" y="1543243"/>
            <a:ext cx="5700304" cy="3554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p:cNvSpPr txBox="1"/>
          <p:nvPr/>
        </p:nvSpPr>
        <p:spPr>
          <a:xfrm>
            <a:off x="646421" y="1389021"/>
            <a:ext cx="3001668" cy="492443"/>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Year to Month </a:t>
            </a: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10" name="Picture 9">
            <a:extLst>
              <a:ext uri="{FF2B5EF4-FFF2-40B4-BE49-F238E27FC236}">
                <a16:creationId xmlns:a16="http://schemas.microsoft.com/office/drawing/2014/main" id="{E16771A0-BF96-5208-738C-A3D91D8DBA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555" y="1677369"/>
            <a:ext cx="4337625" cy="3295073"/>
          </a:xfrm>
          <a:prstGeom prst="rect">
            <a:avLst/>
          </a:prstGeom>
        </p:spPr>
      </p:pic>
    </p:spTree>
    <p:extLst>
      <p:ext uri="{BB962C8B-B14F-4D97-AF65-F5344CB8AC3E}">
        <p14:creationId xmlns:p14="http://schemas.microsoft.com/office/powerpoint/2010/main" val="242014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02B62B-8670-EE00-9648-4BBDB08A3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00" y="1170298"/>
            <a:ext cx="11425600" cy="5509175"/>
          </a:xfrm>
          <a:prstGeom prst="rect">
            <a:avLst/>
          </a:prstGeom>
        </p:spPr>
      </p:pic>
      <p:sp>
        <p:nvSpPr>
          <p:cNvPr id="5" name="TextBox 4">
            <a:extLst>
              <a:ext uri="{FF2B5EF4-FFF2-40B4-BE49-F238E27FC236}">
                <a16:creationId xmlns:a16="http://schemas.microsoft.com/office/drawing/2014/main" id="{44FB45E8-0FA5-94BA-7185-38F19D3007A8}"/>
              </a:ext>
            </a:extLst>
          </p:cNvPr>
          <p:cNvSpPr txBox="1"/>
          <p:nvPr/>
        </p:nvSpPr>
        <p:spPr>
          <a:xfrm>
            <a:off x="4725432" y="165381"/>
            <a:ext cx="2741135"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DRIVEN </a:t>
            </a:r>
          </a:p>
        </p:txBody>
      </p:sp>
    </p:spTree>
    <p:extLst>
      <p:ext uri="{BB962C8B-B14F-4D97-AF65-F5344CB8AC3E}">
        <p14:creationId xmlns:p14="http://schemas.microsoft.com/office/powerpoint/2010/main" val="2395131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312906" cy="307777"/>
          </a:xfrm>
          <a:prstGeom prst="rect">
            <a:avLst/>
          </a:prstGeom>
          <a:noFill/>
        </p:spPr>
        <p:txBody>
          <a:bodyPr wrap="none" rtlCol="0">
            <a:spAutoFit/>
          </a:bodyPr>
          <a:lstStyle/>
          <a:p>
            <a:r>
              <a:rPr lang="en-US" sz="1400" b="1" dirty="0">
                <a:solidFill>
                  <a:schemeClr val="bg1"/>
                </a:solidFill>
              </a:rPr>
              <a:t>11</a:t>
            </a:r>
          </a:p>
        </p:txBody>
      </p: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11" name="Picture 10">
            <a:extLst>
              <a:ext uri="{FF2B5EF4-FFF2-40B4-BE49-F238E27FC236}">
                <a16:creationId xmlns:a16="http://schemas.microsoft.com/office/drawing/2014/main" id="{19936ACF-9448-FB5D-BBA9-0D3EFF52B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7386" y="1244452"/>
            <a:ext cx="5382975" cy="4369095"/>
          </a:xfrm>
          <a:prstGeom prst="rect">
            <a:avLst/>
          </a:prstGeom>
        </p:spPr>
      </p:pic>
    </p:spTree>
    <p:extLst>
      <p:ext uri="{BB962C8B-B14F-4D97-AF65-F5344CB8AC3E}">
        <p14:creationId xmlns:p14="http://schemas.microsoft.com/office/powerpoint/2010/main" val="2528268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FB45E8-0FA5-94BA-7185-38F19D3007A8}"/>
              </a:ext>
            </a:extLst>
          </p:cNvPr>
          <p:cNvSpPr txBox="1"/>
          <p:nvPr/>
        </p:nvSpPr>
        <p:spPr>
          <a:xfrm>
            <a:off x="3130156" y="165381"/>
            <a:ext cx="5931688" cy="492443"/>
          </a:xfrm>
          <a:prstGeom prst="rect">
            <a:avLst/>
          </a:prstGeom>
          <a:noFill/>
        </p:spPr>
        <p:txBody>
          <a:bodyPr wrap="none" lIns="0" tIns="0" rIns="0" bIns="0" rtlCol="0">
            <a:spAutoFit/>
          </a:bodyPr>
          <a:lstStyle/>
          <a:p>
            <a:pPr algn="ctr">
              <a:tabLst>
                <a:tab pos="347663" algn="l"/>
              </a:tabLst>
            </a:pPr>
            <a:r>
              <a:rPr lang="en-IN" sz="3200" b="0" i="0" dirty="0">
                <a:solidFill>
                  <a:srgbClr val="0D0D0D"/>
                </a:solidFill>
                <a:effectLst/>
                <a:latin typeface="Söhne"/>
              </a:rPr>
              <a:t>Augmented Dickey-Fuller (ADF) test</a:t>
            </a:r>
            <a:endParaRPr lang="en-US" sz="3200" b="1" dirty="0">
              <a:solidFill>
                <a:srgbClr val="30353F"/>
              </a:solidFill>
              <a:latin typeface="+mj-lt"/>
            </a:endParaRPr>
          </a:p>
        </p:txBody>
      </p:sp>
      <p:sp>
        <p:nvSpPr>
          <p:cNvPr id="6" name="Rectangle 5">
            <a:extLst>
              <a:ext uri="{FF2B5EF4-FFF2-40B4-BE49-F238E27FC236}">
                <a16:creationId xmlns:a16="http://schemas.microsoft.com/office/drawing/2014/main" id="{A5415805-827D-78EF-FE63-CFE7314D91EE}"/>
              </a:ext>
              <a:ext uri="{C183D7F6-B498-43B3-948B-1728B52AA6E4}">
                <adec:decorative xmlns:adec="http://schemas.microsoft.com/office/drawing/2017/decorative" val="1"/>
              </a:ext>
            </a:extLst>
          </p:cNvPr>
          <p:cNvSpPr/>
          <p:nvPr/>
        </p:nvSpPr>
        <p:spPr>
          <a:xfrm>
            <a:off x="357050" y="1021689"/>
            <a:ext cx="11599819" cy="567093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1F57A748-78E9-EB0A-45CB-36E73C3F8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50" y="3717317"/>
            <a:ext cx="11349300" cy="2617333"/>
          </a:xfrm>
          <a:prstGeom prst="rect">
            <a:avLst/>
          </a:prstGeom>
        </p:spPr>
      </p:pic>
    </p:spTree>
    <p:extLst>
      <p:ext uri="{BB962C8B-B14F-4D97-AF65-F5344CB8AC3E}">
        <p14:creationId xmlns:p14="http://schemas.microsoft.com/office/powerpoint/2010/main" val="3906467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FB45E8-0FA5-94BA-7185-38F19D3007A8}"/>
              </a:ext>
            </a:extLst>
          </p:cNvPr>
          <p:cNvSpPr txBox="1"/>
          <p:nvPr/>
        </p:nvSpPr>
        <p:spPr>
          <a:xfrm>
            <a:off x="389854" y="165381"/>
            <a:ext cx="11209963" cy="984885"/>
          </a:xfrm>
          <a:prstGeom prst="rect">
            <a:avLst/>
          </a:prstGeom>
          <a:noFill/>
        </p:spPr>
        <p:txBody>
          <a:bodyPr wrap="square" lIns="0" tIns="0" rIns="0" bIns="0" rtlCol="0">
            <a:spAutoFit/>
          </a:bodyPr>
          <a:lstStyle/>
          <a:p>
            <a:pPr algn="ctr">
              <a:tabLst>
                <a:tab pos="347663" algn="l"/>
              </a:tabLst>
            </a:pPr>
            <a:r>
              <a:rPr lang="en-US" sz="3200" b="0" i="0" dirty="0">
                <a:solidFill>
                  <a:srgbClr val="0D0D0D"/>
                </a:solidFill>
                <a:effectLst/>
                <a:latin typeface="Söhne"/>
              </a:rPr>
              <a:t>Forecasting Crime Trends: ARIMA Model Analysis with Optimized Order (5,1,4)</a:t>
            </a:r>
            <a:endParaRPr lang="en-US" sz="3200" b="1" dirty="0">
              <a:solidFill>
                <a:srgbClr val="30353F"/>
              </a:solidFill>
              <a:latin typeface="+mj-lt"/>
            </a:endParaRPr>
          </a:p>
        </p:txBody>
      </p:sp>
      <p:sp>
        <p:nvSpPr>
          <p:cNvPr id="6" name="Rectangle 5">
            <a:extLst>
              <a:ext uri="{FF2B5EF4-FFF2-40B4-BE49-F238E27FC236}">
                <a16:creationId xmlns:a16="http://schemas.microsoft.com/office/drawing/2014/main" id="{A5415805-827D-78EF-FE63-CFE7314D91EE}"/>
              </a:ext>
              <a:ext uri="{C183D7F6-B498-43B3-948B-1728B52AA6E4}">
                <adec:decorative xmlns:adec="http://schemas.microsoft.com/office/drawing/2017/decorative" val="1"/>
              </a:ext>
            </a:extLst>
          </p:cNvPr>
          <p:cNvSpPr/>
          <p:nvPr/>
        </p:nvSpPr>
        <p:spPr>
          <a:xfrm>
            <a:off x="357050" y="1254033"/>
            <a:ext cx="11599819" cy="54385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D2676B5E-B350-8484-FB55-558CDFD61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854" y="1321218"/>
            <a:ext cx="4414529" cy="5304213"/>
          </a:xfrm>
          <a:prstGeom prst="rect">
            <a:avLst/>
          </a:prstGeom>
        </p:spPr>
      </p:pic>
    </p:spTree>
    <p:extLst>
      <p:ext uri="{BB962C8B-B14F-4D97-AF65-F5344CB8AC3E}">
        <p14:creationId xmlns:p14="http://schemas.microsoft.com/office/powerpoint/2010/main" val="1454658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FB45E8-0FA5-94BA-7185-38F19D3007A8}"/>
              </a:ext>
            </a:extLst>
          </p:cNvPr>
          <p:cNvSpPr txBox="1"/>
          <p:nvPr/>
        </p:nvSpPr>
        <p:spPr>
          <a:xfrm>
            <a:off x="389854" y="165381"/>
            <a:ext cx="11209963" cy="984885"/>
          </a:xfrm>
          <a:prstGeom prst="rect">
            <a:avLst/>
          </a:prstGeom>
          <a:noFill/>
        </p:spPr>
        <p:txBody>
          <a:bodyPr wrap="square" lIns="0" tIns="0" rIns="0" bIns="0" rtlCol="0">
            <a:spAutoFit/>
          </a:bodyPr>
          <a:lstStyle/>
          <a:p>
            <a:pPr algn="ctr">
              <a:tabLst>
                <a:tab pos="347663" algn="l"/>
              </a:tabLst>
            </a:pPr>
            <a:r>
              <a:rPr lang="en-US" sz="3200" b="0" i="0" dirty="0">
                <a:solidFill>
                  <a:srgbClr val="0D0D0D"/>
                </a:solidFill>
                <a:effectLst/>
                <a:latin typeface="Söhne"/>
              </a:rPr>
              <a:t>Decomposing Crime Data: Unveiling Seasonal Trends and Irregular Patterns</a:t>
            </a:r>
            <a:endParaRPr lang="en-US" sz="3200" b="1" dirty="0">
              <a:solidFill>
                <a:srgbClr val="30353F"/>
              </a:solidFill>
              <a:latin typeface="+mj-lt"/>
            </a:endParaRPr>
          </a:p>
        </p:txBody>
      </p:sp>
      <p:sp>
        <p:nvSpPr>
          <p:cNvPr id="6" name="Rectangle 5">
            <a:extLst>
              <a:ext uri="{FF2B5EF4-FFF2-40B4-BE49-F238E27FC236}">
                <a16:creationId xmlns:a16="http://schemas.microsoft.com/office/drawing/2014/main" id="{A5415805-827D-78EF-FE63-CFE7314D91EE}"/>
              </a:ext>
              <a:ext uri="{C183D7F6-B498-43B3-948B-1728B52AA6E4}">
                <adec:decorative xmlns:adec="http://schemas.microsoft.com/office/drawing/2017/decorative" val="1"/>
              </a:ext>
            </a:extLst>
          </p:cNvPr>
          <p:cNvSpPr/>
          <p:nvPr/>
        </p:nvSpPr>
        <p:spPr>
          <a:xfrm>
            <a:off x="357050" y="1254033"/>
            <a:ext cx="11599819" cy="54385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B188B16-FB9E-E772-06EE-9C393F6B18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142" y="1367240"/>
            <a:ext cx="6933882" cy="5172897"/>
          </a:xfrm>
          <a:prstGeom prst="rect">
            <a:avLst/>
          </a:prstGeom>
        </p:spPr>
      </p:pic>
    </p:spTree>
    <p:extLst>
      <p:ext uri="{BB962C8B-B14F-4D97-AF65-F5344CB8AC3E}">
        <p14:creationId xmlns:p14="http://schemas.microsoft.com/office/powerpoint/2010/main" val="746797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0332EF-8B36-3D08-628D-E9A22A61A778}"/>
              </a:ext>
            </a:extLst>
          </p:cNvPr>
          <p:cNvSpPr txBox="1"/>
          <p:nvPr/>
        </p:nvSpPr>
        <p:spPr>
          <a:xfrm>
            <a:off x="3475896" y="165381"/>
            <a:ext cx="5240216" cy="492443"/>
          </a:xfrm>
          <a:prstGeom prst="rect">
            <a:avLst/>
          </a:prstGeom>
          <a:noFill/>
        </p:spPr>
        <p:txBody>
          <a:bodyPr wrap="none" lIns="0" tIns="0" rIns="0" bIns="0" rtlCol="0" anchor="ctr">
            <a:spAutoFit/>
          </a:bodyPr>
          <a:lstStyle/>
          <a:p>
            <a:pPr algn="ctr">
              <a:tabLst>
                <a:tab pos="347663" algn="l"/>
              </a:tabLst>
            </a:pPr>
            <a:r>
              <a:rPr lang="en-US" sz="3200" b="1" dirty="0">
                <a:solidFill>
                  <a:srgbClr val="30353F"/>
                </a:solidFill>
                <a:latin typeface="+mj-lt"/>
              </a:rPr>
              <a:t>Limitations and Exceptions</a:t>
            </a:r>
          </a:p>
        </p:txBody>
      </p:sp>
      <p:sp>
        <p:nvSpPr>
          <p:cNvPr id="5" name="Content Placeholder 7">
            <a:extLst>
              <a:ext uri="{FF2B5EF4-FFF2-40B4-BE49-F238E27FC236}">
                <a16:creationId xmlns:a16="http://schemas.microsoft.com/office/drawing/2014/main" id="{A5FE4A9D-49D3-5DAE-D732-37A70F05CFE0}"/>
              </a:ext>
            </a:extLst>
          </p:cNvPr>
          <p:cNvSpPr txBox="1">
            <a:spLocks/>
          </p:cNvSpPr>
          <p:nvPr/>
        </p:nvSpPr>
        <p:spPr>
          <a:xfrm>
            <a:off x="838200" y="905933"/>
            <a:ext cx="10515600" cy="5271030"/>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Data Quality and Completeness: </a:t>
            </a:r>
            <a:r>
              <a:rPr lang="en-US" sz="2000" dirty="0"/>
              <a:t>The analysis is as good as the data. Any missing, inaccurate, or biased data can lead to flawed insights. Incomplete crime reports or misclassification of crimes can impact the results.</a:t>
            </a:r>
          </a:p>
          <a:p>
            <a:r>
              <a:rPr lang="en-US" sz="2000" b="1" dirty="0"/>
              <a:t>Historical Data Constraints: </a:t>
            </a:r>
            <a:r>
              <a:rPr lang="en-US" sz="2000" dirty="0"/>
              <a:t>The project's predictive power is limited by the historical scope of the data. If significant societal changes have occurred that affect crime (like a pandemic or economic crisis), the historical data might not capture these effects.</a:t>
            </a:r>
          </a:p>
          <a:p>
            <a:r>
              <a:rPr lang="en-US" sz="2000" b="1" dirty="0"/>
              <a:t>Scope of Available Data: </a:t>
            </a:r>
            <a:r>
              <a:rPr lang="en-US" sz="2000" dirty="0"/>
              <a:t>The dataset may not include all relevant variables that impact crime rates, such as detailed demographic information, law enforcement practices, or cultural factors.</a:t>
            </a:r>
          </a:p>
          <a:p>
            <a:r>
              <a:rPr lang="en-US" sz="2000" b="1" dirty="0"/>
              <a:t>Assumption of Stationarity: </a:t>
            </a:r>
            <a:r>
              <a:rPr lang="en-US" sz="2000" dirty="0"/>
              <a:t>Many statistical models, including ARIMA, assume data stationarity. If the crime data are non-stationary and this isn't adequately addressed, the model predictions could be unreliable.</a:t>
            </a:r>
          </a:p>
          <a:p>
            <a:r>
              <a:rPr lang="en-US" sz="2000" b="1" dirty="0"/>
              <a:t>Model Overfitting: </a:t>
            </a:r>
            <a:r>
              <a:rPr lang="en-US" sz="2000" dirty="0"/>
              <a:t>There is a risk of overfitting the statistical models to the historical data, which would make them less generalizable and accurate in predicting future events.</a:t>
            </a:r>
          </a:p>
          <a:p>
            <a:r>
              <a:rPr lang="en-US" sz="2000" b="1" dirty="0"/>
              <a:t>External Validity: </a:t>
            </a:r>
            <a:r>
              <a:rPr lang="en-US" sz="2000" dirty="0"/>
              <a:t>The findings and predictive models based on Philadelphia's data might not be generalizable to other cities with different socio-economic dynamics and crime patterns.</a:t>
            </a:r>
          </a:p>
          <a:p>
            <a:r>
              <a:rPr lang="en-US" sz="2000" b="1" dirty="0"/>
              <a:t>Causation vs. Correlation: </a:t>
            </a:r>
            <a:r>
              <a:rPr lang="en-US" sz="2000" dirty="0"/>
              <a:t>The project may identify correlations between variables and crime rates, but these do not necessarily imply causation, which could lead to incorrect conclusions about what influences crime.</a:t>
            </a:r>
          </a:p>
          <a:p>
            <a:r>
              <a:rPr lang="en-US" sz="2000" b="1" dirty="0"/>
              <a:t>Privacy and Ethical Considerations: </a:t>
            </a:r>
            <a:r>
              <a:rPr lang="en-US" sz="2000" dirty="0"/>
              <a:t>The project must navigate the ethical landscape of working with sensitive data, ensuring that privacy is maintained and the analysis does not lead to biased conclusions that could negatively affect certain populations.</a:t>
            </a:r>
          </a:p>
          <a:p>
            <a:r>
              <a:rPr lang="en-US" sz="2000" b="1" dirty="0"/>
              <a:t>Real-Time Data Analysis: </a:t>
            </a:r>
            <a:r>
              <a:rPr lang="en-US" sz="2000" dirty="0"/>
              <a:t>The project may not account for real-time data analysis, which can be crucial for timely crime prevention and resource allocation.</a:t>
            </a:r>
          </a:p>
          <a:p>
            <a:r>
              <a:rPr lang="en-US" sz="2000" b="1" dirty="0"/>
              <a:t>Interdisciplinary Limitations: </a:t>
            </a:r>
            <a:r>
              <a:rPr lang="en-US" sz="2000" dirty="0"/>
              <a:t>Crime is a complex, multifaceted issue that intersects with psychology, sociology, economics, and more. A purely data-driven approach may overlook these nuances that are hard to quantify.</a:t>
            </a:r>
            <a:endParaRPr lang="en-IN" sz="2000" dirty="0"/>
          </a:p>
        </p:txBody>
      </p:sp>
      <p:sp>
        <p:nvSpPr>
          <p:cNvPr id="6" name="Freeform 19">
            <a:extLst>
              <a:ext uri="{FF2B5EF4-FFF2-40B4-BE49-F238E27FC236}">
                <a16:creationId xmlns:a16="http://schemas.microsoft.com/office/drawing/2014/main" id="{A265BB2B-D002-776A-3E1B-D32967D06894}"/>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7" name="TextBox 6">
            <a:extLst>
              <a:ext uri="{FF2B5EF4-FFF2-40B4-BE49-F238E27FC236}">
                <a16:creationId xmlns:a16="http://schemas.microsoft.com/office/drawing/2014/main" id="{B1C836C6-6DDE-76C9-6861-3028C4F8DDC7}"/>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3</a:t>
            </a:r>
          </a:p>
        </p:txBody>
      </p:sp>
    </p:spTree>
    <p:extLst>
      <p:ext uri="{BB962C8B-B14F-4D97-AF65-F5344CB8AC3E}">
        <p14:creationId xmlns:p14="http://schemas.microsoft.com/office/powerpoint/2010/main" val="1310412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1901A-627F-39EC-B685-A95FE3F5E0A6}"/>
              </a:ext>
            </a:extLst>
          </p:cNvPr>
          <p:cNvSpPr txBox="1"/>
          <p:nvPr/>
        </p:nvSpPr>
        <p:spPr>
          <a:xfrm>
            <a:off x="5062064" y="165381"/>
            <a:ext cx="2067874" cy="492443"/>
          </a:xfrm>
          <a:prstGeom prst="rect">
            <a:avLst/>
          </a:prstGeom>
          <a:noFill/>
        </p:spPr>
        <p:txBody>
          <a:bodyPr wrap="none" lIns="0" tIns="0" rIns="0" bIns="0" rtlCol="0" anchor="ctr">
            <a:spAutoFit/>
          </a:bodyPr>
          <a:lstStyle/>
          <a:p>
            <a:pPr algn="ctr">
              <a:tabLst>
                <a:tab pos="347663" algn="l"/>
              </a:tabLst>
            </a:pPr>
            <a:r>
              <a:rPr lang="en-US" sz="3200" b="1" dirty="0">
                <a:solidFill>
                  <a:srgbClr val="30353F"/>
                </a:solidFill>
                <a:latin typeface="+mj-lt"/>
              </a:rPr>
              <a:t>OVERVIEW</a:t>
            </a:r>
          </a:p>
        </p:txBody>
      </p:sp>
      <p:sp>
        <p:nvSpPr>
          <p:cNvPr id="8" name="Content Placeholder 7">
            <a:extLst>
              <a:ext uri="{FF2B5EF4-FFF2-40B4-BE49-F238E27FC236}">
                <a16:creationId xmlns:a16="http://schemas.microsoft.com/office/drawing/2014/main" id="{3722322A-E669-F47D-0C28-08E0583A3030}"/>
              </a:ext>
            </a:extLst>
          </p:cNvPr>
          <p:cNvSpPr>
            <a:spLocks noGrp="1"/>
          </p:cNvSpPr>
          <p:nvPr>
            <p:ph idx="1"/>
          </p:nvPr>
        </p:nvSpPr>
        <p:spPr>
          <a:xfrm>
            <a:off x="838200" y="905933"/>
            <a:ext cx="10515600" cy="5271030"/>
          </a:xfrm>
        </p:spPr>
        <p:txBody>
          <a:bodyPr>
            <a:normAutofit/>
          </a:bodyPr>
          <a:lstStyle/>
          <a:p>
            <a:r>
              <a:rPr lang="en-US" sz="2400" dirty="0"/>
              <a:t>The primary objective is to uncover patterns, trends, and correlations within the crime data, focusing on various factors such as the timing of crimes, weather conditions, unemployment rates, and geographic distribution.</a:t>
            </a:r>
          </a:p>
          <a:p>
            <a:r>
              <a:rPr lang="en-US" sz="2400" dirty="0"/>
              <a:t>Understand the underlying factors contributing to crime in Philadelphia..</a:t>
            </a:r>
          </a:p>
          <a:p>
            <a:r>
              <a:rPr lang="en-US" sz="2400" dirty="0"/>
              <a:t>Identify potential hotspots and temporal patterns that could assist in crime prevention.</a:t>
            </a:r>
          </a:p>
          <a:p>
            <a:r>
              <a:rPr lang="en-US" sz="2400" dirty="0"/>
              <a:t>Explore the impact of socio-economic variables, such as unemployment rates, on crime frequencies.</a:t>
            </a:r>
          </a:p>
          <a:p>
            <a:r>
              <a:rPr lang="en-US" sz="2400" dirty="0"/>
              <a:t>Enhance public safety through data-driven insights and recommendations.</a:t>
            </a:r>
          </a:p>
          <a:p>
            <a:r>
              <a:rPr lang="en-US" sz="2400" dirty="0"/>
              <a:t>Understand the distribution and frequency of various types of crimes.</a:t>
            </a:r>
          </a:p>
          <a:p>
            <a:r>
              <a:rPr lang="en-US" sz="2400" dirty="0"/>
              <a:t>Analyze crime trends over time and correlate them with weather patterns and unemployment rates.</a:t>
            </a:r>
          </a:p>
          <a:p>
            <a:endParaRPr lang="en-US" sz="2400" dirty="0"/>
          </a:p>
          <a:p>
            <a:endParaRPr lang="en-IN" sz="2400" dirty="0"/>
          </a:p>
        </p:txBody>
      </p:sp>
      <p:sp>
        <p:nvSpPr>
          <p:cNvPr id="9" name="Freeform 19">
            <a:extLst>
              <a:ext uri="{FF2B5EF4-FFF2-40B4-BE49-F238E27FC236}">
                <a16:creationId xmlns:a16="http://schemas.microsoft.com/office/drawing/2014/main" id="{8634DD88-FA21-23A3-0BEF-A3F7BA563082}"/>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10" name="TextBox 9">
            <a:extLst>
              <a:ext uri="{FF2B5EF4-FFF2-40B4-BE49-F238E27FC236}">
                <a16:creationId xmlns:a16="http://schemas.microsoft.com/office/drawing/2014/main" id="{949772CF-1103-EE7B-A833-65C38B715FC4}"/>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Tree>
    <p:extLst>
      <p:ext uri="{BB962C8B-B14F-4D97-AF65-F5344CB8AC3E}">
        <p14:creationId xmlns:p14="http://schemas.microsoft.com/office/powerpoint/2010/main" val="181152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0332EF-8B36-3D08-628D-E9A22A61A778}"/>
              </a:ext>
            </a:extLst>
          </p:cNvPr>
          <p:cNvSpPr txBox="1"/>
          <p:nvPr/>
        </p:nvSpPr>
        <p:spPr>
          <a:xfrm>
            <a:off x="4306248" y="165381"/>
            <a:ext cx="3579506" cy="492443"/>
          </a:xfrm>
          <a:prstGeom prst="rect">
            <a:avLst/>
          </a:prstGeom>
          <a:noFill/>
        </p:spPr>
        <p:txBody>
          <a:bodyPr wrap="none" lIns="0" tIns="0" rIns="0" bIns="0" rtlCol="0" anchor="ctr">
            <a:spAutoFit/>
          </a:bodyPr>
          <a:lstStyle/>
          <a:p>
            <a:pPr algn="ctr">
              <a:tabLst>
                <a:tab pos="347663" algn="l"/>
              </a:tabLst>
            </a:pPr>
            <a:r>
              <a:rPr lang="en-US" sz="3200" b="1" dirty="0">
                <a:solidFill>
                  <a:srgbClr val="30353F"/>
                </a:solidFill>
                <a:latin typeface="+mj-lt"/>
              </a:rPr>
              <a:t>TARGET AUDIENCE</a:t>
            </a:r>
          </a:p>
        </p:txBody>
      </p:sp>
      <p:sp>
        <p:nvSpPr>
          <p:cNvPr id="5" name="Content Placeholder 7">
            <a:extLst>
              <a:ext uri="{FF2B5EF4-FFF2-40B4-BE49-F238E27FC236}">
                <a16:creationId xmlns:a16="http://schemas.microsoft.com/office/drawing/2014/main" id="{A5FE4A9D-49D3-5DAE-D732-37A70F05CFE0}"/>
              </a:ext>
            </a:extLst>
          </p:cNvPr>
          <p:cNvSpPr txBox="1">
            <a:spLocks/>
          </p:cNvSpPr>
          <p:nvPr/>
        </p:nvSpPr>
        <p:spPr>
          <a:xfrm>
            <a:off x="838200" y="905933"/>
            <a:ext cx="10515600" cy="5271030"/>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Real Estate Developers and Investors</a:t>
            </a:r>
            <a:r>
              <a:rPr lang="en-US" sz="2000" dirty="0"/>
              <a:t>: Insight into crime rates and trends can influence decisions about property development, investments, and marketing strategies for residential and commercial properties.</a:t>
            </a:r>
          </a:p>
          <a:p>
            <a:r>
              <a:rPr lang="en-US" sz="2000" b="1" dirty="0"/>
              <a:t>Public Health Officials: </a:t>
            </a:r>
            <a:r>
              <a:rPr lang="en-US" sz="2000" dirty="0"/>
              <a:t>Understanding the correlation between crime and socio-economic factors can help public health professionals develop programs that address mental health, substance abuse, and other health-related issues contributing to crime rates.</a:t>
            </a:r>
          </a:p>
          <a:p>
            <a:r>
              <a:rPr lang="en-US" sz="2000" b="1" dirty="0"/>
              <a:t>Technology and Data Analytics Companies: </a:t>
            </a:r>
            <a:r>
              <a:rPr lang="en-US" sz="2000" dirty="0"/>
              <a:t>Companies specializing in data analytics, predictive modeling, and public safety technologies might be interested in the methodologies and tools used in the project for potential collaborations or product development.</a:t>
            </a:r>
          </a:p>
          <a:p>
            <a:r>
              <a:rPr lang="en-US" sz="2000" b="1" dirty="0"/>
              <a:t>Community Organizations and NGOs: </a:t>
            </a:r>
            <a:r>
              <a:rPr lang="en-US" sz="2000" dirty="0"/>
              <a:t>Groups focused on community development, crime prevention, and youth engagement programs can use the insights to tailor their initiatives, apply for grants, and collaborate with law enforcement for community policing efforts.</a:t>
            </a:r>
          </a:p>
          <a:p>
            <a:r>
              <a:rPr lang="en-US" sz="2000" b="1" dirty="0"/>
              <a:t>Media and Journalists: </a:t>
            </a:r>
            <a:r>
              <a:rPr lang="en-US" sz="2000" dirty="0"/>
              <a:t>Reporters covering local news, crime, and public safety can use the findings to inform their reporting, create stories that highlight key issues and solutions, and bring public attention to efforts aimed at reducing crime and enhancing community well-being.</a:t>
            </a:r>
            <a:endParaRPr lang="en-IN" sz="2000" dirty="0"/>
          </a:p>
        </p:txBody>
      </p:sp>
      <p:sp>
        <p:nvSpPr>
          <p:cNvPr id="6" name="Freeform 19">
            <a:extLst>
              <a:ext uri="{FF2B5EF4-FFF2-40B4-BE49-F238E27FC236}">
                <a16:creationId xmlns:a16="http://schemas.microsoft.com/office/drawing/2014/main" id="{A265BB2B-D002-776A-3E1B-D32967D06894}"/>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7" name="TextBox 6">
            <a:extLst>
              <a:ext uri="{FF2B5EF4-FFF2-40B4-BE49-F238E27FC236}">
                <a16:creationId xmlns:a16="http://schemas.microsoft.com/office/drawing/2014/main" id="{B1C836C6-6DDE-76C9-6861-3028C4F8DDC7}"/>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3</a:t>
            </a:r>
          </a:p>
        </p:txBody>
      </p:sp>
    </p:spTree>
    <p:extLst>
      <p:ext uri="{BB962C8B-B14F-4D97-AF65-F5344CB8AC3E}">
        <p14:creationId xmlns:p14="http://schemas.microsoft.com/office/powerpoint/2010/main" val="385576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
        <p:nvSpPr>
          <p:cNvPr id="4" name="Title 1">
            <a:extLst>
              <a:ext uri="{FF2B5EF4-FFF2-40B4-BE49-F238E27FC236}">
                <a16:creationId xmlns:a16="http://schemas.microsoft.com/office/drawing/2014/main" id="{4B3A5295-2531-A004-00B9-46A8AEE8123E}"/>
              </a:ext>
            </a:extLst>
          </p:cNvPr>
          <p:cNvSpPr txBox="1">
            <a:spLocks/>
          </p:cNvSpPr>
          <p:nvPr/>
        </p:nvSpPr>
        <p:spPr>
          <a:xfrm>
            <a:off x="838200" y="461338"/>
            <a:ext cx="4648200" cy="59481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DATASET DESCRIPTION</a:t>
            </a:r>
          </a:p>
        </p:txBody>
      </p:sp>
      <p:sp>
        <p:nvSpPr>
          <p:cNvPr id="5" name="Content Placeholder 2">
            <a:extLst>
              <a:ext uri="{FF2B5EF4-FFF2-40B4-BE49-F238E27FC236}">
                <a16:creationId xmlns:a16="http://schemas.microsoft.com/office/drawing/2014/main" id="{98D02161-E043-78A3-801C-16762DD410F8}"/>
              </a:ext>
            </a:extLst>
          </p:cNvPr>
          <p:cNvSpPr txBox="1">
            <a:spLocks/>
          </p:cNvSpPr>
          <p:nvPr/>
        </p:nvSpPr>
        <p:spPr>
          <a:xfrm>
            <a:off x="5647969" y="2569029"/>
            <a:ext cx="5705831" cy="174171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rPr>
              <a:t>We took the data from : https://data.phila.gov/visualizations/crime-incidents</a:t>
            </a:r>
          </a:p>
          <a:p>
            <a:r>
              <a:rPr lang="en-US" sz="1800" dirty="0">
                <a:solidFill>
                  <a:schemeClr val="bg1"/>
                </a:solidFill>
              </a:rPr>
              <a:t>It has 21 columns and around 2.5M rows.</a:t>
            </a:r>
          </a:p>
        </p:txBody>
      </p:sp>
    </p:spTree>
    <p:extLst>
      <p:ext uri="{BB962C8B-B14F-4D97-AF65-F5344CB8AC3E}">
        <p14:creationId xmlns:p14="http://schemas.microsoft.com/office/powerpoint/2010/main" val="261102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0726298-6123-A40F-AB92-BEBBE29361E3}"/>
              </a:ext>
            </a:extLst>
          </p:cNvPr>
          <p:cNvSpPr txBox="1">
            <a:spLocks/>
          </p:cNvSpPr>
          <p:nvPr/>
        </p:nvSpPr>
        <p:spPr>
          <a:xfrm>
            <a:off x="838201" y="559813"/>
            <a:ext cx="2819399" cy="557793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t>DATASET DESCRIPTION</a:t>
            </a:r>
          </a:p>
        </p:txBody>
      </p:sp>
      <p:graphicFrame>
        <p:nvGraphicFramePr>
          <p:cNvPr id="4" name="Content Placeholder 2">
            <a:extLst>
              <a:ext uri="{FF2B5EF4-FFF2-40B4-BE49-F238E27FC236}">
                <a16:creationId xmlns:a16="http://schemas.microsoft.com/office/drawing/2014/main" id="{238B7F1A-80A7-F505-ED9D-992E2BC69CE6}"/>
              </a:ext>
            </a:extLst>
          </p:cNvPr>
          <p:cNvGraphicFramePr>
            <a:graphicFrameLocks/>
          </p:cNvGraphicFramePr>
          <p:nvPr>
            <p:extLst>
              <p:ext uri="{D42A27DB-BD31-4B8C-83A1-F6EECF244321}">
                <p14:modId xmlns:p14="http://schemas.microsoft.com/office/powerpoint/2010/main" val="3515713470"/>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reeform 19">
            <a:extLst>
              <a:ext uri="{FF2B5EF4-FFF2-40B4-BE49-F238E27FC236}">
                <a16:creationId xmlns:a16="http://schemas.microsoft.com/office/drawing/2014/main" id="{E5DA0B9E-188B-A5D7-260A-F15B9B4DB187}"/>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6" name="TextBox 5">
            <a:extLst>
              <a:ext uri="{FF2B5EF4-FFF2-40B4-BE49-F238E27FC236}">
                <a16:creationId xmlns:a16="http://schemas.microsoft.com/office/drawing/2014/main" id="{DA63E9AD-2A2C-1AC4-122D-4F23F51F8F0C}"/>
              </a:ext>
            </a:extLst>
          </p:cNvPr>
          <p:cNvSpPr txBox="1"/>
          <p:nvPr/>
        </p:nvSpPr>
        <p:spPr>
          <a:xfrm>
            <a:off x="11907454" y="6481180"/>
            <a:ext cx="280846" cy="307777"/>
          </a:xfrm>
          <a:prstGeom prst="rect">
            <a:avLst/>
          </a:prstGeom>
          <a:noFill/>
        </p:spPr>
        <p:txBody>
          <a:bodyPr wrap="none" rtlCol="0">
            <a:spAutoFit/>
          </a:bodyPr>
          <a:lstStyle/>
          <a:p>
            <a:r>
              <a:rPr lang="en-US" sz="1400" b="1" dirty="0">
                <a:solidFill>
                  <a:schemeClr val="bg1"/>
                </a:solidFill>
              </a:rPr>
              <a:t>4</a:t>
            </a:r>
          </a:p>
        </p:txBody>
      </p:sp>
    </p:spTree>
    <p:extLst>
      <p:ext uri="{BB962C8B-B14F-4D97-AF65-F5344CB8AC3E}">
        <p14:creationId xmlns:p14="http://schemas.microsoft.com/office/powerpoint/2010/main" val="4093457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0726298-6123-A40F-AB92-BEBBE29361E3}"/>
              </a:ext>
            </a:extLst>
          </p:cNvPr>
          <p:cNvSpPr txBox="1">
            <a:spLocks/>
          </p:cNvSpPr>
          <p:nvPr/>
        </p:nvSpPr>
        <p:spPr>
          <a:xfrm>
            <a:off x="838201" y="559813"/>
            <a:ext cx="2819399" cy="557793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t>DATASET DESCRIPTION</a:t>
            </a:r>
          </a:p>
        </p:txBody>
      </p:sp>
      <p:graphicFrame>
        <p:nvGraphicFramePr>
          <p:cNvPr id="4" name="Content Placeholder 2">
            <a:extLst>
              <a:ext uri="{FF2B5EF4-FFF2-40B4-BE49-F238E27FC236}">
                <a16:creationId xmlns:a16="http://schemas.microsoft.com/office/drawing/2014/main" id="{238B7F1A-80A7-F505-ED9D-992E2BC69CE6}"/>
              </a:ext>
            </a:extLst>
          </p:cNvPr>
          <p:cNvGraphicFramePr>
            <a:graphicFrameLocks/>
          </p:cNvGraphicFramePr>
          <p:nvPr>
            <p:extLst>
              <p:ext uri="{D42A27DB-BD31-4B8C-83A1-F6EECF244321}">
                <p14:modId xmlns:p14="http://schemas.microsoft.com/office/powerpoint/2010/main" val="3703492583"/>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reeform 19">
            <a:extLst>
              <a:ext uri="{FF2B5EF4-FFF2-40B4-BE49-F238E27FC236}">
                <a16:creationId xmlns:a16="http://schemas.microsoft.com/office/drawing/2014/main" id="{E25B31D9-DD2D-8F32-86A6-8D595DF39F8D}"/>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5" name="TextBox 4">
            <a:extLst>
              <a:ext uri="{FF2B5EF4-FFF2-40B4-BE49-F238E27FC236}">
                <a16:creationId xmlns:a16="http://schemas.microsoft.com/office/drawing/2014/main" id="{B575B656-75B3-D8CE-5224-18677D2164D0}"/>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5</a:t>
            </a:r>
          </a:p>
        </p:txBody>
      </p:sp>
    </p:spTree>
    <p:extLst>
      <p:ext uri="{BB962C8B-B14F-4D97-AF65-F5344CB8AC3E}">
        <p14:creationId xmlns:p14="http://schemas.microsoft.com/office/powerpoint/2010/main" val="180220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CC4C-6ACC-FADB-F997-E4940773D33E}"/>
              </a:ext>
            </a:extLst>
          </p:cNvPr>
          <p:cNvSpPr txBox="1">
            <a:spLocks/>
          </p:cNvSpPr>
          <p:nvPr/>
        </p:nvSpPr>
        <p:spPr>
          <a:xfrm>
            <a:off x="838201" y="559813"/>
            <a:ext cx="10348146" cy="1283471"/>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tx2"/>
                </a:solidFill>
              </a:rPr>
              <a:t>ANALYTICAL APPROACH</a:t>
            </a:r>
          </a:p>
        </p:txBody>
      </p:sp>
      <p:graphicFrame>
        <p:nvGraphicFramePr>
          <p:cNvPr id="3" name="Content Placeholder 2">
            <a:extLst>
              <a:ext uri="{FF2B5EF4-FFF2-40B4-BE49-F238E27FC236}">
                <a16:creationId xmlns:a16="http://schemas.microsoft.com/office/drawing/2014/main" id="{0C222D88-B598-195E-0503-AC48C2B350D2}"/>
              </a:ext>
            </a:extLst>
          </p:cNvPr>
          <p:cNvGraphicFramePr>
            <a:graphicFrameLocks/>
          </p:cNvGraphicFramePr>
          <p:nvPr>
            <p:extLst>
              <p:ext uri="{D42A27DB-BD31-4B8C-83A1-F6EECF244321}">
                <p14:modId xmlns:p14="http://schemas.microsoft.com/office/powerpoint/2010/main" val="4090905432"/>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reeform 19">
            <a:extLst>
              <a:ext uri="{FF2B5EF4-FFF2-40B4-BE49-F238E27FC236}">
                <a16:creationId xmlns:a16="http://schemas.microsoft.com/office/drawing/2014/main" id="{504D9A27-1D8A-764D-55A4-72C134559C3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5" name="TextBox 4">
            <a:extLst>
              <a:ext uri="{FF2B5EF4-FFF2-40B4-BE49-F238E27FC236}">
                <a16:creationId xmlns:a16="http://schemas.microsoft.com/office/drawing/2014/main" id="{3570FADD-C835-C916-C786-50863EF75BB7}"/>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6</a:t>
            </a:r>
          </a:p>
        </p:txBody>
      </p:sp>
    </p:spTree>
    <p:extLst>
      <p:ext uri="{BB962C8B-B14F-4D97-AF65-F5344CB8AC3E}">
        <p14:creationId xmlns:p14="http://schemas.microsoft.com/office/powerpoint/2010/main" val="253734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725432" y="165381"/>
            <a:ext cx="2741135"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DRIVEN </a:t>
            </a:r>
          </a:p>
        </p:txBody>
      </p:sp>
      <p:sp>
        <p:nvSpPr>
          <p:cNvPr id="155" name="Rectangle 154">
            <a:extLst>
              <a:ext uri="{C183D7F6-B498-43B3-948B-1728B52AA6E4}">
                <adec:decorative xmlns:adec="http://schemas.microsoft.com/office/drawing/2017/decorative" val="1"/>
              </a:ext>
            </a:extLst>
          </p:cNvPr>
          <p:cNvSpPr/>
          <p:nvPr/>
        </p:nvSpPr>
        <p:spPr>
          <a:xfrm>
            <a:off x="914400" y="810250"/>
            <a:ext cx="10354733" cy="574295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4434" cy="307777"/>
          </a:xfrm>
          <a:prstGeom prst="rect">
            <a:avLst/>
          </a:prstGeom>
          <a:noFill/>
        </p:spPr>
        <p:txBody>
          <a:bodyPr wrap="none" rtlCol="0">
            <a:spAutoFit/>
          </a:bodyPr>
          <a:lstStyle/>
          <a:p>
            <a:r>
              <a:rPr lang="en-US" sz="1400" b="1" dirty="0">
                <a:solidFill>
                  <a:schemeClr val="bg1"/>
                </a:solidFill>
              </a:rPr>
              <a:t>7</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pic>
        <p:nvPicPr>
          <p:cNvPr id="6" name="Picture 5">
            <a:extLst>
              <a:ext uri="{FF2B5EF4-FFF2-40B4-BE49-F238E27FC236}">
                <a16:creationId xmlns:a16="http://schemas.microsoft.com/office/drawing/2014/main" id="{0552AC76-E92C-B59D-4794-B27D439A0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099" y="963063"/>
            <a:ext cx="4713573" cy="2297761"/>
          </a:xfrm>
          <a:prstGeom prst="rect">
            <a:avLst/>
          </a:prstGeom>
        </p:spPr>
      </p:pic>
      <p:pic>
        <p:nvPicPr>
          <p:cNvPr id="8" name="Picture 7">
            <a:extLst>
              <a:ext uri="{FF2B5EF4-FFF2-40B4-BE49-F238E27FC236}">
                <a16:creationId xmlns:a16="http://schemas.microsoft.com/office/drawing/2014/main" id="{339125E4-A01A-9475-15F6-4593A37A3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099" y="3413250"/>
            <a:ext cx="4692439" cy="2919383"/>
          </a:xfrm>
          <a:prstGeom prst="rect">
            <a:avLst/>
          </a:prstGeom>
        </p:spPr>
      </p:pic>
    </p:spTree>
    <p:extLst>
      <p:ext uri="{BB962C8B-B14F-4D97-AF65-F5344CB8AC3E}">
        <p14:creationId xmlns:p14="http://schemas.microsoft.com/office/powerpoint/2010/main" val="304131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725432" y="165381"/>
            <a:ext cx="2741135"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DRIVEN </a:t>
            </a:r>
          </a:p>
        </p:txBody>
      </p:sp>
      <p:sp>
        <p:nvSpPr>
          <p:cNvPr id="155" name="Rectangle 154">
            <a:extLst>
              <a:ext uri="{C183D7F6-B498-43B3-948B-1728B52AA6E4}">
                <adec:decorative xmlns:adec="http://schemas.microsoft.com/office/drawing/2017/decorative" val="1"/>
              </a:ext>
            </a:extLst>
          </p:cNvPr>
          <p:cNvSpPr/>
          <p:nvPr/>
        </p:nvSpPr>
        <p:spPr>
          <a:xfrm>
            <a:off x="914400" y="810250"/>
            <a:ext cx="10354733" cy="574295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8</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pic>
        <p:nvPicPr>
          <p:cNvPr id="4" name="Picture 3">
            <a:extLst>
              <a:ext uri="{FF2B5EF4-FFF2-40B4-BE49-F238E27FC236}">
                <a16:creationId xmlns:a16="http://schemas.microsoft.com/office/drawing/2014/main" id="{933DAF15-5C29-4116-B465-839DB872D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315" y="986995"/>
            <a:ext cx="7511211" cy="5398201"/>
          </a:xfrm>
          <a:prstGeom prst="rect">
            <a:avLst/>
          </a:prstGeom>
        </p:spPr>
      </p:pic>
    </p:spTree>
    <p:extLst>
      <p:ext uri="{BB962C8B-B14F-4D97-AF65-F5344CB8AC3E}">
        <p14:creationId xmlns:p14="http://schemas.microsoft.com/office/powerpoint/2010/main" val="2550274948"/>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216</TotalTime>
  <Words>1216</Words>
  <Application>Microsoft Office PowerPoint</Application>
  <PresentationFormat>Widescreen</PresentationFormat>
  <Paragraphs>91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PowerPoint Presentation</vt:lpstr>
      <vt:lpstr>PowerPoint Presentation</vt:lpstr>
      <vt:lpstr>Slide 1</vt:lpstr>
      <vt:lpstr>PowerPoint Presentation</vt:lpstr>
      <vt:lpstr>PowerPoint Presentation</vt:lpstr>
      <vt:lpstr>PowerPoint Presentation</vt:lpstr>
      <vt:lpstr>Slide 2</vt:lpstr>
      <vt:lpstr>Slide 2</vt:lpstr>
      <vt:lpstr>Slide 2</vt:lpstr>
      <vt:lpstr>Slide 2</vt:lpstr>
      <vt:lpstr>Slide 10</vt:lpstr>
      <vt:lpstr>PowerPoint Presentation</vt:lpstr>
      <vt:lpstr>Slide 10</vt:lpstr>
      <vt:lpstr>PowerPoint Presentation</vt:lpstr>
      <vt:lpstr>PowerPoint Presentation</vt:lpstr>
      <vt:lpstr>PowerPoint Presentation</vt:lpstr>
      <vt:lpstr>PowerPoint Presentation</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Kania,Anish</dc:creator>
  <cp:lastModifiedBy>Kania,Anish</cp:lastModifiedBy>
  <cp:revision>4</cp:revision>
  <dcterms:created xsi:type="dcterms:W3CDTF">2024-03-13T21:23:13Z</dcterms:created>
  <dcterms:modified xsi:type="dcterms:W3CDTF">2024-03-14T16:33:30Z</dcterms:modified>
</cp:coreProperties>
</file>