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4" r:id="rId6"/>
    <p:sldId id="265" r:id="rId7"/>
    <p:sldId id="280" r:id="rId8"/>
    <p:sldId id="276" r:id="rId9"/>
    <p:sldId id="27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3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E2A2-579B-485F-8EE5-8D12AD4F097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73142-9ABB-46B6-97D2-61E100BEA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7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73142-9ABB-46B6-97D2-61E100BEA3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20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73142-9ABB-46B6-97D2-61E100BEA3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20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32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3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7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041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380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4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3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6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51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69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40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01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99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9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99E7C1-7DD3-48D4-BD85-3F67149AFCA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CE8E1EB-9300-41E7-ABE9-405BE0BD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     Презентация</a:t>
            </a:r>
            <a:r>
              <a:rPr lang="ru-RU" sz="4000" dirty="0" smtClean="0"/>
              <a:t> проекта: </a:t>
            </a:r>
            <a:br>
              <a:rPr lang="ru-RU" sz="4000" dirty="0" smtClean="0"/>
            </a:br>
            <a:r>
              <a:rPr lang="en-US" sz="4000" dirty="0" smtClean="0"/>
              <a:t>     </a:t>
            </a:r>
            <a:r>
              <a:rPr lang="ru-RU" sz="4000" dirty="0" smtClean="0"/>
              <a:t>Разработка форума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48118" y="4346671"/>
            <a:ext cx="4386863" cy="86142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Выполнил: Юсупов Амин</a:t>
            </a:r>
            <a:r>
              <a:rPr lang="en-US" dirty="0"/>
              <a:t>,</a:t>
            </a:r>
            <a:endParaRPr lang="ru-RU" dirty="0" smtClean="0"/>
          </a:p>
          <a:p>
            <a:r>
              <a:rPr lang="ru-RU" dirty="0" smtClean="0"/>
              <a:t>Ученик </a:t>
            </a:r>
            <a:r>
              <a:rPr lang="ru-RU" dirty="0" err="1" smtClean="0"/>
              <a:t>яндекс</a:t>
            </a:r>
            <a:r>
              <a:rPr lang="ru-RU" dirty="0" smtClean="0"/>
              <a:t> лицея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9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681" y="1093741"/>
            <a:ext cx="8761413" cy="706964"/>
          </a:xfrm>
        </p:spPr>
        <p:txBody>
          <a:bodyPr/>
          <a:lstStyle/>
          <a:p>
            <a:pPr lvl="0"/>
            <a:r>
              <a:rPr lang="ru-RU" sz="2800" b="1" dirty="0" smtClean="0">
                <a:solidFill>
                  <a:srgbClr val="92D050"/>
                </a:solidFill>
              </a:rPr>
              <a:t>Идея проекта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Главная задумка проекта – форум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на котором можно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Обмениваться идеями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опытом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Получать и давать советы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отвечать на разные вопросы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Обсуждение разных тем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новостей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Общение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0328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способы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Разработка форума</a:t>
            </a:r>
          </a:p>
          <a:p>
            <a:r>
              <a:rPr lang="ru-RU" dirty="0" smtClean="0"/>
              <a:t>Создание </a:t>
            </a:r>
            <a:r>
              <a:rPr lang="ru-RU" dirty="0" err="1" smtClean="0"/>
              <a:t>тг</a:t>
            </a:r>
            <a:r>
              <a:rPr lang="ru-RU" dirty="0" smtClean="0"/>
              <a:t> бота-помощника по форуму</a:t>
            </a:r>
          </a:p>
          <a:p>
            <a:pPr marL="0" indent="0">
              <a:buNone/>
            </a:pPr>
            <a:r>
              <a:rPr lang="ru-RU" dirty="0" smtClean="0"/>
              <a:t>Способы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Использование полученных навыков в процессе курса</a:t>
            </a:r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2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208" y="1084506"/>
            <a:ext cx="8761413" cy="706964"/>
          </a:xfrm>
        </p:spPr>
        <p:txBody>
          <a:bodyPr/>
          <a:lstStyle/>
          <a:p>
            <a:r>
              <a:rPr lang="ru-RU" sz="2800" b="1" dirty="0" smtClean="0">
                <a:solidFill>
                  <a:srgbClr val="92D050"/>
                </a:solidFill>
              </a:rPr>
              <a:t>Структура проекта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процессе создания была создана архитектура проекта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которая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выглядит следующим образом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rgbClr val="92D050"/>
                </a:solidFill>
              </a:rPr>
              <a:t>--- MRM ---data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классы таблиц баз данных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dirty="0" smtClean="0">
                <a:solidFill>
                  <a:srgbClr val="92D050"/>
                </a:solidFill>
              </a:rPr>
              <a:t>forms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все формы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регистрация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авторизация и </a:t>
            </a:r>
            <a:r>
              <a:rPr lang="ru-RU" dirty="0" err="1" smtClean="0">
                <a:solidFill>
                  <a:schemeClr val="tx1"/>
                </a:solidFill>
              </a:rPr>
              <a:t>др</a:t>
            </a:r>
            <a:r>
              <a:rPr lang="en-US" dirty="0" smtClean="0">
                <a:solidFill>
                  <a:schemeClr val="tx1"/>
                </a:solidFill>
              </a:rPr>
              <a:t>.)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dirty="0" smtClean="0">
                <a:solidFill>
                  <a:srgbClr val="92D050"/>
                </a:solidFill>
              </a:rPr>
              <a:t>static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стили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шрифты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картинки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dirty="0" smtClean="0">
                <a:solidFill>
                  <a:srgbClr val="92D050"/>
                </a:solidFill>
              </a:rPr>
              <a:t>bot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все файлы телеграмм бота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dirty="0" smtClean="0">
                <a:solidFill>
                  <a:srgbClr val="92D050"/>
                </a:solidFill>
              </a:rPr>
              <a:t>templates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шаблоны </a:t>
            </a:r>
            <a:r>
              <a:rPr lang="en-US" dirty="0" smtClean="0">
                <a:solidFill>
                  <a:schemeClr val="tx1"/>
                </a:solidFill>
              </a:rPr>
              <a:t>html)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dirty="0" smtClean="0">
                <a:solidFill>
                  <a:srgbClr val="92D050"/>
                </a:solidFill>
              </a:rPr>
              <a:t>main.py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главный файл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716" y="1010614"/>
            <a:ext cx="8761413" cy="706964"/>
          </a:xfrm>
        </p:spPr>
        <p:txBody>
          <a:bodyPr/>
          <a:lstStyle/>
          <a:p>
            <a:r>
              <a:rPr lang="ru-RU" sz="2800" b="1" dirty="0" smtClean="0">
                <a:solidFill>
                  <a:srgbClr val="92D050"/>
                </a:solidFill>
              </a:rPr>
              <a:t>Использованные технологии</a:t>
            </a:r>
            <a:endParaRPr lang="ru-RU" sz="2800" b="1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Были использованы</a:t>
            </a:r>
            <a:r>
              <a:rPr lang="en-US" dirty="0" smtClean="0"/>
              <a:t>: </a:t>
            </a:r>
            <a:r>
              <a:rPr lang="ru-RU" dirty="0" smtClean="0"/>
              <a:t>модули</a:t>
            </a:r>
            <a:r>
              <a:rPr lang="en-US" dirty="0" smtClean="0"/>
              <a:t>, </a:t>
            </a:r>
            <a:r>
              <a:rPr lang="ru-RU" dirty="0" smtClean="0"/>
              <a:t>языки разметки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bootstrap, fl</a:t>
            </a:r>
            <a:r>
              <a:rPr lang="en-US" dirty="0" smtClean="0"/>
              <a:t>ask,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en-US" dirty="0" err="1" smtClean="0"/>
              <a:t>aiogram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Bootstrap (front-end framework) — Национальная библиотека им. Н. Э. Бауман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95" y="3886124"/>
            <a:ext cx="1322705" cy="132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ks in Python. Flask is a micro web framework written… | by Shivangi  Saree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60" y="4060871"/>
            <a:ext cx="1356148" cy="10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M should be used in every project – DeavidSedice's blo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748" y="4367618"/>
            <a:ext cx="1665077" cy="66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урсы программирования HTML CSS - Школа программирования Алматы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6" y="3968780"/>
            <a:ext cx="1894204" cy="14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iogram projects group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68" y="4038920"/>
            <a:ext cx="1070715" cy="10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718" y="1223050"/>
            <a:ext cx="8761413" cy="706964"/>
          </a:xfrm>
        </p:spPr>
        <p:txBody>
          <a:bodyPr/>
          <a:lstStyle/>
          <a:p>
            <a:pPr lvl="0"/>
            <a:r>
              <a:rPr lang="ru-RU" sz="2800" b="1" dirty="0">
                <a:solidFill>
                  <a:srgbClr val="92D050"/>
                </a:solidFill>
              </a:rPr>
              <a:t>П</a:t>
            </a:r>
            <a:r>
              <a:rPr lang="ru-RU" sz="2800" b="1" dirty="0" smtClean="0">
                <a:solidFill>
                  <a:srgbClr val="92D050"/>
                </a:solidFill>
              </a:rPr>
              <a:t>римеры работы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3258799" y="5598160"/>
            <a:ext cx="365967" cy="1981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" y="2471099"/>
            <a:ext cx="7579360" cy="398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43" y="2318702"/>
            <a:ext cx="5073597" cy="453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4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718" y="1223050"/>
            <a:ext cx="8761413" cy="706964"/>
          </a:xfrm>
        </p:spPr>
        <p:txBody>
          <a:bodyPr/>
          <a:lstStyle/>
          <a:p>
            <a:pPr lvl="0"/>
            <a:r>
              <a:rPr lang="ru-RU" sz="2800" b="1" dirty="0">
                <a:solidFill>
                  <a:srgbClr val="92D050"/>
                </a:solidFill>
              </a:rPr>
              <a:t>П</a:t>
            </a:r>
            <a:r>
              <a:rPr lang="ru-RU" sz="2800" b="1" dirty="0" smtClean="0">
                <a:solidFill>
                  <a:srgbClr val="92D050"/>
                </a:solidFill>
              </a:rPr>
              <a:t>римеры работы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3258799" y="5598160"/>
            <a:ext cx="365967" cy="1981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" y="2877503"/>
            <a:ext cx="6357938" cy="355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83" y="3202068"/>
            <a:ext cx="6063416" cy="290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9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0279" y="788473"/>
            <a:ext cx="8761413" cy="706964"/>
          </a:xfrm>
        </p:spPr>
        <p:txBody>
          <a:bodyPr/>
          <a:lstStyle/>
          <a:p>
            <a:r>
              <a:rPr lang="ru-RU" sz="4800" b="1" dirty="0" smtClean="0">
                <a:solidFill>
                  <a:srgbClr val="92D050"/>
                </a:solidFill>
              </a:rPr>
              <a:t>Заключение </a:t>
            </a:r>
            <a:endParaRPr lang="ru-RU" sz="4800" b="1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241" y="2291787"/>
            <a:ext cx="11620982" cy="425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этой работе я </a:t>
            </a:r>
            <a:r>
              <a:rPr lang="ru-RU" sz="2800" dirty="0" smtClean="0"/>
              <a:t>рассказал про свой итоговый проект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ru-RU" sz="2300" dirty="0" smtClean="0"/>
              <a:t>Что бы я добавил</a:t>
            </a:r>
            <a:r>
              <a:rPr lang="en-US" sz="2300" dirty="0" smtClean="0"/>
              <a:t>, </a:t>
            </a:r>
            <a:r>
              <a:rPr lang="ru-RU" sz="2300" dirty="0" smtClean="0"/>
              <a:t>чего не хватает сейчас</a:t>
            </a:r>
            <a:r>
              <a:rPr lang="en-US" sz="2300" dirty="0" smtClean="0"/>
              <a:t>?</a:t>
            </a:r>
            <a:endParaRPr lang="ru-RU" sz="2300" dirty="0"/>
          </a:p>
          <a:p>
            <a:r>
              <a:rPr lang="ru-RU" sz="2300" dirty="0" smtClean="0"/>
              <a:t>Больше функционала бота</a:t>
            </a:r>
            <a:endParaRPr lang="ru-RU" sz="2300" dirty="0"/>
          </a:p>
          <a:p>
            <a:r>
              <a:rPr lang="ru-RU" sz="2300" dirty="0" smtClean="0"/>
              <a:t>Прикрепление файлов</a:t>
            </a:r>
          </a:p>
          <a:p>
            <a:r>
              <a:rPr lang="ru-RU" sz="2300" dirty="0" smtClean="0"/>
              <a:t>Больше разделов</a:t>
            </a:r>
          </a:p>
          <a:p>
            <a:r>
              <a:rPr lang="ru-RU" sz="2300" dirty="0" smtClean="0"/>
              <a:t>Графический редактор и </a:t>
            </a:r>
            <a:r>
              <a:rPr lang="ru-RU" sz="2300" dirty="0" err="1" smtClean="0"/>
              <a:t>др</a:t>
            </a:r>
            <a:r>
              <a:rPr lang="en-US" sz="2300" dirty="0" smtClean="0"/>
              <a:t>.</a:t>
            </a:r>
            <a:endParaRPr lang="ru-RU" sz="2300" dirty="0" smtClean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6502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69486" y="1851949"/>
            <a:ext cx="2965633" cy="1721665"/>
          </a:xfrm>
        </p:spPr>
        <p:txBody>
          <a:bodyPr/>
          <a:lstStyle/>
          <a:p>
            <a:r>
              <a:rPr lang="ru-RU" dirty="0" smtClean="0"/>
              <a:t>Конец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9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265</TotalTime>
  <Words>196</Words>
  <Application>Microsoft Office PowerPoint</Application>
  <PresentationFormat>Произвольный</PresentationFormat>
  <Paragraphs>42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Совет директоров</vt:lpstr>
      <vt:lpstr>     Презентация проекта:       Разработка форума </vt:lpstr>
      <vt:lpstr>Идея проекта </vt:lpstr>
      <vt:lpstr>Цели и способы </vt:lpstr>
      <vt:lpstr>Структура проекта </vt:lpstr>
      <vt:lpstr>Использованные технологии</vt:lpstr>
      <vt:lpstr>Примеры работы </vt:lpstr>
      <vt:lpstr>Примеры работы </vt:lpstr>
      <vt:lpstr>Заключение </vt:lpstr>
      <vt:lpstr>Конец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Методы исследования осадочных пород.</dc:title>
  <dc:creator>Ямалиев Хустам</dc:creator>
  <cp:lastModifiedBy>AdminJana</cp:lastModifiedBy>
  <cp:revision>22</cp:revision>
  <dcterms:created xsi:type="dcterms:W3CDTF">2020-04-23T20:23:21Z</dcterms:created>
  <dcterms:modified xsi:type="dcterms:W3CDTF">2021-04-25T21:10:52Z</dcterms:modified>
</cp:coreProperties>
</file>