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976D2"/>
                </a:solidFill>
              </a:defRPr>
            </a:pPr>
            <a:r>
              <a:t>Appium Samples In a 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24242"/>
                </a:solidFill>
              </a:defRPr>
            </a:pPr>
            <a:r>
              <a:t>Architecture &amp; Sequence Flow Diagrams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976D2"/>
                </a:solidFill>
              </a:defRPr>
            </a:pPr>
            <a:r>
              <a:t>Architectural Overview</a:t>
            </a:r>
          </a:p>
        </p:txBody>
      </p:sp>
      <p:pic>
        <p:nvPicPr>
          <p:cNvPr id="3" name="Picture 2" descr="appium_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5836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424242"/>
                </a:solidFill>
              </a:defRPr>
            </a:pPr>
            <a:r>
              <a:t>Key Components: Runner (Python) • Docker Container • Build Tools (Gradle/uv) • Digital.ai Testing Cloud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976D2"/>
                </a:solidFill>
              </a:defRPr>
            </a:pPr>
            <a:r>
              <a:t>Test Execution Sequence Flow</a:t>
            </a:r>
          </a:p>
        </p:txBody>
      </p:sp>
      <p:pic>
        <p:nvPicPr>
          <p:cNvPr id="3" name="Picture 2" descr="appium_sequ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5836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424242"/>
                </a:solidFill>
              </a:defRPr>
            </a:pPr>
            <a:r>
              <a:t>Execution Flow: User Command → Environment Validation → Docker → Build Tools → Cloud Connection → Parallel Testing → Reports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976D2"/>
                </a:solidFill>
              </a:defRPr>
            </a:pPr>
            <a:r>
              <a:t>Key Features &amp; Configuration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24242"/>
                </a:solidFill>
              </a:defRPr>
            </a:pPr>
            <a:r>
              <a:t>🎯 Test Execution Features:</a:t>
            </a:r>
            <a:br/>
            <a:r>
              <a:t>• Parallel execution with configurable workers (default: 4)</a:t>
            </a:r>
            <a:br/>
            <a:r>
              <a:t>• Support for Java/TestNG and Python/pytest test suites</a:t>
            </a:r>
            <a:br/>
            <a:r>
              <a:t>• Docker containerized execution environment</a:t>
            </a:r>
            <a:br/>
            <a:r>
              <a:t>• HTML and JSON report generation</a:t>
            </a:r>
            <a:br/>
            <a:r>
              <a:t>• Real-time test output streaming</a:t>
            </a:r>
            <a:br/>
            <a:br/>
            <a:r>
              <a:t>🔧 Environment Configuration:</a:t>
            </a:r>
            <a:br/>
            <a:r>
              <a:t>• CLOUD_URL: https://uscloud.experitest.com</a:t>
            </a:r>
            <a:br/>
            <a:r>
              <a:t>• ACCESS_KEY: Digital.ai Testing Cloud access key</a:t>
            </a:r>
            <a:br/>
            <a:r>
              <a:t>• APPIUM_VERSION: 2.0.0 (configurable)</a:t>
            </a:r>
            <a:br/>
            <a:r>
              <a:t>• ANDROID_DEVICE_QUERY: Device selection filters</a:t>
            </a:r>
            <a:br/>
            <a:r>
              <a:t>• IOS_DEVICE_QUERY: Device selection filters</a:t>
            </a:r>
            <a:br/>
            <a:br/>
            <a:r>
              <a:t>🐳 Docker Integration:</a:t>
            </a:r>
            <a:br/>
            <a:r>
              <a:t>• Volume mounting for reports and logs persistence</a:t>
            </a:r>
            <a:br/>
            <a:r>
              <a:t>• Environment variable injection from .env file</a:t>
            </a:r>
            <a:br/>
            <a:r>
              <a:t>• Resource limits and parallel execution control</a:t>
            </a:r>
            <a:br/>
            <a:r>
              <a:t>• Separate dev and runtime container profiles</a:t>
            </a:r>
            <a:br/>
            <a:br/>
            <a:r>
              <a:t>📊 Report Generation:</a:t>
            </a:r>
            <a:br/>
            <a:r>
              <a:t>• HTML test reports (Java &amp; Python)</a:t>
            </a:r>
            <a:br/>
            <a:r>
              <a:t>• JSON summary with execution statistics</a:t>
            </a:r>
            <a:br/>
            <a:r>
              <a:t>• Test logs with timestamps</a:t>
            </a:r>
            <a:br/>
            <a:r>
              <a:t>• Mounted volumes for external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