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91" r:id="rId2"/>
    <p:sldId id="257" r:id="rId3"/>
    <p:sldId id="258" r:id="rId4"/>
    <p:sldId id="445" r:id="rId5"/>
    <p:sldId id="446" r:id="rId6"/>
    <p:sldId id="447" r:id="rId7"/>
    <p:sldId id="303" r:id="rId8"/>
    <p:sldId id="448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281" r:id="rId18"/>
    <p:sldId id="298" r:id="rId19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272B2-4988-8940-B8C8-B375EFDEDAAB}" v="1" dt="2019-06-30T06:56:19.27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/>
    <p:restoredTop sz="92671"/>
  </p:normalViewPr>
  <p:slideViewPr>
    <p:cSldViewPr snapToGrid="0" snapToObjects="1">
      <p:cViewPr varScale="1">
        <p:scale>
          <a:sx n="151" d="100"/>
          <a:sy n="151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4108077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3536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4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Functions &amp; Control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1.0</a:t>
            </a:r>
          </a:p>
        </p:txBody>
      </p:sp>
    </p:spTree>
    <p:extLst>
      <p:ext uri="{BB962C8B-B14F-4D97-AF65-F5344CB8AC3E}">
        <p14:creationId xmlns:p14="http://schemas.microsoft.com/office/powerpoint/2010/main" val="2295021248"/>
      </p:ext>
    </p:extLst>
  </p:cSld>
  <p:clrMapOvr>
    <a:masterClrMapping/>
  </p:clrMapOvr>
  <p:transition spd="med" advTm="528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262E3-EE7C-2643-A778-055BE45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359"/>
            <a:ext cx="5291004" cy="200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 main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, the ‘main’ function in our application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Takes a single parameter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, of type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Array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(not actually used)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3622703" y="1130869"/>
            <a:ext cx="1968404" cy="23724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1509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D3E39-F401-E845-9101-93BAA8377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1" y="906525"/>
            <a:ext cx="4354168" cy="3494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 menu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, the ‘menu’ displayed to the user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also declares 2 </a:t>
            </a:r>
            <a:r>
              <a:rPr lang="en-US" sz="20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variables to be used within the function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 flipV="1">
            <a:off x="2415133" y="1074944"/>
            <a:ext cx="3175974" cy="5592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D078E-D857-D14F-9097-E134121B7C17}"/>
              </a:ext>
            </a:extLst>
          </p:cNvPr>
          <p:cNvCxnSpPr>
            <a:cxnSpLocks/>
          </p:cNvCxnSpPr>
          <p:nvPr/>
        </p:nvCxnSpPr>
        <p:spPr>
          <a:xfrm flipH="1" flipV="1">
            <a:off x="3214688" y="1592454"/>
            <a:ext cx="2759164" cy="32980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659523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A2EE2-E7FB-7F46-A2A5-DBD9B3579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2" y="1106648"/>
            <a:ext cx="4348684" cy="2100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the functions called based on the users choice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very basic at the moment, we will refactor these functions in future versions of Placemark.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>
            <a:off x="4125270" y="1287433"/>
            <a:ext cx="1556578" cy="52561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179226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F4660-69D2-DC4C-A793-10F817E3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6" y="1074944"/>
            <a:ext cx="5370061" cy="2576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loop to call our functions based on user input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20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&amp; lambdas to keep our code clean and concise.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‘Exits’ on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>
            <a:off x="2610577" y="1237312"/>
            <a:ext cx="3071271" cy="37510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D078E-D857-D14F-9097-E134121B7C17}"/>
              </a:ext>
            </a:extLst>
          </p:cNvPr>
          <p:cNvCxnSpPr>
            <a:cxnSpLocks/>
          </p:cNvCxnSpPr>
          <p:nvPr/>
        </p:nvCxnSpPr>
        <p:spPr>
          <a:xfrm flipH="1" flipV="1">
            <a:off x="3455176" y="2314543"/>
            <a:ext cx="2496406" cy="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408112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Strings &amp; Null Safety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1.0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8E40EF-FFCC-EA40-BDF6-38718859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1" y="906525"/>
            <a:ext cx="4354168" cy="3494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Null Safety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variable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declared as a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nullable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 need the </a:t>
            </a:r>
            <a:r>
              <a:rPr lang="en-US" sz="2000" b="1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to assign a </a:t>
            </a:r>
            <a:r>
              <a:rPr lang="en-US" sz="2000" b="1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value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Allows us to check for accidental empty values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Some basic validation on </a:t>
            </a:r>
            <a:r>
              <a:rPr lang="en-US" sz="2000" b="1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>
            <a:off x="3308592" y="1172666"/>
            <a:ext cx="2373255" cy="3839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48347-9B53-E04E-8119-F7B1F9B8CE4A}"/>
              </a:ext>
            </a:extLst>
          </p:cNvPr>
          <p:cNvCxnSpPr>
            <a:cxnSpLocks/>
          </p:cNvCxnSpPr>
          <p:nvPr/>
        </p:nvCxnSpPr>
        <p:spPr>
          <a:xfrm flipH="1" flipV="1">
            <a:off x="4855229" y="3475160"/>
            <a:ext cx="1091862" cy="11176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1.0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38" y="33997"/>
            <a:ext cx="4198237" cy="4782607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A0480B-27AF-B34B-8777-E3A218BB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6" y="2645421"/>
            <a:ext cx="4519436" cy="19433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</a:t>
            </a:r>
            <a:r>
              <a:rPr lang="en-IE" sz="2800" dirty="0">
                <a:solidFill>
                  <a:schemeClr val="tx1"/>
                </a:solidFill>
              </a:rPr>
              <a:t>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Fairly basic at the moment</a:t>
            </a:r>
          </a:p>
          <a:p>
            <a:pPr lvl="1"/>
            <a:r>
              <a:rPr lang="en-US" dirty="0"/>
              <a:t>1 package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Kotlin source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1A6D7-34CC-B64F-9A05-E7E956360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3313" y="120360"/>
            <a:ext cx="3657301" cy="44309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2501802" y="1574534"/>
            <a:ext cx="3308279" cy="76130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795165" y="2335840"/>
            <a:ext cx="2014916" cy="23591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B45D8C-1CDF-A249-B524-C29187A4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264" y="678072"/>
            <a:ext cx="4536865" cy="4037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Fairly basic at the moment</a:t>
            </a:r>
          </a:p>
          <a:p>
            <a:pPr lvl="1"/>
            <a:r>
              <a:rPr lang="en-US" dirty="0"/>
              <a:t>1 package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Kotlin source FILE</a:t>
            </a:r>
          </a:p>
          <a:p>
            <a:pPr lvl="2"/>
            <a:r>
              <a:rPr lang="en-US" dirty="0"/>
              <a:t>Limited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2501802" y="941703"/>
            <a:ext cx="2363364" cy="63283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659820" y="2643907"/>
            <a:ext cx="1525919" cy="26148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E2079-0E2A-3048-B020-49728F92AE24}"/>
              </a:ext>
            </a:extLst>
          </p:cNvPr>
          <p:cNvCxnSpPr>
            <a:cxnSpLocks/>
          </p:cNvCxnSpPr>
          <p:nvPr/>
        </p:nvCxnSpPr>
        <p:spPr>
          <a:xfrm>
            <a:off x="3683484" y="2934562"/>
            <a:ext cx="1181391" cy="136023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02E63-5BC6-A64D-AAB6-3383AEE0DEBF}"/>
              </a:ext>
            </a:extLst>
          </p:cNvPr>
          <p:cNvCxnSpPr>
            <a:cxnSpLocks/>
          </p:cNvCxnSpPr>
          <p:nvPr/>
        </p:nvCxnSpPr>
        <p:spPr>
          <a:xfrm flipV="1">
            <a:off x="3787073" y="1934810"/>
            <a:ext cx="1405709" cy="32965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Basic Types &amp; Variables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1.0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262E3-EE7C-2643-A778-055BE45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359"/>
            <a:ext cx="5291004" cy="200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9112" y="1454953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Int</a:t>
            </a:r>
            <a:r>
              <a:rPr lang="en-US" i="1" dirty="0"/>
              <a:t> declaration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en-US" b="1" i="1" dirty="0"/>
              <a:t>can</a:t>
            </a:r>
            <a:r>
              <a:rPr lang="en-US" i="1" dirty="0"/>
              <a:t> be changed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2240629" y="1668341"/>
            <a:ext cx="3538938" cy="38382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040372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262E3-EE7C-2643-A778-055BE45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359"/>
            <a:ext cx="5291004" cy="200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9112" y="1454953"/>
            <a:ext cx="3513348" cy="761816"/>
          </a:xfrm>
        </p:spPr>
        <p:txBody>
          <a:bodyPr/>
          <a:lstStyle/>
          <a:p>
            <a:r>
              <a:rPr lang="en-US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i="1" dirty="0"/>
              <a:t> declaration called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type </a:t>
            </a:r>
            <a:r>
              <a:rPr lang="en-US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inferred</a:t>
            </a:r>
          </a:p>
          <a:p>
            <a:pPr lvl="1"/>
            <a:r>
              <a:rPr lang="en-US" b="1" i="1" dirty="0"/>
              <a:t>cannot</a:t>
            </a:r>
            <a:r>
              <a:rPr lang="en-US" i="1" dirty="0"/>
              <a:t> be changed after assignment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i="1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 flipV="1">
            <a:off x="4404476" y="1165685"/>
            <a:ext cx="1375091" cy="50265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188498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18692</TotalTime>
  <Words>481</Words>
  <Application>Microsoft Macintosh PowerPoint</Application>
  <PresentationFormat>On-screen Show (16:9)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1.0</vt:lpstr>
      <vt:lpstr>Features Covered (from Part 1)</vt:lpstr>
      <vt:lpstr>Features Covered (from Part 2)</vt:lpstr>
      <vt:lpstr>Project Structure</vt:lpstr>
      <vt:lpstr>main.kt</vt:lpstr>
      <vt:lpstr>Basic Types &amp; Variables</vt:lpstr>
      <vt:lpstr>Basic Types in Placemark</vt:lpstr>
      <vt:lpstr>Basic Types in Placemark</vt:lpstr>
      <vt:lpstr>Functions &amp; Control Flow</vt:lpstr>
      <vt:lpstr>Functions in Placemark</vt:lpstr>
      <vt:lpstr>Functions in Placemark</vt:lpstr>
      <vt:lpstr>Functions in Placemark</vt:lpstr>
      <vt:lpstr>Control Flow in Placemark</vt:lpstr>
      <vt:lpstr>Strings &amp; Null Safety</vt:lpstr>
      <vt:lpstr>Strings &amp; Null Safety in Placemark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94</cp:revision>
  <dcterms:created xsi:type="dcterms:W3CDTF">2019-01-29T16:40:14Z</dcterms:created>
  <dcterms:modified xsi:type="dcterms:W3CDTF">2025-08-20T07:46:07Z</dcterms:modified>
</cp:coreProperties>
</file>