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491" r:id="rId2"/>
    <p:sldId id="257" r:id="rId3"/>
    <p:sldId id="258" r:id="rId4"/>
    <p:sldId id="445" r:id="rId5"/>
    <p:sldId id="446" r:id="rId6"/>
    <p:sldId id="458" r:id="rId7"/>
    <p:sldId id="447" r:id="rId8"/>
    <p:sldId id="459" r:id="rId9"/>
    <p:sldId id="303" r:id="rId10"/>
    <p:sldId id="448" r:id="rId11"/>
    <p:sldId id="462" r:id="rId12"/>
    <p:sldId id="451" r:id="rId13"/>
    <p:sldId id="452" r:id="rId14"/>
    <p:sldId id="463" r:id="rId15"/>
    <p:sldId id="464" r:id="rId16"/>
    <p:sldId id="465" r:id="rId17"/>
    <p:sldId id="466" r:id="rId18"/>
    <p:sldId id="456" r:id="rId19"/>
    <p:sldId id="457" r:id="rId20"/>
    <p:sldId id="460" r:id="rId21"/>
    <p:sldId id="461" r:id="rId22"/>
    <p:sldId id="281" r:id="rId23"/>
    <p:sldId id="298" r:id="rId24"/>
  </p:sldIdLst>
  <p:sldSz cx="9144000" cy="5143500" type="screen16x9"/>
  <p:notesSz cx="6858000" cy="9144000"/>
  <p:defaultTextStyle>
    <a:lvl1pPr algn="ctr" defTabSz="366737">
      <a:defRPr sz="2250">
        <a:latin typeface="+mn-lt"/>
        <a:ea typeface="+mn-ea"/>
        <a:cs typeface="+mn-cs"/>
        <a:sym typeface="Helvetica Light"/>
      </a:defRPr>
    </a:lvl1pPr>
    <a:lvl2pPr indent="143505" algn="ctr" defTabSz="366737">
      <a:defRPr sz="2250">
        <a:latin typeface="+mn-lt"/>
        <a:ea typeface="+mn-ea"/>
        <a:cs typeface="+mn-cs"/>
        <a:sym typeface="Helvetica Light"/>
      </a:defRPr>
    </a:lvl2pPr>
    <a:lvl3pPr indent="287012" algn="ctr" defTabSz="366737">
      <a:defRPr sz="2250">
        <a:latin typeface="+mn-lt"/>
        <a:ea typeface="+mn-ea"/>
        <a:cs typeface="+mn-cs"/>
        <a:sym typeface="Helvetica Light"/>
      </a:defRPr>
    </a:lvl3pPr>
    <a:lvl4pPr indent="430517" algn="ctr" defTabSz="366737">
      <a:defRPr sz="2250">
        <a:latin typeface="+mn-lt"/>
        <a:ea typeface="+mn-ea"/>
        <a:cs typeface="+mn-cs"/>
        <a:sym typeface="Helvetica Light"/>
      </a:defRPr>
    </a:lvl4pPr>
    <a:lvl5pPr indent="574022" algn="ctr" defTabSz="366737">
      <a:defRPr sz="2250">
        <a:latin typeface="+mn-lt"/>
        <a:ea typeface="+mn-ea"/>
        <a:cs typeface="+mn-cs"/>
        <a:sym typeface="Helvetica Light"/>
      </a:defRPr>
    </a:lvl5pPr>
    <a:lvl6pPr indent="717528" algn="ctr" defTabSz="366737">
      <a:defRPr sz="2250">
        <a:latin typeface="+mn-lt"/>
        <a:ea typeface="+mn-ea"/>
        <a:cs typeface="+mn-cs"/>
        <a:sym typeface="Helvetica Light"/>
      </a:defRPr>
    </a:lvl6pPr>
    <a:lvl7pPr indent="861034" algn="ctr" defTabSz="366737">
      <a:defRPr sz="2250">
        <a:latin typeface="+mn-lt"/>
        <a:ea typeface="+mn-ea"/>
        <a:cs typeface="+mn-cs"/>
        <a:sym typeface="Helvetica Light"/>
      </a:defRPr>
    </a:lvl7pPr>
    <a:lvl8pPr indent="1004539" algn="ctr" defTabSz="366737">
      <a:defRPr sz="2250">
        <a:latin typeface="+mn-lt"/>
        <a:ea typeface="+mn-ea"/>
        <a:cs typeface="+mn-cs"/>
        <a:sym typeface="Helvetica Light"/>
      </a:defRPr>
    </a:lvl8pPr>
    <a:lvl9pPr indent="1148045" algn="ctr" defTabSz="366737">
      <a:defRPr sz="2250"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4699"/>
    <a:srgbClr val="FDE111"/>
    <a:srgbClr val="0E9647"/>
    <a:srgbClr val="EDED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944"/>
    <p:restoredTop sz="92671"/>
  </p:normalViewPr>
  <p:slideViewPr>
    <p:cSldViewPr snapToGrid="0" snapToObjects="1">
      <p:cViewPr varScale="1">
        <p:scale>
          <a:sx n="151" d="100"/>
          <a:sy n="151" d="100"/>
        </p:scale>
        <p:origin x="560" y="17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id Drohan" userId="bd111efc-3a90-4169-a791-cb26685365d4" providerId="ADAL" clId="{774A1EC9-C56A-3B43-B3EE-FD235E287BD8}"/>
    <pc:docChg chg="modSld">
      <pc:chgData name="David Drohan" userId="bd111efc-3a90-4169-a791-cb26685365d4" providerId="ADAL" clId="{774A1EC9-C56A-3B43-B3EE-FD235E287BD8}" dt="2019-09-15T15:53:56.389" v="31" actId="1037"/>
      <pc:docMkLst>
        <pc:docMk/>
      </pc:docMkLst>
      <pc:sldChg chg="modSp">
        <pc:chgData name="David Drohan" userId="bd111efc-3a90-4169-a791-cb26685365d4" providerId="ADAL" clId="{774A1EC9-C56A-3B43-B3EE-FD235E287BD8}" dt="2019-09-15T15:53:56.389" v="31" actId="1037"/>
        <pc:sldMkLst>
          <pc:docMk/>
          <pc:sldMk cId="0" sldId="257"/>
        </pc:sldMkLst>
        <pc:picChg chg="mod">
          <ac:chgData name="David Drohan" userId="bd111efc-3a90-4169-a791-cb26685365d4" providerId="ADAL" clId="{774A1EC9-C56A-3B43-B3EE-FD235E287BD8}" dt="2019-09-15T15:53:56.389" v="31" actId="1037"/>
          <ac:picMkLst>
            <pc:docMk/>
            <pc:sldMk cId="0" sldId="257"/>
            <ac:picMk id="7" creationId="{AC194F60-9F6A-5648-A7B1-3EC7B8CAF86F}"/>
          </ac:picMkLst>
        </pc:picChg>
      </pc:sldChg>
    </pc:docChg>
  </pc:docChgLst>
  <pc:docChgLst>
    <pc:chgData name="David Drohan" userId="bd111efc-3a90-4169-a791-cb26685365d4" providerId="ADAL" clId="{E9CEBCB5-C03A-5947-ADD2-59CF49E8FFEE}"/>
    <pc:docChg chg="undo custSel addSld delSld modSld">
      <pc:chgData name="David Drohan" userId="bd111efc-3a90-4169-a791-cb26685365d4" providerId="ADAL" clId="{E9CEBCB5-C03A-5947-ADD2-59CF49E8FFEE}" dt="2019-07-01T14:31:04.292" v="2113" actId="14100"/>
      <pc:docMkLst>
        <pc:docMk/>
      </pc:docMkLst>
      <pc:sldChg chg="modSp">
        <pc:chgData name="David Drohan" userId="bd111efc-3a90-4169-a791-cb26685365d4" providerId="ADAL" clId="{E9CEBCB5-C03A-5947-ADD2-59CF49E8FFEE}" dt="2019-06-27T12:27:49.640" v="5" actId="14100"/>
        <pc:sldMkLst>
          <pc:docMk/>
          <pc:sldMk cId="0" sldId="257"/>
        </pc:sldMkLst>
        <pc:spChg chg="mod">
          <ac:chgData name="David Drohan" userId="bd111efc-3a90-4169-a791-cb26685365d4" providerId="ADAL" clId="{E9CEBCB5-C03A-5947-ADD2-59CF49E8FFEE}" dt="2019-06-27T12:23:03.360" v="1" actId="20577"/>
          <ac:spMkLst>
            <pc:docMk/>
            <pc:sldMk cId="0" sldId="257"/>
            <ac:spMk id="3" creationId="{00000000-0000-0000-0000-000000000000}"/>
          </ac:spMkLst>
        </pc:spChg>
        <pc:picChg chg="mod">
          <ac:chgData name="David Drohan" userId="bd111efc-3a90-4169-a791-cb26685365d4" providerId="ADAL" clId="{E9CEBCB5-C03A-5947-ADD2-59CF49E8FFEE}" dt="2019-06-27T12:27:49.640" v="5" actId="14100"/>
          <ac:picMkLst>
            <pc:docMk/>
            <pc:sldMk cId="0" sldId="257"/>
            <ac:picMk id="4" creationId="{D7A0480B-27AF-B34B-8777-E3A218BB58DD}"/>
          </ac:picMkLst>
        </pc:picChg>
      </pc:sldChg>
      <pc:sldChg chg="modSp">
        <pc:chgData name="David Drohan" userId="bd111efc-3a90-4169-a791-cb26685365d4" providerId="ADAL" clId="{E9CEBCB5-C03A-5947-ADD2-59CF49E8FFEE}" dt="2019-06-27T12:31:00.691" v="16" actId="113"/>
        <pc:sldMkLst>
          <pc:docMk/>
          <pc:sldMk cId="0" sldId="258"/>
        </pc:sldMkLst>
        <pc:spChg chg="mod">
          <ac:chgData name="David Drohan" userId="bd111efc-3a90-4169-a791-cb26685365d4" providerId="ADAL" clId="{E9CEBCB5-C03A-5947-ADD2-59CF49E8FFEE}" dt="2019-06-27T12:31:00.691" v="16" actId="113"/>
          <ac:spMkLst>
            <pc:docMk/>
            <pc:sldMk cId="0" sldId="258"/>
            <ac:spMk id="86" creationId="{00000000-0000-0000-0000-000000000000}"/>
          </ac:spMkLst>
        </pc:spChg>
      </pc:sldChg>
      <pc:sldChg chg="modSp">
        <pc:chgData name="David Drohan" userId="bd111efc-3a90-4169-a791-cb26685365d4" providerId="ADAL" clId="{E9CEBCB5-C03A-5947-ADD2-59CF49E8FFEE}" dt="2019-06-30T06:48:58.897" v="338" actId="20577"/>
        <pc:sldMkLst>
          <pc:docMk/>
          <pc:sldMk cId="456730074" sldId="303"/>
        </pc:sldMkLst>
        <pc:spChg chg="mod">
          <ac:chgData name="David Drohan" userId="bd111efc-3a90-4169-a791-cb26685365d4" providerId="ADAL" clId="{E9CEBCB5-C03A-5947-ADD2-59CF49E8FFEE}" dt="2019-06-30T06:48:53.103" v="326" actId="20577"/>
          <ac:spMkLst>
            <pc:docMk/>
            <pc:sldMk cId="456730074" sldId="303"/>
            <ac:spMk id="2" creationId="{00000000-0000-0000-0000-000000000000}"/>
          </ac:spMkLst>
        </pc:spChg>
        <pc:spChg chg="mod">
          <ac:chgData name="David Drohan" userId="bd111efc-3a90-4169-a791-cb26685365d4" providerId="ADAL" clId="{E9CEBCB5-C03A-5947-ADD2-59CF49E8FFEE}" dt="2019-06-30T06:48:58.897" v="338" actId="20577"/>
          <ac:spMkLst>
            <pc:docMk/>
            <pc:sldMk cId="456730074" sldId="303"/>
            <ac:spMk id="5" creationId="{00000000-0000-0000-0000-000000000000}"/>
          </ac:spMkLst>
        </pc:spChg>
      </pc:sldChg>
      <pc:sldChg chg="modSp">
        <pc:chgData name="David Drohan" userId="bd111efc-3a90-4169-a791-cb26685365d4" providerId="ADAL" clId="{E9CEBCB5-C03A-5947-ADD2-59CF49E8FFEE}" dt="2019-06-30T06:42:25.207" v="188" actId="113"/>
        <pc:sldMkLst>
          <pc:docMk/>
          <pc:sldMk cId="2526667473" sldId="445"/>
        </pc:sldMkLst>
        <pc:spChg chg="mod">
          <ac:chgData name="David Drohan" userId="bd111efc-3a90-4169-a791-cb26685365d4" providerId="ADAL" clId="{E9CEBCB5-C03A-5947-ADD2-59CF49E8FFEE}" dt="2019-06-30T06:42:25.207" v="188" actId="113"/>
          <ac:spMkLst>
            <pc:docMk/>
            <pc:sldMk cId="2526667473" sldId="445"/>
            <ac:spMk id="86" creationId="{00000000-0000-0000-0000-000000000000}"/>
          </ac:spMkLst>
        </pc:spChg>
      </pc:sldChg>
      <pc:sldChg chg="addSp delSp modSp">
        <pc:chgData name="David Drohan" userId="bd111efc-3a90-4169-a791-cb26685365d4" providerId="ADAL" clId="{E9CEBCB5-C03A-5947-ADD2-59CF49E8FFEE}" dt="2019-06-30T06:43:14.094" v="198" actId="14100"/>
        <pc:sldMkLst>
          <pc:docMk/>
          <pc:sldMk cId="1148344286" sldId="446"/>
        </pc:sldMkLst>
        <pc:spChg chg="mod">
          <ac:chgData name="David Drohan" userId="bd111efc-3a90-4169-a791-cb26685365d4" providerId="ADAL" clId="{E9CEBCB5-C03A-5947-ADD2-59CF49E8FFEE}" dt="2019-06-30T06:42:52.962" v="194" actId="20577"/>
          <ac:spMkLst>
            <pc:docMk/>
            <pc:sldMk cId="1148344286" sldId="446"/>
            <ac:spMk id="3" creationId="{6EE7EEEF-9F8E-5644-99EF-D1310CE73457}"/>
          </ac:spMkLst>
        </pc:spChg>
        <pc:picChg chg="del">
          <ac:chgData name="David Drohan" userId="bd111efc-3a90-4169-a791-cb26685365d4" providerId="ADAL" clId="{E9CEBCB5-C03A-5947-ADD2-59CF49E8FFEE}" dt="2019-06-27T12:33:33.988" v="17" actId="478"/>
          <ac:picMkLst>
            <pc:docMk/>
            <pc:sldMk cId="1148344286" sldId="446"/>
            <ac:picMk id="7" creationId="{4C41A6D7-34CC-B64F-9A05-E7E956360BA8}"/>
          </ac:picMkLst>
        </pc:picChg>
        <pc:picChg chg="add mod">
          <ac:chgData name="David Drohan" userId="bd111efc-3a90-4169-a791-cb26685365d4" providerId="ADAL" clId="{E9CEBCB5-C03A-5947-ADD2-59CF49E8FFEE}" dt="2019-06-27T12:34:13.179" v="22" actId="167"/>
          <ac:picMkLst>
            <pc:docMk/>
            <pc:sldMk cId="1148344286" sldId="446"/>
            <ac:picMk id="9" creationId="{ACDBE361-659D-2E49-A647-7E0F77629038}"/>
          </ac:picMkLst>
        </pc:picChg>
        <pc:cxnChg chg="mod">
          <ac:chgData name="David Drohan" userId="bd111efc-3a90-4169-a791-cb26685365d4" providerId="ADAL" clId="{E9CEBCB5-C03A-5947-ADD2-59CF49E8FFEE}" dt="2019-06-30T06:43:14.094" v="198" actId="14100"/>
          <ac:cxnSpMkLst>
            <pc:docMk/>
            <pc:sldMk cId="1148344286" sldId="446"/>
            <ac:cxnSpMk id="8" creationId="{99F7B5A5-8C30-224B-A0D6-25B71B63264F}"/>
          </ac:cxnSpMkLst>
        </pc:cxnChg>
        <pc:cxnChg chg="mod">
          <ac:chgData name="David Drohan" userId="bd111efc-3a90-4169-a791-cb26685365d4" providerId="ADAL" clId="{E9CEBCB5-C03A-5947-ADD2-59CF49E8FFEE}" dt="2019-06-30T06:43:10.358" v="197" actId="1076"/>
          <ac:cxnSpMkLst>
            <pc:docMk/>
            <pc:sldMk cId="1148344286" sldId="446"/>
            <ac:cxnSpMk id="10" creationId="{9900C886-19C2-104D-B6AB-0B7808C6F400}"/>
          </ac:cxnSpMkLst>
        </pc:cxnChg>
      </pc:sldChg>
      <pc:sldChg chg="addSp delSp modSp">
        <pc:chgData name="David Drohan" userId="bd111efc-3a90-4169-a791-cb26685365d4" providerId="ADAL" clId="{E9CEBCB5-C03A-5947-ADD2-59CF49E8FFEE}" dt="2019-06-27T12:45:24.135" v="186" actId="1076"/>
        <pc:sldMkLst>
          <pc:docMk/>
          <pc:sldMk cId="920734789" sldId="447"/>
        </pc:sldMkLst>
        <pc:spChg chg="mod">
          <ac:chgData name="David Drohan" userId="bd111efc-3a90-4169-a791-cb26685365d4" providerId="ADAL" clId="{E9CEBCB5-C03A-5947-ADD2-59CF49E8FFEE}" dt="2019-06-27T12:44:59.233" v="179" actId="20577"/>
          <ac:spMkLst>
            <pc:docMk/>
            <pc:sldMk cId="920734789" sldId="447"/>
            <ac:spMk id="3" creationId="{6EE7EEEF-9F8E-5644-99EF-D1310CE73457}"/>
          </ac:spMkLst>
        </pc:spChg>
        <pc:picChg chg="add mod">
          <ac:chgData name="David Drohan" userId="bd111efc-3a90-4169-a791-cb26685365d4" providerId="ADAL" clId="{E9CEBCB5-C03A-5947-ADD2-59CF49E8FFEE}" dt="2019-06-27T12:44:45.192" v="167" actId="167"/>
          <ac:picMkLst>
            <pc:docMk/>
            <pc:sldMk cId="920734789" sldId="447"/>
            <ac:picMk id="7" creationId="{CFDCD1E8-43C7-8D4B-87E4-3A02F6F5E3FF}"/>
          </ac:picMkLst>
        </pc:picChg>
        <pc:picChg chg="del">
          <ac:chgData name="David Drohan" userId="bd111efc-3a90-4169-a791-cb26685365d4" providerId="ADAL" clId="{E9CEBCB5-C03A-5947-ADD2-59CF49E8FFEE}" dt="2019-06-27T12:43:18.881" v="161" actId="478"/>
          <ac:picMkLst>
            <pc:docMk/>
            <pc:sldMk cId="920734789" sldId="447"/>
            <ac:picMk id="9" creationId="{88B45D8C-1CDF-A249-B524-C29187A43369}"/>
          </ac:picMkLst>
        </pc:picChg>
        <pc:cxnChg chg="mod">
          <ac:chgData name="David Drohan" userId="bd111efc-3a90-4169-a791-cb26685365d4" providerId="ADAL" clId="{E9CEBCB5-C03A-5947-ADD2-59CF49E8FFEE}" dt="2019-06-27T12:44:51.148" v="168" actId="14100"/>
          <ac:cxnSpMkLst>
            <pc:docMk/>
            <pc:sldMk cId="920734789" sldId="447"/>
            <ac:cxnSpMk id="8" creationId="{99F7B5A5-8C30-224B-A0D6-25B71B63264F}"/>
          </ac:cxnSpMkLst>
        </pc:cxnChg>
        <pc:cxnChg chg="mod">
          <ac:chgData name="David Drohan" userId="bd111efc-3a90-4169-a791-cb26685365d4" providerId="ADAL" clId="{E9CEBCB5-C03A-5947-ADD2-59CF49E8FFEE}" dt="2019-06-27T12:45:24.135" v="186" actId="1076"/>
          <ac:cxnSpMkLst>
            <pc:docMk/>
            <pc:sldMk cId="920734789" sldId="447"/>
            <ac:cxnSpMk id="10" creationId="{9900C886-19C2-104D-B6AB-0B7808C6F400}"/>
          </ac:cxnSpMkLst>
        </pc:cxnChg>
        <pc:cxnChg chg="del mod">
          <ac:chgData name="David Drohan" userId="bd111efc-3a90-4169-a791-cb26685365d4" providerId="ADAL" clId="{E9CEBCB5-C03A-5947-ADD2-59CF49E8FFEE}" dt="2019-06-27T12:45:19.354" v="185" actId="478"/>
          <ac:cxnSpMkLst>
            <pc:docMk/>
            <pc:sldMk cId="920734789" sldId="447"/>
            <ac:cxnSpMk id="13" creationId="{AF6E2079-0E2A-3048-B020-49728F92AE24}"/>
          </ac:cxnSpMkLst>
        </pc:cxnChg>
        <pc:cxnChg chg="mod">
          <ac:chgData name="David Drohan" userId="bd111efc-3a90-4169-a791-cb26685365d4" providerId="ADAL" clId="{E9CEBCB5-C03A-5947-ADD2-59CF49E8FFEE}" dt="2019-06-27T12:45:17.512" v="184" actId="14100"/>
          <ac:cxnSpMkLst>
            <pc:docMk/>
            <pc:sldMk cId="920734789" sldId="447"/>
            <ac:cxnSpMk id="16" creationId="{ABD02E63-5BC6-A64D-AAB6-3383AEE0DEBF}"/>
          </ac:cxnSpMkLst>
        </pc:cxnChg>
      </pc:sldChg>
      <pc:sldChg chg="addSp delSp modSp">
        <pc:chgData name="David Drohan" userId="bd111efc-3a90-4169-a791-cb26685365d4" providerId="ADAL" clId="{E9CEBCB5-C03A-5947-ADD2-59CF49E8FFEE}" dt="2019-06-30T08:20:19.575" v="687" actId="14100"/>
        <pc:sldMkLst>
          <pc:docMk/>
          <pc:sldMk cId="3204037266" sldId="448"/>
        </pc:sldMkLst>
        <pc:spChg chg="mod">
          <ac:chgData name="David Drohan" userId="bd111efc-3a90-4169-a791-cb26685365d4" providerId="ADAL" clId="{E9CEBCB5-C03A-5947-ADD2-59CF49E8FFEE}" dt="2019-06-30T06:52:43" v="440" actId="20577"/>
          <ac:spMkLst>
            <pc:docMk/>
            <pc:sldMk cId="3204037266" sldId="448"/>
            <ac:spMk id="2" creationId="{6D639980-3BE2-1B43-8CE2-C8F6E44FC6A0}"/>
          </ac:spMkLst>
        </pc:spChg>
        <pc:spChg chg="mod">
          <ac:chgData name="David Drohan" userId="bd111efc-3a90-4169-a791-cb26685365d4" providerId="ADAL" clId="{E9CEBCB5-C03A-5947-ADD2-59CF49E8FFEE}" dt="2019-06-30T08:20:19.575" v="687" actId="14100"/>
          <ac:spMkLst>
            <pc:docMk/>
            <pc:sldMk cId="3204037266" sldId="448"/>
            <ac:spMk id="3" creationId="{6EE7EEEF-9F8E-5644-99EF-D1310CE73457}"/>
          </ac:spMkLst>
        </pc:spChg>
        <pc:picChg chg="add del mod">
          <ac:chgData name="David Drohan" userId="bd111efc-3a90-4169-a791-cb26685365d4" providerId="ADAL" clId="{E9CEBCB5-C03A-5947-ADD2-59CF49E8FFEE}" dt="2019-06-30T06:59:28.591" v="445" actId="478"/>
          <ac:picMkLst>
            <pc:docMk/>
            <pc:sldMk cId="3204037266" sldId="448"/>
            <ac:picMk id="9" creationId="{64F1E3C8-13D7-724C-B56B-741681FAEF9D}"/>
          </ac:picMkLst>
        </pc:picChg>
        <pc:picChg chg="add mod">
          <ac:chgData name="David Drohan" userId="bd111efc-3a90-4169-a791-cb26685365d4" providerId="ADAL" clId="{E9CEBCB5-C03A-5947-ADD2-59CF49E8FFEE}" dt="2019-06-30T06:59:34.408" v="446" actId="167"/>
          <ac:picMkLst>
            <pc:docMk/>
            <pc:sldMk cId="3204037266" sldId="448"/>
            <ac:picMk id="10" creationId="{963B6387-FC3A-0745-8E31-42702E1FB7E6}"/>
          </ac:picMkLst>
        </pc:picChg>
        <pc:picChg chg="del">
          <ac:chgData name="David Drohan" userId="bd111efc-3a90-4169-a791-cb26685365d4" providerId="ADAL" clId="{E9CEBCB5-C03A-5947-ADD2-59CF49E8FFEE}" dt="2019-06-30T06:49:10.252" v="339" actId="478"/>
          <ac:picMkLst>
            <pc:docMk/>
            <pc:sldMk cId="3204037266" sldId="448"/>
            <ac:picMk id="11" creationId="{BF4262E3-EE7C-2643-A778-055BE45456DD}"/>
          </ac:picMkLst>
        </pc:picChg>
        <pc:cxnChg chg="mod">
          <ac:chgData name="David Drohan" userId="bd111efc-3a90-4169-a791-cb26685365d4" providerId="ADAL" clId="{E9CEBCB5-C03A-5947-ADD2-59CF49E8FFEE}" dt="2019-06-30T07:00:47.370" v="467" actId="14100"/>
          <ac:cxnSpMkLst>
            <pc:docMk/>
            <pc:sldMk cId="3204037266" sldId="448"/>
            <ac:cxnSpMk id="8" creationId="{99F7B5A5-8C30-224B-A0D6-25B71B63264F}"/>
          </ac:cxnSpMkLst>
        </pc:cxnChg>
      </pc:sldChg>
      <pc:sldChg chg="modSp">
        <pc:chgData name="David Drohan" userId="bd111efc-3a90-4169-a791-cb26685365d4" providerId="ADAL" clId="{E9CEBCB5-C03A-5947-ADD2-59CF49E8FFEE}" dt="2019-06-30T06:49:34.223" v="355" actId="20577"/>
        <pc:sldMkLst>
          <pc:docMk/>
          <pc:sldMk cId="2295021248" sldId="451"/>
        </pc:sldMkLst>
        <pc:spChg chg="mod">
          <ac:chgData name="David Drohan" userId="bd111efc-3a90-4169-a791-cb26685365d4" providerId="ADAL" clId="{E9CEBCB5-C03A-5947-ADD2-59CF49E8FFEE}" dt="2019-06-30T06:49:34.223" v="355" actId="20577"/>
          <ac:spMkLst>
            <pc:docMk/>
            <pc:sldMk cId="2295021248" sldId="451"/>
            <ac:spMk id="2" creationId="{00000000-0000-0000-0000-000000000000}"/>
          </ac:spMkLst>
        </pc:spChg>
      </pc:sldChg>
      <pc:sldChg chg="addSp delSp modSp">
        <pc:chgData name="David Drohan" userId="bd111efc-3a90-4169-a791-cb26685365d4" providerId="ADAL" clId="{E9CEBCB5-C03A-5947-ADD2-59CF49E8FFEE}" dt="2019-06-30T08:25:08.464" v="813" actId="14100"/>
        <pc:sldMkLst>
          <pc:docMk/>
          <pc:sldMk cId="346150999" sldId="452"/>
        </pc:sldMkLst>
        <pc:spChg chg="mod">
          <ac:chgData name="David Drohan" userId="bd111efc-3a90-4169-a791-cb26685365d4" providerId="ADAL" clId="{E9CEBCB5-C03A-5947-ADD2-59CF49E8FFEE}" dt="2019-06-30T08:24:49.485" v="812" actId="20577"/>
          <ac:spMkLst>
            <pc:docMk/>
            <pc:sldMk cId="346150999" sldId="452"/>
            <ac:spMk id="3" creationId="{6EE7EEEF-9F8E-5644-99EF-D1310CE73457}"/>
          </ac:spMkLst>
        </pc:spChg>
        <pc:picChg chg="add mod">
          <ac:chgData name="David Drohan" userId="bd111efc-3a90-4169-a791-cb26685365d4" providerId="ADAL" clId="{E9CEBCB5-C03A-5947-ADD2-59CF49E8FFEE}" dt="2019-06-30T08:22:22.504" v="690" actId="167"/>
          <ac:picMkLst>
            <pc:docMk/>
            <pc:sldMk cId="346150999" sldId="452"/>
            <ac:picMk id="9" creationId="{4296F18A-66FE-914A-A4E6-0E7AF05D89F3}"/>
          </ac:picMkLst>
        </pc:picChg>
        <pc:picChg chg="del">
          <ac:chgData name="David Drohan" userId="bd111efc-3a90-4169-a791-cb26685365d4" providerId="ADAL" clId="{E9CEBCB5-C03A-5947-ADD2-59CF49E8FFEE}" dt="2019-06-30T06:49:42.635" v="356" actId="478"/>
          <ac:picMkLst>
            <pc:docMk/>
            <pc:sldMk cId="346150999" sldId="452"/>
            <ac:picMk id="11" creationId="{BF4262E3-EE7C-2643-A778-055BE45456DD}"/>
          </ac:picMkLst>
        </pc:picChg>
        <pc:cxnChg chg="mod">
          <ac:chgData name="David Drohan" userId="bd111efc-3a90-4169-a791-cb26685365d4" providerId="ADAL" clId="{E9CEBCB5-C03A-5947-ADD2-59CF49E8FFEE}" dt="2019-06-30T08:25:08.464" v="813" actId="14100"/>
          <ac:cxnSpMkLst>
            <pc:docMk/>
            <pc:sldMk cId="346150999" sldId="452"/>
            <ac:cxnSpMk id="8" creationId="{99F7B5A5-8C30-224B-A0D6-25B71B63264F}"/>
          </ac:cxnSpMkLst>
        </pc:cxnChg>
      </pc:sldChg>
      <pc:sldChg chg="modSp">
        <pc:chgData name="David Drohan" userId="bd111efc-3a90-4169-a791-cb26685365d4" providerId="ADAL" clId="{E9CEBCB5-C03A-5947-ADD2-59CF49E8FFEE}" dt="2019-06-30T06:50:54.309" v="381" actId="20577"/>
        <pc:sldMkLst>
          <pc:docMk/>
          <pc:sldMk cId="3787359543" sldId="456"/>
        </pc:sldMkLst>
        <pc:spChg chg="mod">
          <ac:chgData name="David Drohan" userId="bd111efc-3a90-4169-a791-cb26685365d4" providerId="ADAL" clId="{E9CEBCB5-C03A-5947-ADD2-59CF49E8FFEE}" dt="2019-06-30T06:50:54.309" v="381" actId="20577"/>
          <ac:spMkLst>
            <pc:docMk/>
            <pc:sldMk cId="3787359543" sldId="456"/>
            <ac:spMk id="2" creationId="{00000000-0000-0000-0000-000000000000}"/>
          </ac:spMkLst>
        </pc:spChg>
        <pc:spChg chg="mod">
          <ac:chgData name="David Drohan" userId="bd111efc-3a90-4169-a791-cb26685365d4" providerId="ADAL" clId="{E9CEBCB5-C03A-5947-ADD2-59CF49E8FFEE}" dt="2019-06-30T06:50:51.338" v="379" actId="20577"/>
          <ac:spMkLst>
            <pc:docMk/>
            <pc:sldMk cId="3787359543" sldId="456"/>
            <ac:spMk id="5" creationId="{00000000-0000-0000-0000-000000000000}"/>
          </ac:spMkLst>
        </pc:spChg>
      </pc:sldChg>
      <pc:sldChg chg="addSp delSp modSp">
        <pc:chgData name="David Drohan" userId="bd111efc-3a90-4169-a791-cb26685365d4" providerId="ADAL" clId="{E9CEBCB5-C03A-5947-ADD2-59CF49E8FFEE}" dt="2019-07-01T14:18:49.950" v="1843" actId="478"/>
        <pc:sldMkLst>
          <pc:docMk/>
          <pc:sldMk cId="2907476780" sldId="457"/>
        </pc:sldMkLst>
        <pc:spChg chg="mod">
          <ac:chgData name="David Drohan" userId="bd111efc-3a90-4169-a791-cb26685365d4" providerId="ADAL" clId="{E9CEBCB5-C03A-5947-ADD2-59CF49E8FFEE}" dt="2019-06-30T06:51:26.141" v="403" actId="20577"/>
          <ac:spMkLst>
            <pc:docMk/>
            <pc:sldMk cId="2907476780" sldId="457"/>
            <ac:spMk id="2" creationId="{6D639980-3BE2-1B43-8CE2-C8F6E44FC6A0}"/>
          </ac:spMkLst>
        </pc:spChg>
        <pc:spChg chg="mod">
          <ac:chgData name="David Drohan" userId="bd111efc-3a90-4169-a791-cb26685365d4" providerId="ADAL" clId="{E9CEBCB5-C03A-5947-ADD2-59CF49E8FFEE}" dt="2019-07-01T14:17:55.362" v="1836" actId="20577"/>
          <ac:spMkLst>
            <pc:docMk/>
            <pc:sldMk cId="2907476780" sldId="457"/>
            <ac:spMk id="3" creationId="{6EE7EEEF-9F8E-5644-99EF-D1310CE73457}"/>
          </ac:spMkLst>
        </pc:spChg>
        <pc:picChg chg="add mod">
          <ac:chgData name="David Drohan" userId="bd111efc-3a90-4169-a791-cb26685365d4" providerId="ADAL" clId="{E9CEBCB5-C03A-5947-ADD2-59CF49E8FFEE}" dt="2019-07-01T14:17:43.194" v="1833" actId="1076"/>
          <ac:picMkLst>
            <pc:docMk/>
            <pc:sldMk cId="2907476780" sldId="457"/>
            <ac:picMk id="7" creationId="{22B04765-47FB-D04E-8E75-973ED0BB5EAF}"/>
          </ac:picMkLst>
        </pc:picChg>
        <pc:picChg chg="del">
          <ac:chgData name="David Drohan" userId="bd111efc-3a90-4169-a791-cb26685365d4" providerId="ADAL" clId="{E9CEBCB5-C03A-5947-ADD2-59CF49E8FFEE}" dt="2019-06-30T06:51:16.779" v="382" actId="478"/>
          <ac:picMkLst>
            <pc:docMk/>
            <pc:sldMk cId="2907476780" sldId="457"/>
            <ac:picMk id="8" creationId="{0B8E40EF-FFCC-EA40-BDF6-387188594E36}"/>
          </ac:picMkLst>
        </pc:picChg>
        <pc:picChg chg="add del mod">
          <ac:chgData name="David Drohan" userId="bd111efc-3a90-4169-a791-cb26685365d4" providerId="ADAL" clId="{E9CEBCB5-C03A-5947-ADD2-59CF49E8FFEE}" dt="2019-07-01T14:13:37.596" v="1735" actId="478"/>
          <ac:picMkLst>
            <pc:docMk/>
            <pc:sldMk cId="2907476780" sldId="457"/>
            <ac:picMk id="14" creationId="{68F8786D-B62C-1946-9A74-0DD466ED5E2B}"/>
          </ac:picMkLst>
        </pc:picChg>
        <pc:picChg chg="add mod">
          <ac:chgData name="David Drohan" userId="bd111efc-3a90-4169-a791-cb26685365d4" providerId="ADAL" clId="{E9CEBCB5-C03A-5947-ADD2-59CF49E8FFEE}" dt="2019-07-01T14:17:59.866" v="1840" actId="1036"/>
          <ac:picMkLst>
            <pc:docMk/>
            <pc:sldMk cId="2907476780" sldId="457"/>
            <ac:picMk id="16" creationId="{57629A41-4756-D247-BE2D-68DD11EC3528}"/>
          </ac:picMkLst>
        </pc:picChg>
        <pc:picChg chg="add mod">
          <ac:chgData name="David Drohan" userId="bd111efc-3a90-4169-a791-cb26685365d4" providerId="ADAL" clId="{E9CEBCB5-C03A-5947-ADD2-59CF49E8FFEE}" dt="2019-07-01T14:17:49.411" v="1834" actId="1076"/>
          <ac:picMkLst>
            <pc:docMk/>
            <pc:sldMk cId="2907476780" sldId="457"/>
            <ac:picMk id="18" creationId="{84922B2B-AA8C-CA4F-9911-13C09F4C61CD}"/>
          </ac:picMkLst>
        </pc:picChg>
        <pc:cxnChg chg="del mod">
          <ac:chgData name="David Drohan" userId="bd111efc-3a90-4169-a791-cb26685365d4" providerId="ADAL" clId="{E9CEBCB5-C03A-5947-ADD2-59CF49E8FFEE}" dt="2019-07-01T13:47:01.937" v="1471" actId="478"/>
          <ac:cxnSpMkLst>
            <pc:docMk/>
            <pc:sldMk cId="2907476780" sldId="457"/>
            <ac:cxnSpMk id="10" creationId="{4163684B-1A40-C845-BF05-A6AD32394054}"/>
          </ac:cxnSpMkLst>
        </pc:cxnChg>
        <pc:cxnChg chg="del mod">
          <ac:chgData name="David Drohan" userId="bd111efc-3a90-4169-a791-cb26685365d4" providerId="ADAL" clId="{E9CEBCB5-C03A-5947-ADD2-59CF49E8FFEE}" dt="2019-07-01T14:18:49.950" v="1843" actId="478"/>
          <ac:cxnSpMkLst>
            <pc:docMk/>
            <pc:sldMk cId="2907476780" sldId="457"/>
            <ac:cxnSpMk id="12" creationId="{DF848347-9B53-E04E-8119-F7B1F9B8CE4A}"/>
          </ac:cxnSpMkLst>
        </pc:cxnChg>
      </pc:sldChg>
      <pc:sldChg chg="delSp modSp add">
        <pc:chgData name="David Drohan" userId="bd111efc-3a90-4169-a791-cb26685365d4" providerId="ADAL" clId="{E9CEBCB5-C03A-5947-ADD2-59CF49E8FFEE}" dt="2019-06-30T06:43:22.148" v="202" actId="20577"/>
        <pc:sldMkLst>
          <pc:docMk/>
          <pc:sldMk cId="1387467330" sldId="458"/>
        </pc:sldMkLst>
        <pc:spChg chg="mod">
          <ac:chgData name="David Drohan" userId="bd111efc-3a90-4169-a791-cb26685365d4" providerId="ADAL" clId="{E9CEBCB5-C03A-5947-ADD2-59CF49E8FFEE}" dt="2019-06-30T06:43:22.148" v="202" actId="20577"/>
          <ac:spMkLst>
            <pc:docMk/>
            <pc:sldMk cId="1387467330" sldId="458"/>
            <ac:spMk id="3" creationId="{6EE7EEEF-9F8E-5644-99EF-D1310CE73457}"/>
          </ac:spMkLst>
        </pc:spChg>
        <pc:cxnChg chg="mod">
          <ac:chgData name="David Drohan" userId="bd111efc-3a90-4169-a791-cb26685365d4" providerId="ADAL" clId="{E9CEBCB5-C03A-5947-ADD2-59CF49E8FFEE}" dt="2019-06-27T12:36:52.054" v="75" actId="14100"/>
          <ac:cxnSpMkLst>
            <pc:docMk/>
            <pc:sldMk cId="1387467330" sldId="458"/>
            <ac:cxnSpMk id="8" creationId="{99F7B5A5-8C30-224B-A0D6-25B71B63264F}"/>
          </ac:cxnSpMkLst>
        </pc:cxnChg>
        <pc:cxnChg chg="del">
          <ac:chgData name="David Drohan" userId="bd111efc-3a90-4169-a791-cb26685365d4" providerId="ADAL" clId="{E9CEBCB5-C03A-5947-ADD2-59CF49E8FFEE}" dt="2019-06-27T12:36:32.438" v="54" actId="478"/>
          <ac:cxnSpMkLst>
            <pc:docMk/>
            <pc:sldMk cId="1387467330" sldId="458"/>
            <ac:cxnSpMk id="10" creationId="{9900C886-19C2-104D-B6AB-0B7808C6F400}"/>
          </ac:cxnSpMkLst>
        </pc:cxnChg>
      </pc:sldChg>
      <pc:sldChg chg="addSp delSp modSp add">
        <pc:chgData name="David Drohan" userId="bd111efc-3a90-4169-a791-cb26685365d4" providerId="ADAL" clId="{E9CEBCB5-C03A-5947-ADD2-59CF49E8FFEE}" dt="2019-06-30T06:46:39.588" v="324" actId="1038"/>
        <pc:sldMkLst>
          <pc:docMk/>
          <pc:sldMk cId="845662918" sldId="459"/>
        </pc:sldMkLst>
        <pc:spChg chg="mod">
          <ac:chgData name="David Drohan" userId="bd111efc-3a90-4169-a791-cb26685365d4" providerId="ADAL" clId="{E9CEBCB5-C03A-5947-ADD2-59CF49E8FFEE}" dt="2019-06-27T12:42:11.778" v="156" actId="20577"/>
          <ac:spMkLst>
            <pc:docMk/>
            <pc:sldMk cId="845662918" sldId="459"/>
            <ac:spMk id="2" creationId="{6D639980-3BE2-1B43-8CE2-C8F6E44FC6A0}"/>
          </ac:spMkLst>
        </pc:spChg>
        <pc:spChg chg="mod">
          <ac:chgData name="David Drohan" userId="bd111efc-3a90-4169-a791-cb26685365d4" providerId="ADAL" clId="{E9CEBCB5-C03A-5947-ADD2-59CF49E8FFEE}" dt="2019-06-30T06:45:40.595" v="312" actId="1038"/>
          <ac:spMkLst>
            <pc:docMk/>
            <pc:sldMk cId="845662918" sldId="459"/>
            <ac:spMk id="3" creationId="{6EE7EEEF-9F8E-5644-99EF-D1310CE73457}"/>
          </ac:spMkLst>
        </pc:spChg>
        <pc:picChg chg="add mod">
          <ac:chgData name="David Drohan" userId="bd111efc-3a90-4169-a791-cb26685365d4" providerId="ADAL" clId="{E9CEBCB5-C03A-5947-ADD2-59CF49E8FFEE}" dt="2019-06-30T06:46:39.588" v="324" actId="1038"/>
          <ac:picMkLst>
            <pc:docMk/>
            <pc:sldMk cId="845662918" sldId="459"/>
            <ac:picMk id="7" creationId="{E0066B73-5FD9-F14D-9791-EBB7BFDC26C3}"/>
          </ac:picMkLst>
        </pc:picChg>
        <pc:picChg chg="del">
          <ac:chgData name="David Drohan" userId="bd111efc-3a90-4169-a791-cb26685365d4" providerId="ADAL" clId="{E9CEBCB5-C03A-5947-ADD2-59CF49E8FFEE}" dt="2019-06-27T12:41:08.901" v="138" actId="478"/>
          <ac:picMkLst>
            <pc:docMk/>
            <pc:sldMk cId="845662918" sldId="459"/>
            <ac:picMk id="9" creationId="{88B45D8C-1CDF-A249-B524-C29187A43369}"/>
          </ac:picMkLst>
        </pc:picChg>
        <pc:cxnChg chg="mod">
          <ac:chgData name="David Drohan" userId="bd111efc-3a90-4169-a791-cb26685365d4" providerId="ADAL" clId="{E9CEBCB5-C03A-5947-ADD2-59CF49E8FFEE}" dt="2019-06-30T06:45:56.232" v="315" actId="14100"/>
          <ac:cxnSpMkLst>
            <pc:docMk/>
            <pc:sldMk cId="845662918" sldId="459"/>
            <ac:cxnSpMk id="8" creationId="{99F7B5A5-8C30-224B-A0D6-25B71B63264F}"/>
          </ac:cxnSpMkLst>
        </pc:cxnChg>
        <pc:cxnChg chg="del">
          <ac:chgData name="David Drohan" userId="bd111efc-3a90-4169-a791-cb26685365d4" providerId="ADAL" clId="{E9CEBCB5-C03A-5947-ADD2-59CF49E8FFEE}" dt="2019-06-30T06:44:06.379" v="205" actId="478"/>
          <ac:cxnSpMkLst>
            <pc:docMk/>
            <pc:sldMk cId="845662918" sldId="459"/>
            <ac:cxnSpMk id="10" creationId="{9900C886-19C2-104D-B6AB-0B7808C6F400}"/>
          </ac:cxnSpMkLst>
        </pc:cxnChg>
        <pc:cxnChg chg="del">
          <ac:chgData name="David Drohan" userId="bd111efc-3a90-4169-a791-cb26685365d4" providerId="ADAL" clId="{E9CEBCB5-C03A-5947-ADD2-59CF49E8FFEE}" dt="2019-06-30T06:44:05.102" v="204" actId="478"/>
          <ac:cxnSpMkLst>
            <pc:docMk/>
            <pc:sldMk cId="845662918" sldId="459"/>
            <ac:cxnSpMk id="13" creationId="{AF6E2079-0E2A-3048-B020-49728F92AE24}"/>
          </ac:cxnSpMkLst>
        </pc:cxnChg>
        <pc:cxnChg chg="del">
          <ac:chgData name="David Drohan" userId="bd111efc-3a90-4169-a791-cb26685365d4" providerId="ADAL" clId="{E9CEBCB5-C03A-5947-ADD2-59CF49E8FFEE}" dt="2019-06-30T06:44:03.960" v="203" actId="478"/>
          <ac:cxnSpMkLst>
            <pc:docMk/>
            <pc:sldMk cId="845662918" sldId="459"/>
            <ac:cxnSpMk id="16" creationId="{ABD02E63-5BC6-A64D-AAB6-3383AEE0DEBF}"/>
          </ac:cxnSpMkLst>
        </pc:cxnChg>
        <pc:cxnChg chg="add mod">
          <ac:chgData name="David Drohan" userId="bd111efc-3a90-4169-a791-cb26685365d4" providerId="ADAL" clId="{E9CEBCB5-C03A-5947-ADD2-59CF49E8FFEE}" dt="2019-06-30T06:46:10.955" v="319" actId="14100"/>
          <ac:cxnSpMkLst>
            <pc:docMk/>
            <pc:sldMk cId="845662918" sldId="459"/>
            <ac:cxnSpMk id="17" creationId="{D6A0C3AC-DD30-5B4C-B31E-F16D11460AF5}"/>
          </ac:cxnSpMkLst>
        </pc:cxnChg>
      </pc:sldChg>
      <pc:sldChg chg="modSp add">
        <pc:chgData name="David Drohan" userId="bd111efc-3a90-4169-a791-cb26685365d4" providerId="ADAL" clId="{E9CEBCB5-C03A-5947-ADD2-59CF49E8FFEE}" dt="2019-06-30T06:52:00.047" v="420" actId="20577"/>
        <pc:sldMkLst>
          <pc:docMk/>
          <pc:sldMk cId="4176710464" sldId="460"/>
        </pc:sldMkLst>
        <pc:spChg chg="mod">
          <ac:chgData name="David Drohan" userId="bd111efc-3a90-4169-a791-cb26685365d4" providerId="ADAL" clId="{E9CEBCB5-C03A-5947-ADD2-59CF49E8FFEE}" dt="2019-06-30T06:52:00.047" v="420" actId="20577"/>
          <ac:spMkLst>
            <pc:docMk/>
            <pc:sldMk cId="4176710464" sldId="460"/>
            <ac:spMk id="5" creationId="{00000000-0000-0000-0000-000000000000}"/>
          </ac:spMkLst>
        </pc:spChg>
      </pc:sldChg>
      <pc:sldChg chg="addSp modSp add">
        <pc:chgData name="David Drohan" userId="bd111efc-3a90-4169-a791-cb26685365d4" providerId="ADAL" clId="{E9CEBCB5-C03A-5947-ADD2-59CF49E8FFEE}" dt="2019-07-01T14:31:04.292" v="2113" actId="14100"/>
        <pc:sldMkLst>
          <pc:docMk/>
          <pc:sldMk cId="3294878903" sldId="461"/>
        </pc:sldMkLst>
        <pc:spChg chg="mod">
          <ac:chgData name="David Drohan" userId="bd111efc-3a90-4169-a791-cb26685365d4" providerId="ADAL" clId="{E9CEBCB5-C03A-5947-ADD2-59CF49E8FFEE}" dt="2019-06-30T06:52:11.538" v="428" actId="20577"/>
          <ac:spMkLst>
            <pc:docMk/>
            <pc:sldMk cId="3294878903" sldId="461"/>
            <ac:spMk id="2" creationId="{6D639980-3BE2-1B43-8CE2-C8F6E44FC6A0}"/>
          </ac:spMkLst>
        </pc:spChg>
        <pc:spChg chg="mod">
          <ac:chgData name="David Drohan" userId="bd111efc-3a90-4169-a791-cb26685365d4" providerId="ADAL" clId="{E9CEBCB5-C03A-5947-ADD2-59CF49E8FFEE}" dt="2019-07-01T14:30:52.922" v="2112" actId="20577"/>
          <ac:spMkLst>
            <pc:docMk/>
            <pc:sldMk cId="3294878903" sldId="461"/>
            <ac:spMk id="3" creationId="{6EE7EEEF-9F8E-5644-99EF-D1310CE73457}"/>
          </ac:spMkLst>
        </pc:spChg>
        <pc:picChg chg="add mod">
          <ac:chgData name="David Drohan" userId="bd111efc-3a90-4169-a791-cb26685365d4" providerId="ADAL" clId="{E9CEBCB5-C03A-5947-ADD2-59CF49E8FFEE}" dt="2019-07-01T14:29:26.982" v="2079" actId="167"/>
          <ac:picMkLst>
            <pc:docMk/>
            <pc:sldMk cId="3294878903" sldId="461"/>
            <ac:picMk id="7" creationId="{D233331D-22D2-B24B-B098-FD7AA2A3324D}"/>
          </ac:picMkLst>
        </pc:picChg>
        <pc:cxnChg chg="mod">
          <ac:chgData name="David Drohan" userId="bd111efc-3a90-4169-a791-cb26685365d4" providerId="ADAL" clId="{E9CEBCB5-C03A-5947-ADD2-59CF49E8FFEE}" dt="2019-07-01T14:31:04.292" v="2113" actId="14100"/>
          <ac:cxnSpMkLst>
            <pc:docMk/>
            <pc:sldMk cId="3294878903" sldId="461"/>
            <ac:cxnSpMk id="10" creationId="{4163684B-1A40-C845-BF05-A6AD32394054}"/>
          </ac:cxnSpMkLst>
        </pc:cxnChg>
        <pc:cxnChg chg="mod">
          <ac:chgData name="David Drohan" userId="bd111efc-3a90-4169-a791-cb26685365d4" providerId="ADAL" clId="{E9CEBCB5-C03A-5947-ADD2-59CF49E8FFEE}" dt="2019-07-01T14:29:44.346" v="2082" actId="14100"/>
          <ac:cxnSpMkLst>
            <pc:docMk/>
            <pc:sldMk cId="3294878903" sldId="461"/>
            <ac:cxnSpMk id="12" creationId="{DF848347-9B53-E04E-8119-F7B1F9B8CE4A}"/>
          </ac:cxnSpMkLst>
        </pc:cxnChg>
      </pc:sldChg>
      <pc:sldChg chg="addSp modSp add">
        <pc:chgData name="David Drohan" userId="bd111efc-3a90-4169-a791-cb26685365d4" providerId="ADAL" clId="{E9CEBCB5-C03A-5947-ADD2-59CF49E8FFEE}" dt="2019-07-01T14:05:24.192" v="1583" actId="1076"/>
        <pc:sldMkLst>
          <pc:docMk/>
          <pc:sldMk cId="3328857520" sldId="462"/>
        </pc:sldMkLst>
        <pc:spChg chg="mod">
          <ac:chgData name="David Drohan" userId="bd111efc-3a90-4169-a791-cb26685365d4" providerId="ADAL" clId="{E9CEBCB5-C03A-5947-ADD2-59CF49E8FFEE}" dt="2019-07-01T14:05:11.372" v="1581" actId="15"/>
          <ac:spMkLst>
            <pc:docMk/>
            <pc:sldMk cId="3328857520" sldId="462"/>
            <ac:spMk id="3" creationId="{6EE7EEEF-9F8E-5644-99EF-D1310CE73457}"/>
          </ac:spMkLst>
        </pc:spChg>
        <pc:picChg chg="add mod">
          <ac:chgData name="David Drohan" userId="bd111efc-3a90-4169-a791-cb26685365d4" providerId="ADAL" clId="{E9CEBCB5-C03A-5947-ADD2-59CF49E8FFEE}" dt="2019-07-01T14:05:19.231" v="1582" actId="1076"/>
          <ac:picMkLst>
            <pc:docMk/>
            <pc:sldMk cId="3328857520" sldId="462"/>
            <ac:picMk id="11" creationId="{E5FC562F-D735-2C48-9BDB-EDC5B9E66064}"/>
          </ac:picMkLst>
        </pc:picChg>
        <pc:picChg chg="add mod">
          <ac:chgData name="David Drohan" userId="bd111efc-3a90-4169-a791-cb26685365d4" providerId="ADAL" clId="{E9CEBCB5-C03A-5947-ADD2-59CF49E8FFEE}" dt="2019-07-01T14:05:24.192" v="1583" actId="1076"/>
          <ac:picMkLst>
            <pc:docMk/>
            <pc:sldMk cId="3328857520" sldId="462"/>
            <ac:picMk id="12" creationId="{3EB9E3F2-3D57-A946-9810-E70A6E05FA3A}"/>
          </ac:picMkLst>
        </pc:picChg>
        <pc:cxnChg chg="mod">
          <ac:chgData name="David Drohan" userId="bd111efc-3a90-4169-a791-cb26685365d4" providerId="ADAL" clId="{E9CEBCB5-C03A-5947-ADD2-59CF49E8FFEE}" dt="2019-07-01T13:48:25.319" v="1520" actId="14100"/>
          <ac:cxnSpMkLst>
            <pc:docMk/>
            <pc:sldMk cId="3328857520" sldId="462"/>
            <ac:cxnSpMk id="8" creationId="{99F7B5A5-8C30-224B-A0D6-25B71B63264F}"/>
          </ac:cxnSpMkLst>
        </pc:cxnChg>
      </pc:sldChg>
      <pc:sldChg chg="addSp delSp modSp add">
        <pc:chgData name="David Drohan" userId="bd111efc-3a90-4169-a791-cb26685365d4" providerId="ADAL" clId="{E9CEBCB5-C03A-5947-ADD2-59CF49E8FFEE}" dt="2019-07-01T13:25:14.656" v="1287" actId="14100"/>
        <pc:sldMkLst>
          <pc:docMk/>
          <pc:sldMk cId="1464808645" sldId="463"/>
        </pc:sldMkLst>
        <pc:spChg chg="mod">
          <ac:chgData name="David Drohan" userId="bd111efc-3a90-4169-a791-cb26685365d4" providerId="ADAL" clId="{E9CEBCB5-C03A-5947-ADD2-59CF49E8FFEE}" dt="2019-06-30T08:31:11.827" v="986" actId="207"/>
          <ac:spMkLst>
            <pc:docMk/>
            <pc:sldMk cId="1464808645" sldId="463"/>
            <ac:spMk id="2" creationId="{6D639980-3BE2-1B43-8CE2-C8F6E44FC6A0}"/>
          </ac:spMkLst>
        </pc:spChg>
        <pc:spChg chg="mod">
          <ac:chgData name="David Drohan" userId="bd111efc-3a90-4169-a791-cb26685365d4" providerId="ADAL" clId="{E9CEBCB5-C03A-5947-ADD2-59CF49E8FFEE}" dt="2019-06-30T08:29:25.965" v="955" actId="108"/>
          <ac:spMkLst>
            <pc:docMk/>
            <pc:sldMk cId="1464808645" sldId="463"/>
            <ac:spMk id="3" creationId="{6EE7EEEF-9F8E-5644-99EF-D1310CE73457}"/>
          </ac:spMkLst>
        </pc:spChg>
        <pc:picChg chg="add mod">
          <ac:chgData name="David Drohan" userId="bd111efc-3a90-4169-a791-cb26685365d4" providerId="ADAL" clId="{E9CEBCB5-C03A-5947-ADD2-59CF49E8FFEE}" dt="2019-07-01T13:25:09.349" v="1286" actId="1038"/>
          <ac:picMkLst>
            <pc:docMk/>
            <pc:sldMk cId="1464808645" sldId="463"/>
            <ac:picMk id="7" creationId="{3657BE82-948B-7043-A405-DA2CAEF83AEF}"/>
          </ac:picMkLst>
        </pc:picChg>
        <pc:picChg chg="del">
          <ac:chgData name="David Drohan" userId="bd111efc-3a90-4169-a791-cb26685365d4" providerId="ADAL" clId="{E9CEBCB5-C03A-5947-ADD2-59CF49E8FFEE}" dt="2019-06-30T08:27:00.915" v="848" actId="478"/>
          <ac:picMkLst>
            <pc:docMk/>
            <pc:sldMk cId="1464808645" sldId="463"/>
            <ac:picMk id="9" creationId="{4296F18A-66FE-914A-A4E6-0E7AF05D89F3}"/>
          </ac:picMkLst>
        </pc:picChg>
        <pc:cxnChg chg="mod">
          <ac:chgData name="David Drohan" userId="bd111efc-3a90-4169-a791-cb26685365d4" providerId="ADAL" clId="{E9CEBCB5-C03A-5947-ADD2-59CF49E8FFEE}" dt="2019-06-30T08:28:14.867" v="882" actId="14100"/>
          <ac:cxnSpMkLst>
            <pc:docMk/>
            <pc:sldMk cId="1464808645" sldId="463"/>
            <ac:cxnSpMk id="8" creationId="{99F7B5A5-8C30-224B-A0D6-25B71B63264F}"/>
          </ac:cxnSpMkLst>
        </pc:cxnChg>
        <pc:cxnChg chg="add mod">
          <ac:chgData name="David Drohan" userId="bd111efc-3a90-4169-a791-cb26685365d4" providerId="ADAL" clId="{E9CEBCB5-C03A-5947-ADD2-59CF49E8FFEE}" dt="2019-07-01T13:25:14.656" v="1287" actId="14100"/>
          <ac:cxnSpMkLst>
            <pc:docMk/>
            <pc:sldMk cId="1464808645" sldId="463"/>
            <ac:cxnSpMk id="11" creationId="{9BAD2271-F246-4842-B291-57A475BC53B4}"/>
          </ac:cxnSpMkLst>
        </pc:cxnChg>
      </pc:sldChg>
      <pc:sldChg chg="addSp delSp modSp add">
        <pc:chgData name="David Drohan" userId="bd111efc-3a90-4169-a791-cb26685365d4" providerId="ADAL" clId="{E9CEBCB5-C03A-5947-ADD2-59CF49E8FFEE}" dt="2019-07-01T13:25:04.082" v="1279" actId="1038"/>
        <pc:sldMkLst>
          <pc:docMk/>
          <pc:sldMk cId="3859330412" sldId="464"/>
        </pc:sldMkLst>
        <pc:spChg chg="mod">
          <ac:chgData name="David Drohan" userId="bd111efc-3a90-4169-a791-cb26685365d4" providerId="ADAL" clId="{E9CEBCB5-C03A-5947-ADD2-59CF49E8FFEE}" dt="2019-06-30T08:32:53.884" v="999" actId="20577"/>
          <ac:spMkLst>
            <pc:docMk/>
            <pc:sldMk cId="3859330412" sldId="464"/>
            <ac:spMk id="2" creationId="{6D639980-3BE2-1B43-8CE2-C8F6E44FC6A0}"/>
          </ac:spMkLst>
        </pc:spChg>
        <pc:spChg chg="mod">
          <ac:chgData name="David Drohan" userId="bd111efc-3a90-4169-a791-cb26685365d4" providerId="ADAL" clId="{E9CEBCB5-C03A-5947-ADD2-59CF49E8FFEE}" dt="2019-07-01T07:27:22.889" v="1065" actId="20577"/>
          <ac:spMkLst>
            <pc:docMk/>
            <pc:sldMk cId="3859330412" sldId="464"/>
            <ac:spMk id="3" creationId="{6EE7EEEF-9F8E-5644-99EF-D1310CE73457}"/>
          </ac:spMkLst>
        </pc:spChg>
        <pc:picChg chg="del">
          <ac:chgData name="David Drohan" userId="bd111efc-3a90-4169-a791-cb26685365d4" providerId="ADAL" clId="{E9CEBCB5-C03A-5947-ADD2-59CF49E8FFEE}" dt="2019-06-30T08:33:05.258" v="1000" actId="478"/>
          <ac:picMkLst>
            <pc:docMk/>
            <pc:sldMk cId="3859330412" sldId="464"/>
            <ac:picMk id="7" creationId="{3657BE82-948B-7043-A405-DA2CAEF83AEF}"/>
          </ac:picMkLst>
        </pc:picChg>
        <pc:picChg chg="add mod">
          <ac:chgData name="David Drohan" userId="bd111efc-3a90-4169-a791-cb26685365d4" providerId="ADAL" clId="{E9CEBCB5-C03A-5947-ADD2-59CF49E8FFEE}" dt="2019-07-01T13:25:04.082" v="1279" actId="1038"/>
          <ac:picMkLst>
            <pc:docMk/>
            <pc:sldMk cId="3859330412" sldId="464"/>
            <ac:picMk id="9" creationId="{BE97D0ED-BD38-C447-937A-866A0395A451}"/>
          </ac:picMkLst>
        </pc:picChg>
        <pc:picChg chg="add mod">
          <ac:chgData name="David Drohan" userId="bd111efc-3a90-4169-a791-cb26685365d4" providerId="ADAL" clId="{E9CEBCB5-C03A-5947-ADD2-59CF49E8FFEE}" dt="2019-06-30T08:35:58.214" v="1056" actId="167"/>
          <ac:picMkLst>
            <pc:docMk/>
            <pc:sldMk cId="3859330412" sldId="464"/>
            <ac:picMk id="14" creationId="{A34F656E-396D-EE4E-83C1-2A0C706249DD}"/>
          </ac:picMkLst>
        </pc:picChg>
        <pc:cxnChg chg="mod">
          <ac:chgData name="David Drohan" userId="bd111efc-3a90-4169-a791-cb26685365d4" providerId="ADAL" clId="{E9CEBCB5-C03A-5947-ADD2-59CF49E8FFEE}" dt="2019-06-30T08:34:52.745" v="1041" actId="14100"/>
          <ac:cxnSpMkLst>
            <pc:docMk/>
            <pc:sldMk cId="3859330412" sldId="464"/>
            <ac:cxnSpMk id="8" creationId="{99F7B5A5-8C30-224B-A0D6-25B71B63264F}"/>
          </ac:cxnSpMkLst>
        </pc:cxnChg>
        <pc:cxnChg chg="mod">
          <ac:chgData name="David Drohan" userId="bd111efc-3a90-4169-a791-cb26685365d4" providerId="ADAL" clId="{E9CEBCB5-C03A-5947-ADD2-59CF49E8FFEE}" dt="2019-06-30T08:36:05.184" v="1058" actId="14100"/>
          <ac:cxnSpMkLst>
            <pc:docMk/>
            <pc:sldMk cId="3859330412" sldId="464"/>
            <ac:cxnSpMk id="11" creationId="{9BAD2271-F246-4842-B291-57A475BC53B4}"/>
          </ac:cxnSpMkLst>
        </pc:cxnChg>
      </pc:sldChg>
      <pc:sldChg chg="addSp delSp modSp add">
        <pc:chgData name="David Drohan" userId="bd111efc-3a90-4169-a791-cb26685365d4" providerId="ADAL" clId="{E9CEBCB5-C03A-5947-ADD2-59CF49E8FFEE}" dt="2019-07-01T13:26:58.872" v="1332" actId="20577"/>
        <pc:sldMkLst>
          <pc:docMk/>
          <pc:sldMk cId="3443262696" sldId="465"/>
        </pc:sldMkLst>
        <pc:spChg chg="mod">
          <ac:chgData name="David Drohan" userId="bd111efc-3a90-4169-a791-cb26685365d4" providerId="ADAL" clId="{E9CEBCB5-C03A-5947-ADD2-59CF49E8FFEE}" dt="2019-07-01T13:11:02.632" v="1083" actId="20577"/>
          <ac:spMkLst>
            <pc:docMk/>
            <pc:sldMk cId="3443262696" sldId="465"/>
            <ac:spMk id="2" creationId="{6D639980-3BE2-1B43-8CE2-C8F6E44FC6A0}"/>
          </ac:spMkLst>
        </pc:spChg>
        <pc:spChg chg="mod">
          <ac:chgData name="David Drohan" userId="bd111efc-3a90-4169-a791-cb26685365d4" providerId="ADAL" clId="{E9CEBCB5-C03A-5947-ADD2-59CF49E8FFEE}" dt="2019-07-01T13:26:58.872" v="1332" actId="20577"/>
          <ac:spMkLst>
            <pc:docMk/>
            <pc:sldMk cId="3443262696" sldId="465"/>
            <ac:spMk id="3" creationId="{6EE7EEEF-9F8E-5644-99EF-D1310CE73457}"/>
          </ac:spMkLst>
        </pc:spChg>
        <pc:picChg chg="add mod">
          <ac:chgData name="David Drohan" userId="bd111efc-3a90-4169-a791-cb26685365d4" providerId="ADAL" clId="{E9CEBCB5-C03A-5947-ADD2-59CF49E8FFEE}" dt="2019-07-01T13:24:57.453" v="1270" actId="1038"/>
          <ac:picMkLst>
            <pc:docMk/>
            <pc:sldMk cId="3443262696" sldId="465"/>
            <ac:picMk id="7" creationId="{3B2FE222-534A-754E-89AA-E36EABB11CEE}"/>
          </ac:picMkLst>
        </pc:picChg>
        <pc:picChg chg="del">
          <ac:chgData name="David Drohan" userId="bd111efc-3a90-4169-a791-cb26685365d4" providerId="ADAL" clId="{E9CEBCB5-C03A-5947-ADD2-59CF49E8FFEE}" dt="2019-07-01T13:11:06.182" v="1085" actId="478"/>
          <ac:picMkLst>
            <pc:docMk/>
            <pc:sldMk cId="3443262696" sldId="465"/>
            <ac:picMk id="9" creationId="{BE97D0ED-BD38-C447-937A-866A0395A451}"/>
          </ac:picMkLst>
        </pc:picChg>
        <pc:picChg chg="del">
          <ac:chgData name="David Drohan" userId="bd111efc-3a90-4169-a791-cb26685365d4" providerId="ADAL" clId="{E9CEBCB5-C03A-5947-ADD2-59CF49E8FFEE}" dt="2019-07-01T13:11:04.524" v="1084" actId="478"/>
          <ac:picMkLst>
            <pc:docMk/>
            <pc:sldMk cId="3443262696" sldId="465"/>
            <ac:picMk id="14" creationId="{A34F656E-396D-EE4E-83C1-2A0C706249DD}"/>
          </ac:picMkLst>
        </pc:picChg>
        <pc:cxnChg chg="mod">
          <ac:chgData name="David Drohan" userId="bd111efc-3a90-4169-a791-cb26685365d4" providerId="ADAL" clId="{E9CEBCB5-C03A-5947-ADD2-59CF49E8FFEE}" dt="2019-07-01T13:17:04.995" v="1110" actId="14100"/>
          <ac:cxnSpMkLst>
            <pc:docMk/>
            <pc:sldMk cId="3443262696" sldId="465"/>
            <ac:cxnSpMk id="8" creationId="{99F7B5A5-8C30-224B-A0D6-25B71B63264F}"/>
          </ac:cxnSpMkLst>
        </pc:cxnChg>
        <pc:cxnChg chg="mod">
          <ac:chgData name="David Drohan" userId="bd111efc-3a90-4169-a791-cb26685365d4" providerId="ADAL" clId="{E9CEBCB5-C03A-5947-ADD2-59CF49E8FFEE}" dt="2019-07-01T13:25:35.373" v="1288" actId="14100"/>
          <ac:cxnSpMkLst>
            <pc:docMk/>
            <pc:sldMk cId="3443262696" sldId="465"/>
            <ac:cxnSpMk id="11" creationId="{9BAD2271-F246-4842-B291-57A475BC53B4}"/>
          </ac:cxnSpMkLst>
        </pc:cxnChg>
      </pc:sldChg>
      <pc:sldChg chg="addSp delSp modSp add">
        <pc:chgData name="David Drohan" userId="bd111efc-3a90-4169-a791-cb26685365d4" providerId="ADAL" clId="{E9CEBCB5-C03A-5947-ADD2-59CF49E8FFEE}" dt="2019-07-01T13:43:52.290" v="1434" actId="14100"/>
        <pc:sldMkLst>
          <pc:docMk/>
          <pc:sldMk cId="170686407" sldId="466"/>
        </pc:sldMkLst>
        <pc:spChg chg="mod">
          <ac:chgData name="David Drohan" userId="bd111efc-3a90-4169-a791-cb26685365d4" providerId="ADAL" clId="{E9CEBCB5-C03A-5947-ADD2-59CF49E8FFEE}" dt="2019-07-01T13:23:59.887" v="1252" actId="20577"/>
          <ac:spMkLst>
            <pc:docMk/>
            <pc:sldMk cId="170686407" sldId="466"/>
            <ac:spMk id="2" creationId="{6D639980-3BE2-1B43-8CE2-C8F6E44FC6A0}"/>
          </ac:spMkLst>
        </pc:spChg>
        <pc:spChg chg="mod">
          <ac:chgData name="David Drohan" userId="bd111efc-3a90-4169-a791-cb26685365d4" providerId="ADAL" clId="{E9CEBCB5-C03A-5947-ADD2-59CF49E8FFEE}" dt="2019-07-01T13:32:11.674" v="1419" actId="20577"/>
          <ac:spMkLst>
            <pc:docMk/>
            <pc:sldMk cId="170686407" sldId="466"/>
            <ac:spMk id="3" creationId="{6EE7EEEF-9F8E-5644-99EF-D1310CE73457}"/>
          </ac:spMkLst>
        </pc:spChg>
        <pc:picChg chg="del">
          <ac:chgData name="David Drohan" userId="bd111efc-3a90-4169-a791-cb26685365d4" providerId="ADAL" clId="{E9CEBCB5-C03A-5947-ADD2-59CF49E8FFEE}" dt="2019-07-01T13:24:03.099" v="1253" actId="478"/>
          <ac:picMkLst>
            <pc:docMk/>
            <pc:sldMk cId="170686407" sldId="466"/>
            <ac:picMk id="7" creationId="{3B2FE222-534A-754E-89AA-E36EABB11CEE}"/>
          </ac:picMkLst>
        </pc:picChg>
        <pc:picChg chg="add del mod">
          <ac:chgData name="David Drohan" userId="bd111efc-3a90-4169-a791-cb26685365d4" providerId="ADAL" clId="{E9CEBCB5-C03A-5947-ADD2-59CF49E8FFEE}" dt="2019-07-01T13:29:53.229" v="1333" actId="478"/>
          <ac:picMkLst>
            <pc:docMk/>
            <pc:sldMk cId="170686407" sldId="466"/>
            <ac:picMk id="9" creationId="{606FA453-2635-2641-BD07-66A819E0B96E}"/>
          </ac:picMkLst>
        </pc:picChg>
        <pc:picChg chg="add del mod">
          <ac:chgData name="David Drohan" userId="bd111efc-3a90-4169-a791-cb26685365d4" providerId="ADAL" clId="{E9CEBCB5-C03A-5947-ADD2-59CF49E8FFEE}" dt="2019-07-01T13:30:13.470" v="1335" actId="478"/>
          <ac:picMkLst>
            <pc:docMk/>
            <pc:sldMk cId="170686407" sldId="466"/>
            <ac:picMk id="12" creationId="{DCCAD0BF-21F3-B94C-8574-CD20687E15C7}"/>
          </ac:picMkLst>
        </pc:picChg>
        <pc:picChg chg="add mod">
          <ac:chgData name="David Drohan" userId="bd111efc-3a90-4169-a791-cb26685365d4" providerId="ADAL" clId="{E9CEBCB5-C03A-5947-ADD2-59CF49E8FFEE}" dt="2019-07-01T13:30:55.563" v="1342" actId="1076"/>
          <ac:picMkLst>
            <pc:docMk/>
            <pc:sldMk cId="170686407" sldId="466"/>
            <ac:picMk id="14" creationId="{8E18767C-CC4A-8041-8C7A-D08D1B24C2BB}"/>
          </ac:picMkLst>
        </pc:picChg>
        <pc:cxnChg chg="mod">
          <ac:chgData name="David Drohan" userId="bd111efc-3a90-4169-a791-cb26685365d4" providerId="ADAL" clId="{E9CEBCB5-C03A-5947-ADD2-59CF49E8FFEE}" dt="2019-07-01T13:43:52.290" v="1434" actId="14100"/>
          <ac:cxnSpMkLst>
            <pc:docMk/>
            <pc:sldMk cId="170686407" sldId="466"/>
            <ac:cxnSpMk id="8" creationId="{99F7B5A5-8C30-224B-A0D6-25B71B63264F}"/>
          </ac:cxnSpMkLst>
        </pc:cxnChg>
        <pc:cxnChg chg="mod">
          <ac:chgData name="David Drohan" userId="bd111efc-3a90-4169-a791-cb26685365d4" providerId="ADAL" clId="{E9CEBCB5-C03A-5947-ADD2-59CF49E8FFEE}" dt="2019-07-01T13:32:32.128" v="1433" actId="1037"/>
          <ac:cxnSpMkLst>
            <pc:docMk/>
            <pc:sldMk cId="170686407" sldId="466"/>
            <ac:cxnSpMk id="11" creationId="{9BAD2271-F246-4842-B291-57A475BC53B4}"/>
          </ac:cxnSpMkLst>
        </pc:cxn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149E08-5597-3E45-8582-EEB58189C482}" type="datetimeFigureOut">
              <a:rPr lang="en-US" smtClean="0"/>
              <a:t>8/20/25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A69502-A57F-A84E-93AF-100B756C63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70288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73" name="Shape 7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195149390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defTabSz="287012">
      <a:lnSpc>
        <a:spcPct val="125000"/>
      </a:lnSpc>
      <a:defRPr sz="1500">
        <a:latin typeface="Avenir"/>
        <a:ea typeface="Avenir"/>
        <a:cs typeface="Avenir"/>
        <a:sym typeface="Avenir Roman"/>
      </a:defRPr>
    </a:lvl1pPr>
    <a:lvl2pPr indent="143505" defTabSz="287012">
      <a:lnSpc>
        <a:spcPct val="125000"/>
      </a:lnSpc>
      <a:defRPr sz="1500">
        <a:latin typeface="Avenir"/>
        <a:ea typeface="Avenir"/>
        <a:cs typeface="Avenir"/>
        <a:sym typeface="Avenir Roman"/>
      </a:defRPr>
    </a:lvl2pPr>
    <a:lvl3pPr indent="287012" defTabSz="287012">
      <a:lnSpc>
        <a:spcPct val="125000"/>
      </a:lnSpc>
      <a:defRPr sz="1500">
        <a:latin typeface="Avenir"/>
        <a:ea typeface="Avenir"/>
        <a:cs typeface="Avenir"/>
        <a:sym typeface="Avenir Roman"/>
      </a:defRPr>
    </a:lvl3pPr>
    <a:lvl4pPr indent="430517" defTabSz="287012">
      <a:lnSpc>
        <a:spcPct val="125000"/>
      </a:lnSpc>
      <a:defRPr sz="1500">
        <a:latin typeface="Avenir"/>
        <a:ea typeface="Avenir"/>
        <a:cs typeface="Avenir"/>
        <a:sym typeface="Avenir Roman"/>
      </a:defRPr>
    </a:lvl4pPr>
    <a:lvl5pPr indent="574022" defTabSz="287012">
      <a:lnSpc>
        <a:spcPct val="125000"/>
      </a:lnSpc>
      <a:defRPr sz="1500">
        <a:latin typeface="Avenir"/>
        <a:ea typeface="Avenir"/>
        <a:cs typeface="Avenir"/>
        <a:sym typeface="Avenir Roman"/>
      </a:defRPr>
    </a:lvl5pPr>
    <a:lvl6pPr indent="717528" defTabSz="287012">
      <a:lnSpc>
        <a:spcPct val="125000"/>
      </a:lnSpc>
      <a:defRPr sz="1500">
        <a:latin typeface="Avenir"/>
        <a:ea typeface="Avenir"/>
        <a:cs typeface="Avenir"/>
        <a:sym typeface="Avenir Roman"/>
      </a:defRPr>
    </a:lvl6pPr>
    <a:lvl7pPr indent="861034" defTabSz="287012">
      <a:lnSpc>
        <a:spcPct val="125000"/>
      </a:lnSpc>
      <a:defRPr sz="1500">
        <a:latin typeface="Avenir"/>
        <a:ea typeface="Avenir"/>
        <a:cs typeface="Avenir"/>
        <a:sym typeface="Avenir Roman"/>
      </a:defRPr>
    </a:lvl7pPr>
    <a:lvl8pPr indent="1004539" defTabSz="287012">
      <a:lnSpc>
        <a:spcPct val="125000"/>
      </a:lnSpc>
      <a:defRPr sz="1500">
        <a:latin typeface="Avenir"/>
        <a:ea typeface="Avenir"/>
        <a:cs typeface="Avenir"/>
        <a:sym typeface="Avenir Roman"/>
      </a:defRPr>
    </a:lvl8pPr>
    <a:lvl9pPr indent="1148045" defTabSz="287012">
      <a:lnSpc>
        <a:spcPct val="125000"/>
      </a:lnSpc>
      <a:defRPr sz="1500">
        <a:latin typeface="Avenir"/>
        <a:ea typeface="Avenir"/>
        <a:cs typeface="Avenir"/>
        <a:sym typeface="Avenir Rom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5" Type="http://schemas.openxmlformats.org/officeDocument/2006/relationships/hyperlink" Target="mailto:ddrohan@wit.ie" TargetMode="External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www.wit.ie" TargetMode="External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jp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wit.ie/" TargetMode="External"/><Relationship Id="rId1" Type="http://schemas.openxmlformats.org/officeDocument/2006/relationships/slideMaster" Target="../slideMasters/slideMaster1.xml"/><Relationship Id="rId5" Type="http://schemas.openxmlformats.org/officeDocument/2006/relationships/hyperlink" Target="mailto:ddrohan@wit.ie" TargetMode="External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Lab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7" descr="A close-up of a metal structure&#10;&#10;Description automatically generated with low confidence">
            <a:extLst>
              <a:ext uri="{FF2B5EF4-FFF2-40B4-BE49-F238E27FC236}">
                <a16:creationId xmlns:a16="http://schemas.microsoft.com/office/drawing/2014/main" id="{14F6341F-72F0-BFA6-6798-9AC71A86B3D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5096" t="1189" r="36524" b="51187"/>
          <a:stretch/>
        </p:blipFill>
        <p:spPr>
          <a:xfrm>
            <a:off x="-6264" y="-6182"/>
            <a:ext cx="9150263" cy="51470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</p:pic>
      <p:sp>
        <p:nvSpPr>
          <p:cNvPr id="12" name="Shape 33">
            <a:extLst>
              <a:ext uri="{FF2B5EF4-FFF2-40B4-BE49-F238E27FC236}">
                <a16:creationId xmlns:a16="http://schemas.microsoft.com/office/drawing/2014/main" id="{EAD08510-7D5A-594A-AAEC-59C7087561FC}"/>
              </a:ext>
            </a:extLst>
          </p:cNvPr>
          <p:cNvSpPr/>
          <p:nvPr userDrawn="1"/>
        </p:nvSpPr>
        <p:spPr>
          <a:xfrm>
            <a:off x="3778568" y="2059379"/>
            <a:ext cx="4846151" cy="0"/>
          </a:xfrm>
          <a:prstGeom prst="line">
            <a:avLst/>
          </a:prstGeom>
          <a:ln w="3175">
            <a:solidFill>
              <a:schemeClr val="tx1"/>
            </a:solidFill>
            <a:miter lim="400000"/>
          </a:ln>
        </p:spPr>
        <p:txBody>
          <a:bodyPr lIns="0" tIns="0" rIns="0" bIns="0" anchor="ctr"/>
          <a:lstStyle/>
          <a:p>
            <a:pPr lvl="0" algn="l" defTabSz="286973" rtl="0">
              <a:defRPr sz="1100">
                <a:latin typeface="Helvetica"/>
                <a:ea typeface="Helvetica"/>
                <a:cs typeface="Helvetica"/>
                <a:sym typeface="Helvetica"/>
              </a:defRPr>
            </a:pPr>
            <a:endParaRPr sz="825" dirty="0"/>
          </a:p>
        </p:txBody>
      </p:sp>
      <p:sp>
        <p:nvSpPr>
          <p:cNvPr id="13" name="Shape 34">
            <a:extLst>
              <a:ext uri="{FF2B5EF4-FFF2-40B4-BE49-F238E27FC236}">
                <a16:creationId xmlns:a16="http://schemas.microsoft.com/office/drawing/2014/main" id="{BB2C258E-D81B-5B4E-8B1B-562CE71165EB}"/>
              </a:ext>
            </a:extLst>
          </p:cNvPr>
          <p:cNvSpPr/>
          <p:nvPr userDrawn="1"/>
        </p:nvSpPr>
        <p:spPr>
          <a:xfrm>
            <a:off x="3799296" y="2299116"/>
            <a:ext cx="1208664" cy="5909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 algn="r">
              <a:lnSpc>
                <a:spcPct val="80000"/>
              </a:lnSpc>
              <a:defRPr sz="1800"/>
            </a:pPr>
            <a:r>
              <a:rPr sz="2400" b="1" i="0" baseline="0" dirty="0">
                <a:solidFill>
                  <a:schemeClr val="bg1">
                    <a:lumMod val="85000"/>
                  </a:schemeClr>
                </a:solidFill>
                <a:latin typeface="Helvetica Neue UltraLight"/>
                <a:ea typeface="Helvetica Neue UltraLight"/>
                <a:cs typeface="Helvetica Neue UltraLight"/>
                <a:sym typeface="Helvetica Neue UltraLight"/>
              </a:rPr>
              <a:t>Produced</a:t>
            </a:r>
          </a:p>
          <a:p>
            <a:pPr lvl="0" algn="r">
              <a:lnSpc>
                <a:spcPct val="80000"/>
              </a:lnSpc>
              <a:defRPr sz="1800"/>
            </a:pPr>
            <a:r>
              <a:rPr sz="2400" b="1" i="0" baseline="0" dirty="0">
                <a:solidFill>
                  <a:schemeClr val="bg1">
                    <a:lumMod val="85000"/>
                  </a:schemeClr>
                </a:solidFill>
                <a:latin typeface="Helvetica Neue UltraLight"/>
                <a:ea typeface="Helvetica Neue UltraLight"/>
                <a:cs typeface="Helvetica Neue UltraLight"/>
                <a:sym typeface="Helvetica Neue UltraLight"/>
              </a:rPr>
              <a:t>by</a:t>
            </a:r>
          </a:p>
        </p:txBody>
      </p:sp>
      <p:sp>
        <p:nvSpPr>
          <p:cNvPr id="15" name="Shape 35">
            <a:extLst>
              <a:ext uri="{FF2B5EF4-FFF2-40B4-BE49-F238E27FC236}">
                <a16:creationId xmlns:a16="http://schemas.microsoft.com/office/drawing/2014/main" id="{885F7572-8BDA-2441-A5EC-7D945A8A5010}"/>
              </a:ext>
            </a:extLst>
          </p:cNvPr>
          <p:cNvSpPr/>
          <p:nvPr/>
        </p:nvSpPr>
        <p:spPr>
          <a:xfrm>
            <a:off x="5101985" y="2618117"/>
            <a:ext cx="3241478" cy="5453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ctr">
            <a:noAutofit/>
          </a:bodyPr>
          <a:lstStyle/>
          <a:p>
            <a:pPr lvl="0" algn="l">
              <a:lnSpc>
                <a:spcPct val="120000"/>
              </a:lnSpc>
              <a:defRPr sz="1800"/>
            </a:pPr>
            <a:r>
              <a:rPr sz="975" b="1" i="0" baseline="0" dirty="0">
                <a:solidFill>
                  <a:srgbClr val="13345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Department of Computing &amp; Mathematics</a:t>
            </a:r>
          </a:p>
          <a:p>
            <a:pPr lvl="0" algn="l">
              <a:lnSpc>
                <a:spcPct val="120000"/>
              </a:lnSpc>
              <a:defRPr sz="1800"/>
            </a:pPr>
            <a:r>
              <a:rPr lang="en-IE" sz="975" b="1" i="0" baseline="0" dirty="0">
                <a:solidFill>
                  <a:srgbClr val="13345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South East Technological University</a:t>
            </a:r>
            <a:br>
              <a:rPr lang="en-IE" sz="975" b="1" i="0" baseline="0" dirty="0">
                <a:solidFill>
                  <a:srgbClr val="133455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-IE" sz="975" b="1" i="0" baseline="0" dirty="0">
                <a:solidFill>
                  <a:srgbClr val="13345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Waterford, Ireland</a:t>
            </a:r>
          </a:p>
        </p:txBody>
      </p:sp>
      <p:pic>
        <p:nvPicPr>
          <p:cNvPr id="18" name="Picture 3">
            <a:extLst>
              <a:ext uri="{FF2B5EF4-FFF2-40B4-BE49-F238E27FC236}">
                <a16:creationId xmlns:a16="http://schemas.microsoft.com/office/drawing/2014/main" id="{F323B0CE-A19A-E748-98EC-D40F56CC332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187903" y="4360424"/>
            <a:ext cx="730559" cy="7305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65E7D44-1D07-9340-B610-CE9A2D7BB0E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58289" y="188773"/>
            <a:ext cx="560173" cy="63879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00A583B1-550B-C14A-A9E9-8D176BDC6F6E}"/>
              </a:ext>
            </a:extLst>
          </p:cNvPr>
          <p:cNvSpPr txBox="1"/>
          <p:nvPr userDrawn="1"/>
        </p:nvSpPr>
        <p:spPr>
          <a:xfrm>
            <a:off x="4721847" y="4551298"/>
            <a:ext cx="3425984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r" fontAlgn="auto"/>
            <a:r>
              <a:rPr lang="en-IE" sz="1600" b="1" i="0" u="none" strike="noStrike" baseline="0" dirty="0" err="1">
                <a:solidFill>
                  <a:schemeClr val="bg1">
                    <a:lumMod val="85000"/>
                  </a:schemeClr>
                </a:solidFill>
                <a:effectLst/>
                <a:latin typeface="+mn-lt"/>
                <a:ea typeface="+mn-ea"/>
                <a:cs typeface="+mn-cs"/>
                <a:sym typeface="Helvetica Light"/>
              </a:rPr>
              <a:t>setu.ie</a:t>
            </a:r>
            <a:endParaRPr lang="en-IE" sz="1600" b="1" i="0" u="none" strike="noStrike" baseline="0" dirty="0">
              <a:solidFill>
                <a:schemeClr val="bg1">
                  <a:lumMod val="85000"/>
                </a:schemeClr>
              </a:solidFill>
              <a:effectLst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1" name="Shape 35">
            <a:extLst>
              <a:ext uri="{FF2B5EF4-FFF2-40B4-BE49-F238E27FC236}">
                <a16:creationId xmlns:a16="http://schemas.microsoft.com/office/drawing/2014/main" id="{1EC3B031-7C7C-5846-BACC-8C65A8064D86}"/>
              </a:ext>
            </a:extLst>
          </p:cNvPr>
          <p:cNvSpPr/>
          <p:nvPr userDrawn="1"/>
        </p:nvSpPr>
        <p:spPr>
          <a:xfrm>
            <a:off x="5026749" y="2224539"/>
            <a:ext cx="3628922" cy="38760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ctr">
            <a:noAutofit/>
          </a:bodyPr>
          <a:lstStyle/>
          <a:p>
            <a:pPr defTabSz="521511"/>
            <a:r>
              <a:rPr lang="en-IE" sz="1800" b="1" i="0" baseline="0" dirty="0"/>
              <a:t>Dave Drohan </a:t>
            </a:r>
            <a:r>
              <a:rPr lang="en-IE" sz="1600" b="1" i="0" baseline="0" dirty="0"/>
              <a:t>(</a:t>
            </a:r>
            <a:r>
              <a:rPr lang="en-IE" sz="1600" b="1" i="0" baseline="0" dirty="0">
                <a:solidFill>
                  <a:srgbClr val="006699"/>
                </a:solidFill>
                <a:uFill>
                  <a:solidFill>
                    <a:srgbClr val="006699"/>
                  </a:solidFill>
                </a:uFill>
                <a:hlinkClick r:id="rId5"/>
              </a:rPr>
              <a:t>david.drohan@setu.ie</a:t>
            </a:r>
            <a:r>
              <a:rPr lang="en-IE" sz="1600" b="1" i="0" baseline="0" dirty="0"/>
              <a:t>)</a:t>
            </a:r>
          </a:p>
        </p:txBody>
      </p:sp>
      <p:sp>
        <p:nvSpPr>
          <p:cNvPr id="2" name="Title 2">
            <a:extLst>
              <a:ext uri="{FF2B5EF4-FFF2-40B4-BE49-F238E27FC236}">
                <a16:creationId xmlns:a16="http://schemas.microsoft.com/office/drawing/2014/main" id="{BBD13589-119E-31F3-037B-F798E38525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89399" y="1324611"/>
            <a:ext cx="7893844" cy="542479"/>
          </a:xfrm>
        </p:spPr>
        <p:txBody>
          <a:bodyPr/>
          <a:lstStyle>
            <a:lvl1pPr>
              <a:defRPr sz="2800" b="1"/>
            </a:lvl1pPr>
          </a:lstStyle>
          <a:p>
            <a:pPr algn="r" defTabSz="366688" rtl="0"/>
            <a:r>
              <a:rPr lang="en-US" dirty="0"/>
              <a:t>Mobile Application Development</a:t>
            </a:r>
          </a:p>
        </p:txBody>
      </p:sp>
    </p:spTree>
    <p:extLst>
      <p:ext uri="{BB962C8B-B14F-4D97-AF65-F5344CB8AC3E}">
        <p14:creationId xmlns:p14="http://schemas.microsoft.com/office/powerpoint/2010/main" val="915167407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Lab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 flipV="1">
            <a:off x="638641" y="2302808"/>
            <a:ext cx="7889578" cy="1"/>
          </a:xfrm>
          <a:prstGeom prst="line">
            <a:avLst/>
          </a:prstGeom>
          <a:ln w="3175">
            <a:solidFill>
              <a:srgbClr val="919191"/>
            </a:solidFill>
            <a:miter lim="400000"/>
          </a:ln>
        </p:spPr>
        <p:txBody>
          <a:bodyPr lIns="0" tIns="0" rIns="0" bIns="0" anchor="ctr"/>
          <a:lstStyle/>
          <a:p>
            <a:pPr lvl="0" algn="l" defTabSz="286973">
              <a:defRPr sz="1100">
                <a:latin typeface="Helvetica"/>
                <a:ea typeface="Helvetica"/>
                <a:cs typeface="Helvetica"/>
                <a:sym typeface="Helvetica"/>
              </a:defRPr>
            </a:pPr>
            <a:endParaRPr sz="825"/>
          </a:p>
        </p:txBody>
      </p:sp>
      <p:sp>
        <p:nvSpPr>
          <p:cNvPr id="34" name="Shape 34"/>
          <p:cNvSpPr/>
          <p:nvPr/>
        </p:nvSpPr>
        <p:spPr>
          <a:xfrm>
            <a:off x="960162" y="2437733"/>
            <a:ext cx="1397819" cy="6832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 algn="r">
              <a:lnSpc>
                <a:spcPct val="80000"/>
              </a:lnSpc>
              <a:defRPr sz="1800"/>
            </a:pPr>
            <a:r>
              <a:rPr sz="2775">
                <a:solidFill>
                  <a:srgbClr val="AAAAAA"/>
                </a:solidFill>
                <a:latin typeface="Helvetica Neue UltraLight"/>
                <a:ea typeface="Helvetica Neue UltraLight"/>
                <a:cs typeface="Helvetica Neue UltraLight"/>
                <a:sym typeface="Helvetica Neue UltraLight"/>
              </a:rPr>
              <a:t>Produced</a:t>
            </a:r>
          </a:p>
          <a:p>
            <a:pPr lvl="0" algn="r">
              <a:lnSpc>
                <a:spcPct val="80000"/>
              </a:lnSpc>
              <a:defRPr sz="1800"/>
            </a:pPr>
            <a:r>
              <a:rPr sz="2775">
                <a:solidFill>
                  <a:srgbClr val="AAAAAA"/>
                </a:solidFill>
                <a:latin typeface="Helvetica Neue UltraLight"/>
                <a:ea typeface="Helvetica Neue UltraLight"/>
                <a:cs typeface="Helvetica Neue UltraLight"/>
                <a:sym typeface="Helvetica Neue UltraLight"/>
              </a:rPr>
              <a:t>by</a:t>
            </a:r>
          </a:p>
        </p:txBody>
      </p:sp>
      <p:grpSp>
        <p:nvGrpSpPr>
          <p:cNvPr id="38" name="Group 38"/>
          <p:cNvGrpSpPr/>
          <p:nvPr/>
        </p:nvGrpSpPr>
        <p:grpSpPr>
          <a:xfrm>
            <a:off x="2606508" y="3489276"/>
            <a:ext cx="3241478" cy="557188"/>
            <a:chOff x="0" y="0"/>
            <a:chExt cx="4610101" cy="1056592"/>
          </a:xfrm>
        </p:grpSpPr>
        <p:sp>
          <p:nvSpPr>
            <p:cNvPr id="35" name="Shape 35"/>
            <p:cNvSpPr/>
            <p:nvPr/>
          </p:nvSpPr>
          <p:spPr>
            <a:xfrm>
              <a:off x="0" y="0"/>
              <a:ext cx="4610101" cy="7350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 lvl="0" algn="l">
                <a:lnSpc>
                  <a:spcPct val="120000"/>
                </a:lnSpc>
                <a:defRPr sz="1800"/>
              </a:pPr>
              <a:r>
                <a:rPr sz="975">
                  <a:solidFill>
                    <a:srgbClr val="133455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Department of Computing &amp; Mathematics</a:t>
              </a:r>
            </a:p>
            <a:p>
              <a:pPr lvl="0" algn="l">
                <a:lnSpc>
                  <a:spcPct val="120000"/>
                </a:lnSpc>
                <a:defRPr sz="1800"/>
              </a:pPr>
              <a:r>
                <a:rPr sz="975">
                  <a:solidFill>
                    <a:srgbClr val="133455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Waterford Institute of Technology</a:t>
              </a:r>
            </a:p>
          </p:txBody>
        </p:sp>
        <p:sp>
          <p:nvSpPr>
            <p:cNvPr id="36" name="Shape 36"/>
            <p:cNvSpPr/>
            <p:nvPr/>
          </p:nvSpPr>
          <p:spPr>
            <a:xfrm>
              <a:off x="0" y="754707"/>
              <a:ext cx="1361922" cy="30188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l">
                <a:defRPr sz="1200">
                  <a:solidFill>
                    <a:srgbClr val="006699"/>
                  </a:solidFill>
                  <a:uFill>
                    <a:solidFill>
                      <a:srgbClr val="006699"/>
                    </a:solidFill>
                  </a:uFill>
                  <a:latin typeface="Helvetica Neue"/>
                  <a:ea typeface="Helvetica Neue"/>
                  <a:cs typeface="Helvetica Neue"/>
                  <a:sym typeface="Helvetica Neue"/>
                  <a:hlinkClick r:id="rId2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750">
                  <a:solidFill>
                    <a:srgbClr val="006699"/>
                  </a:solidFill>
                  <a:uFill>
                    <a:solidFill>
                      <a:srgbClr val="006699"/>
                    </a:solidFill>
                  </a:uFill>
                  <a:hlinkClick r:id="rId2"/>
                </a:rPr>
                <a:t>http://www.wit.ie</a:t>
              </a:r>
            </a:p>
          </p:txBody>
        </p:sp>
      </p:grp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625078" y="1249041"/>
            <a:ext cx="7893844" cy="542479"/>
          </a:xfrm>
          <a:prstGeom prst="rect">
            <a:avLst/>
          </a:prstGeom>
        </p:spPr>
        <p:txBody>
          <a:bodyPr lIns="0" tIns="0" rIns="0" bIns="0" anchor="ctr"/>
          <a:lstStyle>
            <a:lvl1pPr defTabSz="366688"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sz="2775"/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idx="1"/>
          </p:nvPr>
        </p:nvSpPr>
        <p:spPr>
          <a:xfrm>
            <a:off x="2620863" y="2498081"/>
            <a:ext cx="4063008" cy="1044773"/>
          </a:xfrm>
          <a:prstGeom prst="rect">
            <a:avLst/>
          </a:prstGeom>
        </p:spPr>
        <p:txBody>
          <a:bodyPr lIns="0" tIns="0" rIns="0" bIns="0"/>
          <a:lstStyle>
            <a:lvl1pPr marL="0" indent="0" defTabSz="366688">
              <a:lnSpc>
                <a:spcPct val="120000"/>
              </a:lnSpc>
              <a:spcBef>
                <a:spcPts val="0"/>
              </a:spcBef>
              <a:buClrTx/>
              <a:buSzTx/>
              <a:buFontTx/>
              <a:buNone/>
              <a:defRPr sz="1125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indent="0" defTabSz="366688">
              <a:lnSpc>
                <a:spcPct val="120000"/>
              </a:lnSpc>
              <a:spcBef>
                <a:spcPts val="0"/>
              </a:spcBef>
              <a:buClrTx/>
              <a:buSzTx/>
              <a:buFontTx/>
              <a:buNone/>
              <a:defRPr sz="1125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indent="0" defTabSz="366688">
              <a:lnSpc>
                <a:spcPct val="120000"/>
              </a:lnSpc>
              <a:spcBef>
                <a:spcPts val="0"/>
              </a:spcBef>
              <a:buClrTx/>
              <a:buSzTx/>
              <a:buFontTx/>
              <a:buNone/>
              <a:defRPr sz="1125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indent="0" defTabSz="366688">
              <a:lnSpc>
                <a:spcPct val="120000"/>
              </a:lnSpc>
              <a:spcBef>
                <a:spcPts val="0"/>
              </a:spcBef>
              <a:buClrTx/>
              <a:buSzTx/>
              <a:buFontTx/>
              <a:buNone/>
              <a:defRPr sz="1125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indent="0" defTabSz="366688">
              <a:lnSpc>
                <a:spcPct val="120000"/>
              </a:lnSpc>
              <a:spcBef>
                <a:spcPts val="0"/>
              </a:spcBef>
              <a:buClrTx/>
              <a:buSzTx/>
              <a:buFontTx/>
              <a:buNone/>
              <a:defRPr sz="1125"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pPr lvl="0"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11" name="Picture 3">
            <a:extLst>
              <a:ext uri="{FF2B5EF4-FFF2-40B4-BE49-F238E27FC236}">
                <a16:creationId xmlns:a16="http://schemas.microsoft.com/office/drawing/2014/main" id="{42F35009-F845-1B4A-861B-AA2F12F000D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078" y="4332786"/>
            <a:ext cx="3250575" cy="7305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 descr="A close up of a toy&#10;&#10;Description automatically generated">
            <a:extLst>
              <a:ext uri="{FF2B5EF4-FFF2-40B4-BE49-F238E27FC236}">
                <a16:creationId xmlns:a16="http://schemas.microsoft.com/office/drawing/2014/main" id="{86E5BA18-895F-6845-8431-5E9D0FB6082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9971" y="4300772"/>
            <a:ext cx="628034" cy="772482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/>
        </p:nvSpPr>
        <p:spPr>
          <a:xfrm>
            <a:off x="401836" y="2504778"/>
            <a:ext cx="8344755" cy="68"/>
          </a:xfrm>
          <a:prstGeom prst="rect">
            <a:avLst/>
          </a:prstGeom>
          <a:ln w="3175">
            <a:solidFill>
              <a:srgbClr val="9A9A9A"/>
            </a:solidFill>
            <a:miter lim="400000"/>
          </a:ln>
        </p:spPr>
        <p:txBody>
          <a:bodyPr lIns="0" tIns="0" rIns="0" bIns="0" anchor="ctr"/>
          <a:lstStyle/>
          <a:p>
            <a:pPr lvl="0" algn="l" defTabSz="286973">
              <a:defRPr sz="1100">
                <a:latin typeface="Helvetica"/>
                <a:ea typeface="Helvetica"/>
                <a:cs typeface="Helvetica"/>
                <a:sym typeface="Helvetica"/>
              </a:defRPr>
            </a:pPr>
            <a:endParaRPr sz="825"/>
          </a:p>
        </p:txBody>
      </p:sp>
      <p:sp>
        <p:nvSpPr>
          <p:cNvPr id="45" name="Shape 45"/>
          <p:cNvSpPr>
            <a:spLocks noGrp="1"/>
          </p:cNvSpPr>
          <p:nvPr>
            <p:ph type="title"/>
          </p:nvPr>
        </p:nvSpPr>
        <p:spPr>
          <a:xfrm>
            <a:off x="401836" y="696516"/>
            <a:ext cx="8340328" cy="167431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defTabSz="366688">
              <a:defRPr sz="2400"/>
            </a:lvl1pPr>
          </a:lstStyle>
          <a:p>
            <a:pPr lvl="0">
              <a:defRPr sz="1800"/>
            </a:pPr>
            <a:r>
              <a:rPr sz="2400"/>
              <a:t>Title Text</a:t>
            </a:r>
          </a:p>
        </p:txBody>
      </p:sp>
      <p:sp>
        <p:nvSpPr>
          <p:cNvPr id="46" name="Shape 46"/>
          <p:cNvSpPr>
            <a:spLocks noGrp="1"/>
          </p:cNvSpPr>
          <p:nvPr>
            <p:ph type="body" idx="1"/>
          </p:nvPr>
        </p:nvSpPr>
        <p:spPr>
          <a:xfrm>
            <a:off x="401836" y="2645421"/>
            <a:ext cx="8340328" cy="53578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defTabSz="366688">
              <a:spcBef>
                <a:spcPts val="0"/>
              </a:spcBef>
              <a:buClrTx/>
              <a:buSzTx/>
              <a:buFontTx/>
              <a:buNone/>
              <a:defRPr sz="15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indent="143486" defTabSz="366688">
              <a:spcBef>
                <a:spcPts val="0"/>
              </a:spcBef>
              <a:buClrTx/>
              <a:buSzTx/>
              <a:buFontTx/>
              <a:buNone/>
              <a:defRPr sz="15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indent="286973" defTabSz="366688">
              <a:spcBef>
                <a:spcPts val="0"/>
              </a:spcBef>
              <a:buClrTx/>
              <a:buSzTx/>
              <a:buFontTx/>
              <a:buNone/>
              <a:defRPr sz="15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indent="430460" defTabSz="366688">
              <a:spcBef>
                <a:spcPts val="0"/>
              </a:spcBef>
              <a:buClrTx/>
              <a:buSzTx/>
              <a:buFontTx/>
              <a:buNone/>
              <a:defRPr sz="15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indent="573946" defTabSz="366688">
              <a:spcBef>
                <a:spcPts val="0"/>
              </a:spcBef>
              <a:buClrTx/>
              <a:buSzTx/>
              <a:buFontTx/>
              <a:buNone/>
              <a:defRPr sz="15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500">
                <a:solidFill>
                  <a:srgbClr val="747474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1500">
                <a:solidFill>
                  <a:srgbClr val="747474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1500">
                <a:solidFill>
                  <a:srgbClr val="747474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1500">
                <a:solidFill>
                  <a:srgbClr val="747474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1500">
                <a:solidFill>
                  <a:srgbClr val="747474"/>
                </a:solidFill>
              </a:rPr>
              <a:t>Body Level Five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11" y="4902399"/>
            <a:ext cx="9143989" cy="241102"/>
          </a:xfrm>
          <a:prstGeom prst="rect">
            <a:avLst/>
          </a:prstGeom>
          <a:solidFill>
            <a:srgbClr val="0E96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 userDrawn="1"/>
        </p:nvSpPr>
        <p:spPr>
          <a:xfrm>
            <a:off x="21" y="4867339"/>
            <a:ext cx="9143978" cy="35060"/>
          </a:xfrm>
          <a:prstGeom prst="rect">
            <a:avLst/>
          </a:prstGeom>
          <a:solidFill>
            <a:srgbClr val="FDE1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775"/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400"/>
              <a:t>Body Level One</a:t>
            </a:r>
          </a:p>
          <a:p>
            <a:pPr lvl="1">
              <a:defRPr sz="1800"/>
            </a:pPr>
            <a:r>
              <a:rPr sz="2400"/>
              <a:t>Body Level Two</a:t>
            </a:r>
          </a:p>
          <a:p>
            <a:pPr lvl="2">
              <a:defRPr sz="1800"/>
            </a:pPr>
            <a:r>
              <a:rPr sz="2400"/>
              <a:t>Body Level Three</a:t>
            </a:r>
          </a:p>
          <a:p>
            <a:pPr lvl="3">
              <a:defRPr sz="1800"/>
            </a:pPr>
            <a:r>
              <a:rPr sz="2400"/>
              <a:t>Body Level Four</a:t>
            </a:r>
          </a:p>
          <a:p>
            <a:pPr lvl="4">
              <a:defRPr sz="1800"/>
            </a:pPr>
            <a:r>
              <a:rPr sz="2400"/>
              <a:t>Body Level Five</a:t>
            </a:r>
          </a:p>
        </p:txBody>
      </p:sp>
      <p:sp>
        <p:nvSpPr>
          <p:cNvPr id="50" name="Shape 50"/>
          <p:cNvSpPr>
            <a:spLocks noGrp="1"/>
          </p:cNvSpPr>
          <p:nvPr>
            <p:ph type="sldNum" sz="quarter" idx="2"/>
          </p:nvPr>
        </p:nvSpPr>
        <p:spPr>
          <a:xfrm>
            <a:off x="6553201" y="4875912"/>
            <a:ext cx="1905000" cy="283023"/>
          </a:xfrm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 dirty="0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14688" y="4895886"/>
            <a:ext cx="2430270" cy="241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76526" tIns="38263" rIns="76526" bIns="38263" numCol="1" anchor="b" anchorCtr="0" compatLnSpc="1">
            <a:prstTxWarp prst="textNoShape">
              <a:avLst/>
            </a:prstTxWarp>
          </a:bodyPr>
          <a:lstStyle>
            <a:lvl1pPr algn="ctr">
              <a:defRPr sz="1125" b="0" i="0">
                <a:latin typeface="Helvetica Neue Light"/>
                <a:cs typeface="Helvetica Neue Light"/>
              </a:defRPr>
            </a:lvl1pPr>
          </a:lstStyle>
          <a:p>
            <a:r>
              <a:rPr lang="en-IE"/>
              <a:t>Placemark-Console Version 2.0</a:t>
            </a:r>
            <a:endParaRPr lang="en-IE" dirty="0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Lab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33">
            <a:extLst>
              <a:ext uri="{FF2B5EF4-FFF2-40B4-BE49-F238E27FC236}">
                <a16:creationId xmlns:a16="http://schemas.microsoft.com/office/drawing/2014/main" id="{EAD08510-7D5A-594A-AAEC-59C7087561FC}"/>
              </a:ext>
            </a:extLst>
          </p:cNvPr>
          <p:cNvSpPr/>
          <p:nvPr userDrawn="1"/>
        </p:nvSpPr>
        <p:spPr>
          <a:xfrm flipV="1">
            <a:off x="638641" y="2302808"/>
            <a:ext cx="7889578" cy="1"/>
          </a:xfrm>
          <a:prstGeom prst="line">
            <a:avLst/>
          </a:prstGeom>
          <a:ln w="3175">
            <a:solidFill>
              <a:srgbClr val="919191"/>
            </a:solidFill>
            <a:miter lim="400000"/>
          </a:ln>
        </p:spPr>
        <p:txBody>
          <a:bodyPr lIns="0" tIns="0" rIns="0" bIns="0" anchor="ctr"/>
          <a:lstStyle/>
          <a:p>
            <a:pPr lvl="0" algn="l" defTabSz="286973">
              <a:defRPr sz="1100">
                <a:latin typeface="Helvetica"/>
                <a:ea typeface="Helvetica"/>
                <a:cs typeface="Helvetica"/>
                <a:sym typeface="Helvetica"/>
              </a:defRPr>
            </a:pPr>
            <a:endParaRPr sz="825"/>
          </a:p>
        </p:txBody>
      </p:sp>
      <p:sp>
        <p:nvSpPr>
          <p:cNvPr id="13" name="Shape 34">
            <a:extLst>
              <a:ext uri="{FF2B5EF4-FFF2-40B4-BE49-F238E27FC236}">
                <a16:creationId xmlns:a16="http://schemas.microsoft.com/office/drawing/2014/main" id="{BB2C258E-D81B-5B4E-8B1B-562CE71165EB}"/>
              </a:ext>
            </a:extLst>
          </p:cNvPr>
          <p:cNvSpPr/>
          <p:nvPr userDrawn="1"/>
        </p:nvSpPr>
        <p:spPr>
          <a:xfrm>
            <a:off x="960162" y="2437733"/>
            <a:ext cx="1397819" cy="6832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 algn="r">
              <a:lnSpc>
                <a:spcPct val="80000"/>
              </a:lnSpc>
              <a:defRPr sz="1800"/>
            </a:pPr>
            <a:r>
              <a:rPr sz="2775" b="1" i="0" baseline="0" dirty="0">
                <a:solidFill>
                  <a:srgbClr val="AAAAAA"/>
                </a:solidFill>
                <a:latin typeface="Helvetica Neue UltraLight"/>
                <a:ea typeface="Helvetica Neue UltraLight"/>
                <a:cs typeface="Helvetica Neue UltraLight"/>
                <a:sym typeface="Helvetica Neue UltraLight"/>
              </a:rPr>
              <a:t>Produced</a:t>
            </a:r>
          </a:p>
          <a:p>
            <a:pPr lvl="0" algn="r">
              <a:lnSpc>
                <a:spcPct val="80000"/>
              </a:lnSpc>
              <a:defRPr sz="1800"/>
            </a:pPr>
            <a:r>
              <a:rPr sz="2775" b="1" i="0" baseline="0" dirty="0">
                <a:solidFill>
                  <a:srgbClr val="AAAAAA"/>
                </a:solidFill>
                <a:latin typeface="Helvetica Neue UltraLight"/>
                <a:ea typeface="Helvetica Neue UltraLight"/>
                <a:cs typeface="Helvetica Neue UltraLight"/>
                <a:sym typeface="Helvetica Neue UltraLight"/>
              </a:rPr>
              <a:t>by</a:t>
            </a:r>
          </a:p>
        </p:txBody>
      </p:sp>
      <p:grpSp>
        <p:nvGrpSpPr>
          <p:cNvPr id="14" name="Group 38">
            <a:extLst>
              <a:ext uri="{FF2B5EF4-FFF2-40B4-BE49-F238E27FC236}">
                <a16:creationId xmlns:a16="http://schemas.microsoft.com/office/drawing/2014/main" id="{F2E4AAC4-1BC8-8B45-9D59-BD11EFE1C363}"/>
              </a:ext>
            </a:extLst>
          </p:cNvPr>
          <p:cNvGrpSpPr/>
          <p:nvPr userDrawn="1"/>
        </p:nvGrpSpPr>
        <p:grpSpPr>
          <a:xfrm>
            <a:off x="2596780" y="2895889"/>
            <a:ext cx="3241478" cy="557188"/>
            <a:chOff x="0" y="0"/>
            <a:chExt cx="4610101" cy="1056592"/>
          </a:xfrm>
        </p:grpSpPr>
        <p:sp>
          <p:nvSpPr>
            <p:cNvPr id="15" name="Shape 35">
              <a:extLst>
                <a:ext uri="{FF2B5EF4-FFF2-40B4-BE49-F238E27FC236}">
                  <a16:creationId xmlns:a16="http://schemas.microsoft.com/office/drawing/2014/main" id="{885F7572-8BDA-2441-A5EC-7D945A8A5010}"/>
                </a:ext>
              </a:extLst>
            </p:cNvPr>
            <p:cNvSpPr/>
            <p:nvPr/>
          </p:nvSpPr>
          <p:spPr>
            <a:xfrm>
              <a:off x="0" y="0"/>
              <a:ext cx="4610101" cy="7350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 lvl="0" algn="l">
                <a:lnSpc>
                  <a:spcPct val="120000"/>
                </a:lnSpc>
                <a:defRPr sz="1800"/>
              </a:pPr>
              <a:r>
                <a:rPr sz="975" b="1" i="0" baseline="0" dirty="0">
                  <a:solidFill>
                    <a:srgbClr val="133455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Department of Computing &amp; Mathematics</a:t>
              </a:r>
            </a:p>
            <a:p>
              <a:pPr lvl="0" algn="l">
                <a:lnSpc>
                  <a:spcPct val="120000"/>
                </a:lnSpc>
                <a:defRPr sz="1800"/>
              </a:pPr>
              <a:r>
                <a:rPr lang="en-IE" sz="975" b="1" i="0" baseline="0" dirty="0">
                  <a:solidFill>
                    <a:srgbClr val="133455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South East Technological University</a:t>
              </a:r>
            </a:p>
          </p:txBody>
        </p:sp>
        <p:sp>
          <p:nvSpPr>
            <p:cNvPr id="16" name="Shape 36">
              <a:extLst>
                <a:ext uri="{FF2B5EF4-FFF2-40B4-BE49-F238E27FC236}">
                  <a16:creationId xmlns:a16="http://schemas.microsoft.com/office/drawing/2014/main" id="{13A97CFA-9E2F-6C43-883A-5397F4F500F6}"/>
                </a:ext>
              </a:extLst>
            </p:cNvPr>
            <p:cNvSpPr/>
            <p:nvPr/>
          </p:nvSpPr>
          <p:spPr>
            <a:xfrm>
              <a:off x="0" y="754707"/>
              <a:ext cx="1361922" cy="30188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l">
                <a:defRPr sz="1200">
                  <a:solidFill>
                    <a:srgbClr val="006699"/>
                  </a:solidFill>
                  <a:uFill>
                    <a:solidFill>
                      <a:srgbClr val="006699"/>
                    </a:solidFill>
                  </a:uFill>
                  <a:latin typeface="Helvetica Neue"/>
                  <a:ea typeface="Helvetica Neue"/>
                  <a:cs typeface="Helvetica Neue"/>
                  <a:sym typeface="Helvetica Neue"/>
                  <a:hlinkClick r:id="" action="ppaction://noaction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750" b="1" i="0" baseline="0" dirty="0">
                  <a:solidFill>
                    <a:srgbClr val="006699"/>
                  </a:solidFill>
                  <a:uFill>
                    <a:solidFill>
                      <a:srgbClr val="006699"/>
                    </a:solidFill>
                  </a:uFill>
                  <a:hlinkClick r:id="rId2"/>
                </a:rPr>
                <a:t>http://www.</a:t>
              </a:r>
              <a:r>
                <a:rPr lang="en-IE" sz="750" b="1" i="0" baseline="0" dirty="0">
                  <a:solidFill>
                    <a:srgbClr val="006699"/>
                  </a:solidFill>
                  <a:uFill>
                    <a:solidFill>
                      <a:srgbClr val="006699"/>
                    </a:solidFill>
                  </a:uFill>
                  <a:hlinkClick r:id="rId2"/>
                </a:rPr>
                <a:t>setu</a:t>
              </a:r>
              <a:r>
                <a:rPr sz="750" b="1" i="0" baseline="0" dirty="0">
                  <a:solidFill>
                    <a:srgbClr val="006699"/>
                  </a:solidFill>
                  <a:uFill>
                    <a:solidFill>
                      <a:srgbClr val="006699"/>
                    </a:solidFill>
                  </a:uFill>
                  <a:hlinkClick r:id="rId2"/>
                </a:rPr>
                <a:t>.ie</a:t>
              </a:r>
            </a:p>
          </p:txBody>
        </p:sp>
      </p:grpSp>
      <p:sp>
        <p:nvSpPr>
          <p:cNvPr id="17" name="Shape 39">
            <a:extLst>
              <a:ext uri="{FF2B5EF4-FFF2-40B4-BE49-F238E27FC236}">
                <a16:creationId xmlns:a16="http://schemas.microsoft.com/office/drawing/2014/main" id="{5A8FBA0A-0E37-5B4F-B217-4AC100FA9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5078" y="1249041"/>
            <a:ext cx="7893844" cy="542479"/>
          </a:xfrm>
          <a:prstGeom prst="rect">
            <a:avLst/>
          </a:prstGeom>
        </p:spPr>
        <p:txBody>
          <a:bodyPr lIns="0" tIns="0" rIns="0" bIns="0" anchor="ctr"/>
          <a:lstStyle>
            <a:lvl1pPr defTabSz="366688"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sz="2775"/>
              <a:t>Title Text</a:t>
            </a:r>
          </a:p>
        </p:txBody>
      </p:sp>
      <p:pic>
        <p:nvPicPr>
          <p:cNvPr id="18" name="Picture 3">
            <a:extLst>
              <a:ext uri="{FF2B5EF4-FFF2-40B4-BE49-F238E27FC236}">
                <a16:creationId xmlns:a16="http://schemas.microsoft.com/office/drawing/2014/main" id="{F323B0CE-A19A-E748-98EC-D40F56CC332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35995" y="4300772"/>
            <a:ext cx="730559" cy="7305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65E7D44-1D07-9340-B610-CE9A2D7BB0E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47831" y="4406308"/>
            <a:ext cx="560173" cy="63879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00A583B1-550B-C14A-A9E9-8D176BDC6F6E}"/>
              </a:ext>
            </a:extLst>
          </p:cNvPr>
          <p:cNvSpPr txBox="1"/>
          <p:nvPr userDrawn="1"/>
        </p:nvSpPr>
        <p:spPr>
          <a:xfrm>
            <a:off x="1182410" y="4491644"/>
            <a:ext cx="3425984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fontAlgn="auto"/>
            <a:r>
              <a:rPr lang="en-IE" sz="1600" b="1" i="0" u="none" strike="noStrike" baseline="0" dirty="0">
                <a:effectLst/>
                <a:latin typeface="+mn-lt"/>
                <a:ea typeface="+mn-ea"/>
                <a:cs typeface="+mn-cs"/>
                <a:sym typeface="Helvetica Light"/>
              </a:rPr>
              <a:t>South East Technological University</a:t>
            </a:r>
          </a:p>
        </p:txBody>
      </p:sp>
      <p:sp>
        <p:nvSpPr>
          <p:cNvPr id="21" name="Shape 35">
            <a:extLst>
              <a:ext uri="{FF2B5EF4-FFF2-40B4-BE49-F238E27FC236}">
                <a16:creationId xmlns:a16="http://schemas.microsoft.com/office/drawing/2014/main" id="{1EC3B031-7C7C-5846-BACC-8C65A8064D86}"/>
              </a:ext>
            </a:extLst>
          </p:cNvPr>
          <p:cNvSpPr/>
          <p:nvPr userDrawn="1"/>
        </p:nvSpPr>
        <p:spPr>
          <a:xfrm>
            <a:off x="2412786" y="2377945"/>
            <a:ext cx="3628922" cy="38760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ctr">
            <a:noAutofit/>
          </a:bodyPr>
          <a:lstStyle/>
          <a:p>
            <a:pPr defTabSz="521511"/>
            <a:r>
              <a:rPr lang="en-IE" sz="1600" b="1" i="0" baseline="0" dirty="0"/>
              <a:t>Dave Drohan (</a:t>
            </a:r>
            <a:r>
              <a:rPr lang="en-IE" sz="1600" b="1" i="0" baseline="0" dirty="0">
                <a:solidFill>
                  <a:srgbClr val="006699"/>
                </a:solidFill>
                <a:uFill>
                  <a:solidFill>
                    <a:srgbClr val="006699"/>
                  </a:solidFill>
                </a:uFill>
                <a:hlinkClick r:id="rId5"/>
              </a:rPr>
              <a:t>david.drohan@setu.ie</a:t>
            </a:r>
            <a:r>
              <a:rPr lang="en-IE" sz="1600" b="1" i="0" baseline="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32095305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1" y="4902399"/>
            <a:ext cx="9143989" cy="241102"/>
          </a:xfrm>
          <a:prstGeom prst="rect">
            <a:avLst/>
          </a:prstGeom>
          <a:solidFill>
            <a:srgbClr val="0E96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 userDrawn="1"/>
        </p:nvSpPr>
        <p:spPr>
          <a:xfrm>
            <a:off x="21" y="4867339"/>
            <a:ext cx="9143978" cy="35060"/>
          </a:xfrm>
          <a:prstGeom prst="rect">
            <a:avLst/>
          </a:prstGeom>
          <a:solidFill>
            <a:srgbClr val="FDE1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395536" y="0"/>
            <a:ext cx="7772401" cy="7618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4418" tIns="54418" rIns="54418" bIns="54418" anchor="b"/>
          <a:lstStyle/>
          <a:p>
            <a:pPr lvl="0">
              <a:defRPr sz="1800"/>
            </a:pPr>
            <a:r>
              <a:rPr sz="2775"/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395536" y="843558"/>
            <a:ext cx="7772401" cy="42999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4418" tIns="54418" rIns="54418" bIns="54418"/>
          <a:lstStyle/>
          <a:p>
            <a:pPr lvl="0">
              <a:defRPr sz="1800"/>
            </a:pPr>
            <a:r>
              <a:rPr sz="2400"/>
              <a:t>Body Level One</a:t>
            </a:r>
          </a:p>
          <a:p>
            <a:pPr lvl="1">
              <a:defRPr sz="1800"/>
            </a:pPr>
            <a:r>
              <a:rPr sz="2400"/>
              <a:t>Body Level Two</a:t>
            </a:r>
          </a:p>
          <a:p>
            <a:pPr lvl="2">
              <a:defRPr sz="1800"/>
            </a:pPr>
            <a:r>
              <a:rPr sz="2400"/>
              <a:t>Body Level Three</a:t>
            </a:r>
          </a:p>
          <a:p>
            <a:pPr lvl="3">
              <a:defRPr sz="1800"/>
            </a:pPr>
            <a:r>
              <a:rPr sz="2400"/>
              <a:t>Body Level Four</a:t>
            </a:r>
          </a:p>
          <a:p>
            <a:pPr lvl="4">
              <a:defRPr sz="1800"/>
            </a:pPr>
            <a:r>
              <a:rPr sz="2400"/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6553201" y="4847061"/>
            <a:ext cx="1905000" cy="283023"/>
          </a:xfrm>
          <a:prstGeom prst="rect">
            <a:avLst/>
          </a:prstGeom>
          <a:ln w="12700">
            <a:miter lim="400000"/>
          </a:ln>
        </p:spPr>
        <p:txBody>
          <a:bodyPr lIns="54418" tIns="54418" rIns="54418" bIns="54418" anchor="b">
            <a:spAutoFit/>
          </a:bodyPr>
          <a:lstStyle>
            <a:lvl1pPr algn="r" defTabSz="573946">
              <a:defRPr sz="1125">
                <a:solidFill>
                  <a:srgbClr val="FFFFFF"/>
                </a:solidFill>
                <a:latin typeface="+mn-lt"/>
                <a:ea typeface="Tahoma"/>
                <a:cs typeface="Tahoma"/>
                <a:sym typeface="Tahoma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hape 5"/>
          <p:cNvSpPr/>
          <p:nvPr/>
        </p:nvSpPr>
        <p:spPr>
          <a:xfrm>
            <a:off x="467545" y="789552"/>
            <a:ext cx="7128792" cy="1"/>
          </a:xfrm>
          <a:prstGeom prst="line">
            <a:avLst/>
          </a:prstGeom>
          <a:ln w="12700">
            <a:solidFill>
              <a:srgbClr val="94BBE7"/>
            </a:solidFill>
          </a:ln>
          <a:effectLst>
            <a:outerShdw blurRad="101600" dist="12700" dir="2700000" rotWithShape="0">
              <a:srgbClr val="003D62">
                <a:alpha val="20000"/>
              </a:srgbClr>
            </a:outerShdw>
          </a:effectLst>
        </p:spPr>
        <p:txBody>
          <a:bodyPr lIns="40814" tIns="40814" rIns="40814" bIns="40814"/>
          <a:lstStyle/>
          <a:p>
            <a:pPr lvl="0" algn="l" defTabSz="286973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 sz="1200"/>
          </a:p>
        </p:txBody>
      </p:sp>
      <p:sp>
        <p:nvSpPr>
          <p:cNvPr id="10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14688" y="4888982"/>
            <a:ext cx="2430270" cy="241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76526" tIns="38263" rIns="76526" bIns="38263" numCol="1" anchor="b" anchorCtr="0" compatLnSpc="1">
            <a:prstTxWarp prst="textNoShape">
              <a:avLst/>
            </a:prstTxWarp>
          </a:bodyPr>
          <a:lstStyle>
            <a:lvl1pPr algn="ctr">
              <a:defRPr sz="1125" b="0" i="0">
                <a:solidFill>
                  <a:schemeClr val="bg1"/>
                </a:solidFill>
                <a:latin typeface="Helvetica Neue Light"/>
                <a:cs typeface="Helvetica Neue Light"/>
              </a:defRPr>
            </a:lvl1pPr>
          </a:lstStyle>
          <a:p>
            <a:r>
              <a:rPr lang="en-IE"/>
              <a:t>Placemark-Console Version 2.0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43B9B00-B977-E94D-8CAA-76ABE98D04EE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5435" y="12527"/>
            <a:ext cx="618564" cy="70466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1" r:id="rId2"/>
    <p:sldLayoutId id="2147483662" r:id="rId3"/>
    <p:sldLayoutId id="2147483663" r:id="rId4"/>
    <p:sldLayoutId id="2147483664" r:id="rId5"/>
  </p:sldLayoutIdLst>
  <p:transition spd="med"/>
  <p:hf hdr="0" dt="0"/>
  <p:txStyles>
    <p:titleStyle>
      <a:lvl1pPr>
        <a:defRPr sz="2775">
          <a:latin typeface="Helvetica Neue Light"/>
          <a:ea typeface="Helvetica Neue Light"/>
          <a:cs typeface="Helvetica Neue Light"/>
          <a:sym typeface="Helvetica Neue Light"/>
        </a:defRPr>
      </a:lvl1pPr>
      <a:lvl2pPr>
        <a:defRPr sz="2775">
          <a:latin typeface="Helvetica Neue Light"/>
          <a:ea typeface="Helvetica Neue Light"/>
          <a:cs typeface="Helvetica Neue Light"/>
          <a:sym typeface="Helvetica Neue Light"/>
        </a:defRPr>
      </a:lvl2pPr>
      <a:lvl3pPr>
        <a:defRPr sz="2775">
          <a:latin typeface="Helvetica Neue Light"/>
          <a:ea typeface="Helvetica Neue Light"/>
          <a:cs typeface="Helvetica Neue Light"/>
          <a:sym typeface="Helvetica Neue Light"/>
        </a:defRPr>
      </a:lvl3pPr>
      <a:lvl4pPr>
        <a:defRPr sz="2775">
          <a:latin typeface="Helvetica Neue Light"/>
          <a:ea typeface="Helvetica Neue Light"/>
          <a:cs typeface="Helvetica Neue Light"/>
          <a:sym typeface="Helvetica Neue Light"/>
        </a:defRPr>
      </a:lvl4pPr>
      <a:lvl5pPr>
        <a:defRPr sz="2775">
          <a:latin typeface="Helvetica Neue Light"/>
          <a:ea typeface="Helvetica Neue Light"/>
          <a:cs typeface="Helvetica Neue Light"/>
          <a:sym typeface="Helvetica Neue Light"/>
        </a:defRPr>
      </a:lvl5pPr>
      <a:lvl6pPr indent="286973">
        <a:defRPr sz="2775">
          <a:latin typeface="Helvetica Neue Light"/>
          <a:ea typeface="Helvetica Neue Light"/>
          <a:cs typeface="Helvetica Neue Light"/>
          <a:sym typeface="Helvetica Neue Light"/>
        </a:defRPr>
      </a:lvl6pPr>
      <a:lvl7pPr indent="573946">
        <a:defRPr sz="2775">
          <a:latin typeface="Helvetica Neue Light"/>
          <a:ea typeface="Helvetica Neue Light"/>
          <a:cs typeface="Helvetica Neue Light"/>
          <a:sym typeface="Helvetica Neue Light"/>
        </a:defRPr>
      </a:lvl7pPr>
      <a:lvl8pPr indent="860919">
        <a:defRPr sz="2775">
          <a:latin typeface="Helvetica Neue Light"/>
          <a:ea typeface="Helvetica Neue Light"/>
          <a:cs typeface="Helvetica Neue Light"/>
          <a:sym typeface="Helvetica Neue Light"/>
        </a:defRPr>
      </a:lvl8pPr>
      <a:lvl9pPr indent="1147892">
        <a:defRPr sz="2775">
          <a:latin typeface="Helvetica Neue Light"/>
          <a:ea typeface="Helvetica Neue Light"/>
          <a:cs typeface="Helvetica Neue Light"/>
          <a:sym typeface="Helvetica Neue Light"/>
        </a:defRPr>
      </a:lvl9pPr>
    </p:titleStyle>
    <p:bodyStyle>
      <a:lvl1pPr marL="292097" indent="-292097">
        <a:spcBef>
          <a:spcPts val="377"/>
        </a:spcBef>
        <a:buClr>
          <a:srgbClr val="008000"/>
        </a:buClr>
        <a:buSzPct val="100000"/>
        <a:buFont typeface="Wingdings"/>
        <a:buChar char="❑"/>
        <a:defRPr sz="2400">
          <a:latin typeface="Helvetica Neue Light"/>
          <a:ea typeface="Helvetica Neue Light"/>
          <a:cs typeface="Helvetica Neue Light"/>
          <a:sym typeface="Helvetica Neue Light"/>
        </a:defRPr>
      </a:lvl1pPr>
      <a:lvl2pPr marL="570956" indent="-283984">
        <a:spcBef>
          <a:spcPts val="377"/>
        </a:spcBef>
        <a:buClr>
          <a:srgbClr val="008000"/>
        </a:buClr>
        <a:buSzPct val="60000"/>
        <a:buFont typeface="Wingdings"/>
        <a:buChar char="■"/>
        <a:defRPr sz="2400">
          <a:latin typeface="Helvetica Neue Light"/>
          <a:ea typeface="Helvetica Neue Light"/>
          <a:cs typeface="Helvetica Neue Light"/>
          <a:sym typeface="Helvetica Neue Light"/>
        </a:defRPr>
      </a:lvl2pPr>
      <a:lvl3pPr marL="846570" indent="-272624">
        <a:spcBef>
          <a:spcPts val="377"/>
        </a:spcBef>
        <a:buClr>
          <a:srgbClr val="008000"/>
        </a:buClr>
        <a:buSzPct val="95000"/>
        <a:buFont typeface="Wingdings"/>
        <a:buChar char="⬥"/>
        <a:defRPr sz="2400">
          <a:latin typeface="Helvetica Neue Light"/>
          <a:ea typeface="Helvetica Neue Light"/>
          <a:cs typeface="Helvetica Neue Light"/>
          <a:sym typeface="Helvetica Neue Light"/>
        </a:defRPr>
      </a:lvl3pPr>
      <a:lvl4pPr marL="1163835" indent="-302916">
        <a:spcBef>
          <a:spcPts val="377"/>
        </a:spcBef>
        <a:buClr>
          <a:srgbClr val="008000"/>
        </a:buClr>
        <a:buSzPct val="65000"/>
        <a:buFont typeface="Wingdings"/>
        <a:buChar char="■"/>
        <a:defRPr sz="2400">
          <a:latin typeface="Helvetica Neue Light"/>
          <a:ea typeface="Helvetica Neue Light"/>
          <a:cs typeface="Helvetica Neue Light"/>
          <a:sym typeface="Helvetica Neue Light"/>
        </a:defRPr>
      </a:lvl4pPr>
      <a:lvl5pPr marL="1450808" indent="-302916">
        <a:spcBef>
          <a:spcPts val="377"/>
        </a:spcBef>
        <a:buClr>
          <a:srgbClr val="008000"/>
        </a:buClr>
        <a:buSzPct val="60000"/>
        <a:buFont typeface="Wingdings"/>
        <a:buChar char="■"/>
        <a:defRPr sz="2400">
          <a:latin typeface="Helvetica Neue Light"/>
          <a:ea typeface="Helvetica Neue Light"/>
          <a:cs typeface="Helvetica Neue Light"/>
          <a:sym typeface="Helvetica Neue Light"/>
        </a:defRPr>
      </a:lvl5pPr>
      <a:lvl6pPr marL="1737781" indent="-302916">
        <a:spcBef>
          <a:spcPts val="377"/>
        </a:spcBef>
        <a:buClr>
          <a:srgbClr val="006699"/>
        </a:buClr>
        <a:buSzPct val="60000"/>
        <a:buFont typeface="Wingdings"/>
        <a:buChar char="■"/>
        <a:defRPr sz="2400">
          <a:latin typeface="Helvetica Neue Light"/>
          <a:ea typeface="Helvetica Neue Light"/>
          <a:cs typeface="Helvetica Neue Light"/>
          <a:sym typeface="Helvetica Neue Light"/>
        </a:defRPr>
      </a:lvl6pPr>
      <a:lvl7pPr marL="2024754" indent="-302916">
        <a:spcBef>
          <a:spcPts val="377"/>
        </a:spcBef>
        <a:buClr>
          <a:srgbClr val="006699"/>
        </a:buClr>
        <a:buSzPct val="60000"/>
        <a:buFont typeface="Wingdings"/>
        <a:buChar char="■"/>
        <a:defRPr sz="2400">
          <a:latin typeface="Helvetica Neue Light"/>
          <a:ea typeface="Helvetica Neue Light"/>
          <a:cs typeface="Helvetica Neue Light"/>
          <a:sym typeface="Helvetica Neue Light"/>
        </a:defRPr>
      </a:lvl7pPr>
      <a:lvl8pPr marL="2311727" indent="-302916">
        <a:spcBef>
          <a:spcPts val="377"/>
        </a:spcBef>
        <a:buClr>
          <a:srgbClr val="006699"/>
        </a:buClr>
        <a:buSzPct val="60000"/>
        <a:buFont typeface="Wingdings"/>
        <a:buChar char="■"/>
        <a:defRPr sz="2400">
          <a:latin typeface="Helvetica Neue Light"/>
          <a:ea typeface="Helvetica Neue Light"/>
          <a:cs typeface="Helvetica Neue Light"/>
          <a:sym typeface="Helvetica Neue Light"/>
        </a:defRPr>
      </a:lvl8pPr>
      <a:lvl9pPr marL="2598700" indent="-302916">
        <a:spcBef>
          <a:spcPts val="377"/>
        </a:spcBef>
        <a:buClr>
          <a:srgbClr val="006699"/>
        </a:buClr>
        <a:buSzPct val="60000"/>
        <a:buFont typeface="Wingdings"/>
        <a:buChar char="■"/>
        <a:defRPr sz="2400">
          <a:latin typeface="Helvetica Neue Light"/>
          <a:ea typeface="Helvetica Neue Light"/>
          <a:cs typeface="Helvetica Neue Light"/>
          <a:sym typeface="Helvetica Neue Light"/>
        </a:defRPr>
      </a:lvl9pPr>
    </p:bodyStyle>
    <p:otherStyle>
      <a:lvl1pPr algn="r">
        <a:defRPr>
          <a:solidFill>
            <a:schemeClr val="tx1"/>
          </a:solidFill>
          <a:latin typeface="+mn-lt"/>
          <a:ea typeface="+mn-ea"/>
          <a:cs typeface="+mn-cs"/>
          <a:sym typeface="Tahoma"/>
        </a:defRPr>
      </a:lvl1pPr>
      <a:lvl2pPr indent="286973" algn="r">
        <a:defRPr>
          <a:solidFill>
            <a:schemeClr val="tx1"/>
          </a:solidFill>
          <a:latin typeface="+mn-lt"/>
          <a:ea typeface="+mn-ea"/>
          <a:cs typeface="+mn-cs"/>
          <a:sym typeface="Tahoma"/>
        </a:defRPr>
      </a:lvl2pPr>
      <a:lvl3pPr indent="573946" algn="r">
        <a:defRPr>
          <a:solidFill>
            <a:schemeClr val="tx1"/>
          </a:solidFill>
          <a:latin typeface="+mn-lt"/>
          <a:ea typeface="+mn-ea"/>
          <a:cs typeface="+mn-cs"/>
          <a:sym typeface="Tahoma"/>
        </a:defRPr>
      </a:lvl3pPr>
      <a:lvl4pPr indent="860919" algn="r">
        <a:defRPr>
          <a:solidFill>
            <a:schemeClr val="tx1"/>
          </a:solidFill>
          <a:latin typeface="+mn-lt"/>
          <a:ea typeface="+mn-ea"/>
          <a:cs typeface="+mn-cs"/>
          <a:sym typeface="Tahoma"/>
        </a:defRPr>
      </a:lvl4pPr>
      <a:lvl5pPr indent="1147892" algn="r">
        <a:defRPr>
          <a:solidFill>
            <a:schemeClr val="tx1"/>
          </a:solidFill>
          <a:latin typeface="+mn-lt"/>
          <a:ea typeface="+mn-ea"/>
          <a:cs typeface="+mn-cs"/>
          <a:sym typeface="Tahoma"/>
        </a:defRPr>
      </a:lvl5pPr>
      <a:lvl6pPr indent="1434865" algn="r">
        <a:defRPr>
          <a:solidFill>
            <a:schemeClr val="tx1"/>
          </a:solidFill>
          <a:latin typeface="+mn-lt"/>
          <a:ea typeface="+mn-ea"/>
          <a:cs typeface="+mn-cs"/>
          <a:sym typeface="Tahoma"/>
        </a:defRPr>
      </a:lvl6pPr>
      <a:lvl7pPr indent="1721838" algn="r">
        <a:defRPr>
          <a:solidFill>
            <a:schemeClr val="tx1"/>
          </a:solidFill>
          <a:latin typeface="+mn-lt"/>
          <a:ea typeface="+mn-ea"/>
          <a:cs typeface="+mn-cs"/>
          <a:sym typeface="Tahoma"/>
        </a:defRPr>
      </a:lvl7pPr>
      <a:lvl8pPr indent="2008811" algn="r">
        <a:defRPr>
          <a:solidFill>
            <a:schemeClr val="tx1"/>
          </a:solidFill>
          <a:latin typeface="+mn-lt"/>
          <a:ea typeface="+mn-ea"/>
          <a:cs typeface="+mn-cs"/>
          <a:sym typeface="Tahoma"/>
        </a:defRPr>
      </a:lvl8pPr>
      <a:lvl9pPr indent="2295784" algn="r">
        <a:defRPr>
          <a:solidFill>
            <a:schemeClr val="tx1"/>
          </a:solidFill>
          <a:latin typeface="+mn-lt"/>
          <a:ea typeface="+mn-ea"/>
          <a:cs typeface="+mn-cs"/>
          <a:sym typeface="Tahoma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Relationship Id="rId6" Type="http://schemas.openxmlformats.org/officeDocument/2006/relationships/hyperlink" Target="mailto:003969@nuist.edu.cn" TargetMode="External"/><Relationship Id="rId5" Type="http://schemas.openxmlformats.org/officeDocument/2006/relationships/hyperlink" Target="mailto:ddrohan@wit.ie" TargetMode="Externa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napperley/kotlin-tutorial-5-basic-collections-3f114996692b" TargetMode="External"/><Relationship Id="rId2" Type="http://schemas.openxmlformats.org/officeDocument/2006/relationships/hyperlink" Target="http://kotlinlang.org/docs/reference/basic-syntax.html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7" descr="A close-up of a metal structure&#10;&#10;Description automatically generated with low confidence">
            <a:extLst>
              <a:ext uri="{FF2B5EF4-FFF2-40B4-BE49-F238E27FC236}">
                <a16:creationId xmlns:a16="http://schemas.microsoft.com/office/drawing/2014/main" id="{9162FF17-0EE3-FE50-1496-89E7A7B59E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096" t="1189" r="36524" b="51187"/>
          <a:stretch/>
        </p:blipFill>
        <p:spPr>
          <a:xfrm>
            <a:off x="-6264" y="-6182"/>
            <a:ext cx="9150263" cy="51470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</p:pic>
      <p:sp>
        <p:nvSpPr>
          <p:cNvPr id="6" name="Shape 33">
            <a:extLst>
              <a:ext uri="{FF2B5EF4-FFF2-40B4-BE49-F238E27FC236}">
                <a16:creationId xmlns:a16="http://schemas.microsoft.com/office/drawing/2014/main" id="{D795AD99-FC15-8136-7EA8-62DA1069CBC4}"/>
              </a:ext>
            </a:extLst>
          </p:cNvPr>
          <p:cNvSpPr/>
          <p:nvPr/>
        </p:nvSpPr>
        <p:spPr>
          <a:xfrm>
            <a:off x="3778568" y="2059379"/>
            <a:ext cx="4846151" cy="0"/>
          </a:xfrm>
          <a:prstGeom prst="line">
            <a:avLst/>
          </a:prstGeom>
          <a:ln w="3175">
            <a:solidFill>
              <a:schemeClr val="tx1"/>
            </a:solidFill>
            <a:miter lim="400000"/>
          </a:ln>
        </p:spPr>
        <p:txBody>
          <a:bodyPr lIns="0" tIns="0" rIns="0" bIns="0" anchor="ctr"/>
          <a:lstStyle/>
          <a:p>
            <a:pPr lvl="0" algn="l" defTabSz="286973" rtl="0">
              <a:defRPr sz="1100">
                <a:latin typeface="Helvetica"/>
                <a:ea typeface="Helvetica"/>
                <a:cs typeface="Helvetica"/>
                <a:sym typeface="Helvetica"/>
              </a:defRPr>
            </a:pPr>
            <a:endParaRPr sz="825" dirty="0"/>
          </a:p>
        </p:txBody>
      </p:sp>
      <p:sp>
        <p:nvSpPr>
          <p:cNvPr id="7" name="Shape 34">
            <a:extLst>
              <a:ext uri="{FF2B5EF4-FFF2-40B4-BE49-F238E27FC236}">
                <a16:creationId xmlns:a16="http://schemas.microsoft.com/office/drawing/2014/main" id="{5DC1D866-A134-1FCD-F6B9-6089651B4F0A}"/>
              </a:ext>
            </a:extLst>
          </p:cNvPr>
          <p:cNvSpPr/>
          <p:nvPr/>
        </p:nvSpPr>
        <p:spPr>
          <a:xfrm>
            <a:off x="3518641" y="2299116"/>
            <a:ext cx="1208664" cy="5909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 algn="r">
              <a:lnSpc>
                <a:spcPct val="80000"/>
              </a:lnSpc>
              <a:defRPr sz="1800"/>
            </a:pPr>
            <a:r>
              <a:rPr sz="2400" b="1" i="0" baseline="0" dirty="0">
                <a:solidFill>
                  <a:schemeClr val="bg1">
                    <a:lumMod val="85000"/>
                  </a:schemeClr>
                </a:solidFill>
                <a:latin typeface="Helvetica Neue UltraLight"/>
                <a:ea typeface="Helvetica Neue UltraLight"/>
                <a:cs typeface="Helvetica Neue UltraLight"/>
                <a:sym typeface="Helvetica Neue UltraLight"/>
              </a:rPr>
              <a:t>Produced</a:t>
            </a:r>
          </a:p>
          <a:p>
            <a:pPr lvl="0" algn="r">
              <a:lnSpc>
                <a:spcPct val="80000"/>
              </a:lnSpc>
              <a:defRPr sz="1800"/>
            </a:pPr>
            <a:r>
              <a:rPr sz="2400" b="1" i="0" baseline="0" dirty="0">
                <a:solidFill>
                  <a:schemeClr val="bg1">
                    <a:lumMod val="85000"/>
                  </a:schemeClr>
                </a:solidFill>
                <a:latin typeface="Helvetica Neue UltraLight"/>
                <a:ea typeface="Helvetica Neue UltraLight"/>
                <a:cs typeface="Helvetica Neue UltraLight"/>
                <a:sym typeface="Helvetica Neue UltraLight"/>
              </a:rPr>
              <a:t>by</a:t>
            </a:r>
          </a:p>
        </p:txBody>
      </p:sp>
      <p:sp>
        <p:nvSpPr>
          <p:cNvPr id="8" name="Shape 35">
            <a:extLst>
              <a:ext uri="{FF2B5EF4-FFF2-40B4-BE49-F238E27FC236}">
                <a16:creationId xmlns:a16="http://schemas.microsoft.com/office/drawing/2014/main" id="{997A1267-88C5-5F81-0C1C-B543570661E4}"/>
              </a:ext>
            </a:extLst>
          </p:cNvPr>
          <p:cNvSpPr/>
          <p:nvPr/>
        </p:nvSpPr>
        <p:spPr>
          <a:xfrm>
            <a:off x="4808416" y="2618117"/>
            <a:ext cx="3241478" cy="5453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ctr">
            <a:noAutofit/>
          </a:bodyPr>
          <a:lstStyle/>
          <a:p>
            <a:pPr lvl="0" algn="l">
              <a:lnSpc>
                <a:spcPct val="120000"/>
              </a:lnSpc>
              <a:defRPr sz="1800"/>
            </a:pPr>
            <a:r>
              <a:rPr sz="975" b="1" i="0" baseline="0" dirty="0">
                <a:solidFill>
                  <a:srgbClr val="13345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Department of Computing &amp; Mathematics</a:t>
            </a:r>
          </a:p>
          <a:p>
            <a:pPr lvl="0" algn="l">
              <a:lnSpc>
                <a:spcPct val="120000"/>
              </a:lnSpc>
              <a:defRPr sz="1800"/>
            </a:pPr>
            <a:r>
              <a:rPr lang="en-IE" sz="975" b="1" i="0" baseline="0" dirty="0">
                <a:solidFill>
                  <a:srgbClr val="13345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South East Technological University</a:t>
            </a:r>
            <a:br>
              <a:rPr lang="en-IE" sz="975" b="1" i="0" baseline="0" dirty="0">
                <a:solidFill>
                  <a:srgbClr val="133455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-IE" sz="975" b="1" i="0" baseline="0" dirty="0">
                <a:solidFill>
                  <a:srgbClr val="13345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Waterford, Ireland</a:t>
            </a:r>
          </a:p>
        </p:txBody>
      </p:sp>
      <p:pic>
        <p:nvPicPr>
          <p:cNvPr id="9" name="Picture 3">
            <a:extLst>
              <a:ext uri="{FF2B5EF4-FFF2-40B4-BE49-F238E27FC236}">
                <a16:creationId xmlns:a16="http://schemas.microsoft.com/office/drawing/2014/main" id="{F18C2C1F-A62E-B9B5-5784-1190A7170A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187903" y="4360424"/>
            <a:ext cx="730559" cy="7305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269532F-2993-FF4E-AD5A-7F0FD8CC67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58289" y="188773"/>
            <a:ext cx="560173" cy="63879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045D041-0570-3E90-220E-1D210AD8A931}"/>
              </a:ext>
            </a:extLst>
          </p:cNvPr>
          <p:cNvSpPr txBox="1"/>
          <p:nvPr/>
        </p:nvSpPr>
        <p:spPr>
          <a:xfrm>
            <a:off x="4721847" y="4551298"/>
            <a:ext cx="3425984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r" fontAlgn="auto"/>
            <a:r>
              <a:rPr lang="en-IE" sz="1600" b="1" i="0" u="none" strike="noStrike" baseline="0" dirty="0" err="1">
                <a:solidFill>
                  <a:schemeClr val="bg1">
                    <a:lumMod val="85000"/>
                  </a:schemeClr>
                </a:solidFill>
                <a:effectLst/>
                <a:latin typeface="+mn-lt"/>
                <a:ea typeface="+mn-ea"/>
                <a:cs typeface="+mn-cs"/>
                <a:sym typeface="Helvetica Light"/>
              </a:rPr>
              <a:t>setu.ie</a:t>
            </a:r>
            <a:endParaRPr lang="en-IE" sz="1600" b="1" i="0" u="none" strike="noStrike" baseline="0" dirty="0">
              <a:solidFill>
                <a:schemeClr val="bg1">
                  <a:lumMod val="85000"/>
                </a:schemeClr>
              </a:solidFill>
              <a:effectLst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2" name="Shape 35">
            <a:extLst>
              <a:ext uri="{FF2B5EF4-FFF2-40B4-BE49-F238E27FC236}">
                <a16:creationId xmlns:a16="http://schemas.microsoft.com/office/drawing/2014/main" id="{386981ED-D1E6-8015-EF74-19057EE02634}"/>
              </a:ext>
            </a:extLst>
          </p:cNvPr>
          <p:cNvSpPr/>
          <p:nvPr/>
        </p:nvSpPr>
        <p:spPr>
          <a:xfrm>
            <a:off x="4808416" y="2224539"/>
            <a:ext cx="3656494" cy="38760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ctr">
            <a:noAutofit/>
          </a:bodyPr>
          <a:lstStyle/>
          <a:p>
            <a:pPr defTabSz="521511"/>
            <a:r>
              <a:rPr lang="en-IE" sz="1800" b="1" i="0" baseline="0" dirty="0"/>
              <a:t>Dave Drohan </a:t>
            </a:r>
            <a:r>
              <a:rPr lang="en-IE" sz="1600" b="1" i="0" baseline="0" dirty="0"/>
              <a:t>(</a:t>
            </a:r>
            <a:r>
              <a:rPr lang="en-IE" sz="1600" b="1" i="0" baseline="0" dirty="0">
                <a:solidFill>
                  <a:srgbClr val="006699"/>
                </a:solidFill>
                <a:uFill>
                  <a:solidFill>
                    <a:srgbClr val="006699"/>
                  </a:solidFill>
                </a:uFill>
                <a:hlinkClick r:id="rId5"/>
              </a:rPr>
              <a:t>david.drohan@setu.ie</a:t>
            </a:r>
            <a:r>
              <a:rPr lang="en-IE" sz="1600" b="1" i="0" baseline="0" dirty="0"/>
              <a:t>)</a:t>
            </a:r>
          </a:p>
        </p:txBody>
      </p:sp>
      <p:sp>
        <p:nvSpPr>
          <p:cNvPr id="13" name="Title 2">
            <a:extLst>
              <a:ext uri="{FF2B5EF4-FFF2-40B4-BE49-F238E27FC236}">
                <a16:creationId xmlns:a16="http://schemas.microsoft.com/office/drawing/2014/main" id="{F1FC4AF6-E8A8-0410-381C-21AF9358357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89399" y="1324611"/>
            <a:ext cx="7893844" cy="542479"/>
          </a:xfrm>
        </p:spPr>
        <p:txBody>
          <a:bodyPr/>
          <a:lstStyle>
            <a:lvl1pPr>
              <a:defRPr sz="3200" b="1"/>
            </a:lvl1pPr>
          </a:lstStyle>
          <a:p>
            <a:pPr algn="r" defTabSz="366688" rtl="0"/>
            <a:r>
              <a:rPr lang="en-US" dirty="0"/>
              <a:t>Mobile Application Development</a:t>
            </a:r>
          </a:p>
        </p:txBody>
      </p:sp>
      <p:sp>
        <p:nvSpPr>
          <p:cNvPr id="14" name="Shape 34">
            <a:extLst>
              <a:ext uri="{FF2B5EF4-FFF2-40B4-BE49-F238E27FC236}">
                <a16:creationId xmlns:a16="http://schemas.microsoft.com/office/drawing/2014/main" id="{CE42592D-AA58-9946-414B-D58ABCBD55B7}"/>
              </a:ext>
            </a:extLst>
          </p:cNvPr>
          <p:cNvSpPr/>
          <p:nvPr/>
        </p:nvSpPr>
        <p:spPr>
          <a:xfrm>
            <a:off x="2076049" y="3323746"/>
            <a:ext cx="2630528" cy="5909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 algn="r">
              <a:lnSpc>
                <a:spcPct val="80000"/>
              </a:lnSpc>
              <a:defRPr sz="1800"/>
            </a:pPr>
            <a:r>
              <a:rPr lang="en-US" sz="2400" b="1" i="0" baseline="0" dirty="0">
                <a:solidFill>
                  <a:srgbClr val="FF0000"/>
                </a:solidFill>
                <a:latin typeface="Helvetica Neue UltraLight"/>
                <a:ea typeface="Helvetica Neue UltraLight"/>
                <a:cs typeface="Helvetica Neue UltraLight"/>
                <a:sym typeface="Helvetica Neue UltraLight"/>
              </a:rPr>
              <a:t>Updated &amp; Delivered</a:t>
            </a:r>
            <a:endParaRPr sz="2400" b="1" i="0" baseline="0" dirty="0">
              <a:solidFill>
                <a:srgbClr val="FF0000"/>
              </a:solidFill>
              <a:latin typeface="Helvetica Neue UltraLight"/>
              <a:ea typeface="Helvetica Neue UltraLight"/>
              <a:cs typeface="Helvetica Neue UltraLight"/>
              <a:sym typeface="Helvetica Neue UltraLight"/>
            </a:endParaRPr>
          </a:p>
          <a:p>
            <a:pPr lvl="0" algn="r">
              <a:lnSpc>
                <a:spcPct val="80000"/>
              </a:lnSpc>
              <a:defRPr sz="1800"/>
            </a:pPr>
            <a:r>
              <a:rPr sz="2400" b="1" i="0" baseline="0" dirty="0">
                <a:solidFill>
                  <a:srgbClr val="FF0000"/>
                </a:solidFill>
                <a:latin typeface="Helvetica Neue UltraLight"/>
                <a:ea typeface="Helvetica Neue UltraLight"/>
                <a:cs typeface="Helvetica Neue UltraLight"/>
                <a:sym typeface="Helvetica Neue UltraLight"/>
              </a:rPr>
              <a:t>by</a:t>
            </a:r>
          </a:p>
        </p:txBody>
      </p:sp>
      <p:sp>
        <p:nvSpPr>
          <p:cNvPr id="15" name="Shape 35">
            <a:extLst>
              <a:ext uri="{FF2B5EF4-FFF2-40B4-BE49-F238E27FC236}">
                <a16:creationId xmlns:a16="http://schemas.microsoft.com/office/drawing/2014/main" id="{382BC03B-6918-2C12-E339-EC76389B1AD4}"/>
              </a:ext>
            </a:extLst>
          </p:cNvPr>
          <p:cNvSpPr/>
          <p:nvPr/>
        </p:nvSpPr>
        <p:spPr>
          <a:xfrm>
            <a:off x="4808416" y="3642747"/>
            <a:ext cx="3837205" cy="5453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ctr">
            <a:noAutofit/>
          </a:bodyPr>
          <a:lstStyle/>
          <a:p>
            <a:pPr lvl="0" algn="l">
              <a:lnSpc>
                <a:spcPct val="120000"/>
              </a:lnSpc>
              <a:defRPr sz="1800"/>
            </a:pPr>
            <a:r>
              <a:rPr sz="975" b="1" i="0" baseline="0" dirty="0">
                <a:solidFill>
                  <a:srgbClr val="13345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Department of </a:t>
            </a:r>
            <a:r>
              <a:rPr lang="en-US" sz="975" b="1" i="0" baseline="0" dirty="0">
                <a:solidFill>
                  <a:srgbClr val="13345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Computer Science</a:t>
            </a:r>
            <a:endParaRPr sz="975" b="1" i="0" baseline="0" dirty="0">
              <a:solidFill>
                <a:srgbClr val="133455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lvl="0" algn="l">
              <a:lnSpc>
                <a:spcPct val="120000"/>
              </a:lnSpc>
              <a:defRPr sz="1800"/>
            </a:pPr>
            <a:r>
              <a:rPr lang="en-IE" sz="975" b="1" i="0" baseline="0" dirty="0">
                <a:solidFill>
                  <a:srgbClr val="13345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Nanjing University of Information Science and Technology</a:t>
            </a:r>
            <a:br>
              <a:rPr lang="en-IE" sz="975" b="1" i="0" baseline="0" dirty="0">
                <a:solidFill>
                  <a:srgbClr val="133455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-IE" sz="975" b="1" i="0" baseline="0" dirty="0">
                <a:solidFill>
                  <a:srgbClr val="13345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Nanjing, China</a:t>
            </a:r>
          </a:p>
        </p:txBody>
      </p:sp>
      <p:sp>
        <p:nvSpPr>
          <p:cNvPr id="16" name="Shape 35">
            <a:extLst>
              <a:ext uri="{FF2B5EF4-FFF2-40B4-BE49-F238E27FC236}">
                <a16:creationId xmlns:a16="http://schemas.microsoft.com/office/drawing/2014/main" id="{0DCDF452-B29C-BDC1-C936-31153A5828F8}"/>
              </a:ext>
            </a:extLst>
          </p:cNvPr>
          <p:cNvSpPr/>
          <p:nvPr/>
        </p:nvSpPr>
        <p:spPr>
          <a:xfrm>
            <a:off x="4808415" y="3249169"/>
            <a:ext cx="4156768" cy="38760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ctr">
            <a:noAutofit/>
          </a:bodyPr>
          <a:lstStyle/>
          <a:p>
            <a:pPr algn="l" defTabSz="521511"/>
            <a:r>
              <a:rPr lang="en-IE" sz="2000" b="1" dirty="0" err="1"/>
              <a:t>Gongzhe</a:t>
            </a:r>
            <a:r>
              <a:rPr lang="en-IE" sz="2000" b="1"/>
              <a:t> Qiao </a:t>
            </a:r>
            <a:r>
              <a:rPr lang="en-IE" sz="1800" b="1"/>
              <a:t>(</a:t>
            </a:r>
            <a:r>
              <a:rPr lang="en-IE" sz="1800">
                <a:hlinkClick r:id="rId6"/>
              </a:rPr>
              <a:t>003969@nuist.edu.cn</a:t>
            </a:r>
            <a:r>
              <a:rPr lang="en-IE" sz="1800" b="1"/>
              <a:t>)</a:t>
            </a:r>
            <a:endParaRPr lang="en-IE" sz="1800" b="1" dirty="0"/>
          </a:p>
        </p:txBody>
      </p:sp>
      <p:pic>
        <p:nvPicPr>
          <p:cNvPr id="1026" name="Picture 2" descr="Nanjing University of Information Science and Technology - Wikipedia">
            <a:extLst>
              <a:ext uri="{FF2B5EF4-FFF2-40B4-BE49-F238E27FC236}">
                <a16:creationId xmlns:a16="http://schemas.microsoft.com/office/drawing/2014/main" id="{E314E898-B235-5090-D244-D7311340A7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1519" y="4360423"/>
            <a:ext cx="730559" cy="730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F953113-4E9E-F68B-F22B-A0D04213E492}"/>
              </a:ext>
            </a:extLst>
          </p:cNvPr>
          <p:cNvSpPr txBox="1"/>
          <p:nvPr/>
        </p:nvSpPr>
        <p:spPr>
          <a:xfrm>
            <a:off x="2970778" y="4551295"/>
            <a:ext cx="3425984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r" fontAlgn="auto"/>
            <a:r>
              <a:rPr lang="en-IE" sz="1600" b="1" dirty="0">
                <a:solidFill>
                  <a:schemeClr val="bg1">
                    <a:lumMod val="85000"/>
                  </a:schemeClr>
                </a:solidFill>
              </a:rPr>
              <a:t>nuist.edu.cn</a:t>
            </a:r>
            <a:endParaRPr lang="en-IE" sz="1600" b="1" i="0" u="none" strike="noStrike" baseline="0" dirty="0">
              <a:solidFill>
                <a:schemeClr val="bg1">
                  <a:lumMod val="85000"/>
                </a:schemeClr>
              </a:solidFill>
              <a:effectLst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253424080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A310644-8C3F-33E1-6438-0CCE791467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2306" y="841878"/>
            <a:ext cx="7084894" cy="190128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D639980-3BE2-1B43-8CE2-C8F6E44FC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Classes &amp; Arguments in Placemark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E7EEEF-9F8E-5644-99EF-D1310CE734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8340" y="2823229"/>
            <a:ext cx="4686460" cy="761816"/>
          </a:xfrm>
        </p:spPr>
        <p:txBody>
          <a:bodyPr/>
          <a:lstStyle/>
          <a:p>
            <a:r>
              <a:rPr lang="en-US" dirty="0"/>
              <a:t>note</a:t>
            </a:r>
            <a:r>
              <a:rPr lang="en-US" i="1" dirty="0"/>
              <a:t> </a:t>
            </a:r>
            <a:r>
              <a:rPr lang="en-US" b="1" dirty="0">
                <a:solidFill>
                  <a:srgbClr val="194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 class</a:t>
            </a:r>
            <a:r>
              <a:rPr lang="en-US" i="1" dirty="0"/>
              <a:t> declaration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b="1" i="1" dirty="0"/>
              <a:t>optimized</a:t>
            </a:r>
            <a:r>
              <a:rPr lang="en-US" i="1" dirty="0"/>
              <a:t> for storing only data</a:t>
            </a:r>
          </a:p>
          <a:p>
            <a:r>
              <a:rPr lang="en-US" dirty="0"/>
              <a:t>We will use this class for modelling a </a:t>
            </a:r>
            <a:r>
              <a:rPr lang="en-US" b="1" dirty="0"/>
              <a:t>Placemark</a:t>
            </a:r>
            <a:r>
              <a:rPr lang="en-US" dirty="0"/>
              <a:t> object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E4342F-02C3-9849-8200-5160B83F050A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10</a:t>
            </a:fld>
            <a:endParaRPr lang="en-I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EA537E-7F1B-BB49-9852-0D275C4DEF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Placemark-Console Version 2.0</a:t>
            </a:r>
            <a:endParaRPr lang="en-IE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9F7B5A5-8C30-224B-A0D6-25B71B63264F}"/>
              </a:ext>
            </a:extLst>
          </p:cNvPr>
          <p:cNvCxnSpPr>
            <a:cxnSpLocks/>
          </p:cNvCxnSpPr>
          <p:nvPr/>
        </p:nvCxnSpPr>
        <p:spPr>
          <a:xfrm flipV="1">
            <a:off x="1755972" y="2112021"/>
            <a:ext cx="339865" cy="711207"/>
          </a:xfrm>
          <a:prstGeom prst="straightConnector1">
            <a:avLst/>
          </a:prstGeom>
          <a:noFill/>
          <a:ln w="63500" cap="flat">
            <a:solidFill>
              <a:srgbClr val="C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3204037266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46005A38-BE44-50CA-A437-0935B5AC9B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2306" y="841878"/>
            <a:ext cx="7084894" cy="190128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D639980-3BE2-1B43-8CE2-C8F6E44FC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Classes &amp; Arguments in Placemark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E7EEEF-9F8E-5644-99EF-D1310CE734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8340" y="2823229"/>
            <a:ext cx="6227260" cy="488771"/>
          </a:xfrm>
        </p:spPr>
        <p:txBody>
          <a:bodyPr/>
          <a:lstStyle/>
          <a:p>
            <a:r>
              <a:rPr lang="en-US" dirty="0"/>
              <a:t>3 arguments, named, with</a:t>
            </a:r>
            <a:r>
              <a:rPr lang="en-US" i="1" dirty="0"/>
              <a:t> 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default</a:t>
            </a:r>
            <a:r>
              <a:rPr lang="en-US" i="1" dirty="0"/>
              <a:t> </a:t>
            </a:r>
            <a:r>
              <a:rPr lang="en-US" dirty="0"/>
              <a:t>values</a:t>
            </a:r>
          </a:p>
          <a:p>
            <a:r>
              <a:rPr lang="en-US" dirty="0"/>
              <a:t>Objects created like so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dirty="0"/>
              <a:t>and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E4342F-02C3-9849-8200-5160B83F050A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11</a:t>
            </a:fld>
            <a:endParaRPr lang="en-I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EA537E-7F1B-BB49-9852-0D275C4DEF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Placemark-Console Version 2.0</a:t>
            </a:r>
            <a:endParaRPr lang="en-IE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9F7B5A5-8C30-224B-A0D6-25B71B63264F}"/>
              </a:ext>
            </a:extLst>
          </p:cNvPr>
          <p:cNvCxnSpPr>
            <a:cxnSpLocks/>
          </p:cNvCxnSpPr>
          <p:nvPr/>
        </p:nvCxnSpPr>
        <p:spPr>
          <a:xfrm flipV="1">
            <a:off x="2807936" y="2313217"/>
            <a:ext cx="1621887" cy="510011"/>
          </a:xfrm>
          <a:prstGeom prst="straightConnector1">
            <a:avLst/>
          </a:prstGeom>
          <a:noFill/>
          <a:ln w="63500" cap="flat">
            <a:solidFill>
              <a:srgbClr val="C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E5FC562F-D735-2C48-9BDB-EDC5B9E660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8200" y="3697669"/>
            <a:ext cx="4597400" cy="4445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EB9E3F2-3D57-A946-9810-E70A6E05FA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4755" y="4359285"/>
            <a:ext cx="5517246" cy="319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857520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sz="3000" dirty="0"/>
              <a:t>Functions &amp; Control Flow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"/>
          </p:nvPr>
        </p:nvSpPr>
        <p:spPr>
          <a:xfrm>
            <a:off x="401836" y="2645421"/>
            <a:ext cx="8340328" cy="535781"/>
          </a:xfrm>
        </p:spPr>
        <p:txBody>
          <a:bodyPr/>
          <a:lstStyle/>
          <a:p>
            <a:r>
              <a:rPr lang="en-IE" dirty="0"/>
              <a:t>Placemark-Console Version 2.0</a:t>
            </a:r>
          </a:p>
        </p:txBody>
      </p:sp>
    </p:spTree>
    <p:extLst>
      <p:ext uri="{BB962C8B-B14F-4D97-AF65-F5344CB8AC3E}">
        <p14:creationId xmlns:p14="http://schemas.microsoft.com/office/powerpoint/2010/main" val="2295021248"/>
      </p:ext>
    </p:extLst>
  </p:cSld>
  <p:clrMapOvr>
    <a:masterClrMapping/>
  </p:clrMapOvr>
  <p:transition spd="med" advTm="528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AC90BE06-7A2A-BC4E-2EC8-7770518FD2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5536" y="949246"/>
            <a:ext cx="4362046" cy="375920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D639980-3BE2-1B43-8CE2-C8F6E44FC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in Placemark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E7EEEF-9F8E-5644-99EF-D1310CE734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81847" y="906525"/>
            <a:ext cx="3513348" cy="761816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Courier New" panose="02070309020205020404" pitchFamily="49" charset="0"/>
              </a:rPr>
              <a:t>more functions in our app to implement CRUD features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Courier New" panose="02070309020205020404" pitchFamily="49" charset="0"/>
              </a:rPr>
              <a:t>we’ll look at a few here</a:t>
            </a:r>
          </a:p>
          <a:p>
            <a:endParaRPr lang="en-US" dirty="0">
              <a:solidFill>
                <a:schemeClr val="tx1"/>
              </a:solidFill>
              <a:latin typeface="Helvetica Neue Light" panose="02000403000000020004" pitchFamily="2" charset="0"/>
              <a:ea typeface="Helvetica Neue Light" panose="02000403000000020004" pitchFamily="2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E4342F-02C3-9849-8200-5160B83F050A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13</a:t>
            </a:fld>
            <a:endParaRPr lang="en-I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EA537E-7F1B-BB49-9852-0D275C4DEF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Placemark-Console Version 2.0</a:t>
            </a:r>
            <a:endParaRPr lang="en-IE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9F7B5A5-8C30-224B-A0D6-25B71B63264F}"/>
              </a:ext>
            </a:extLst>
          </p:cNvPr>
          <p:cNvCxnSpPr>
            <a:cxnSpLocks/>
          </p:cNvCxnSpPr>
          <p:nvPr/>
        </p:nvCxnSpPr>
        <p:spPr>
          <a:xfrm flipH="1">
            <a:off x="3366287" y="1994400"/>
            <a:ext cx="2472913" cy="1655108"/>
          </a:xfrm>
          <a:prstGeom prst="straightConnector1">
            <a:avLst/>
          </a:prstGeom>
          <a:noFill/>
          <a:ln w="63500" cap="flat">
            <a:solidFill>
              <a:srgbClr val="C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346150999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3657BE82-948B-7043-A405-DA2CAEF83A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488" y="978999"/>
            <a:ext cx="5617200" cy="325797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D639980-3BE2-1B43-8CE2-C8F6E44FC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addPlacemark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) </a:t>
            </a:r>
            <a:r>
              <a:rPr lang="en-US" dirty="0"/>
              <a:t>(CREATE)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E7EEEF-9F8E-5644-99EF-D1310CE734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81847" y="906525"/>
            <a:ext cx="3513348" cy="761816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Courier New" panose="02070309020205020404" pitchFamily="49" charset="0"/>
              </a:rPr>
              <a:t>getting Placemark info</a:t>
            </a:r>
          </a:p>
          <a:p>
            <a:endParaRPr lang="en-US" dirty="0">
              <a:solidFill>
                <a:schemeClr val="tx1"/>
              </a:solidFill>
              <a:latin typeface="Helvetica Neue Light" panose="02000403000000020004" pitchFamily="2" charset="0"/>
              <a:ea typeface="Helvetica Neue Light" panose="02000403000000020004" pitchFamily="2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Courier New" panose="02070309020205020404" pitchFamily="49" charset="0"/>
              </a:rPr>
              <a:t>adding to our </a:t>
            </a:r>
            <a:r>
              <a:rPr lang="en-US" sz="2200" b="1" dirty="0">
                <a:solidFill>
                  <a:srgbClr val="194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placemarks</a:t>
            </a:r>
            <a:r>
              <a:rPr lang="en-US" dirty="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Courier New" panose="02070309020205020404" pitchFamily="49" charset="0"/>
              </a:rPr>
              <a:t> collection (more later)</a:t>
            </a:r>
          </a:p>
          <a:p>
            <a:endParaRPr lang="en-US" dirty="0">
              <a:solidFill>
                <a:schemeClr val="tx1"/>
              </a:solidFill>
              <a:latin typeface="Helvetica Neue Light" panose="02000403000000020004" pitchFamily="2" charset="0"/>
              <a:ea typeface="Helvetica Neue Light" panose="02000403000000020004" pitchFamily="2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E4342F-02C3-9849-8200-5160B83F050A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14</a:t>
            </a:fld>
            <a:endParaRPr lang="en-I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EA537E-7F1B-BB49-9852-0D275C4DEF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Placemark-Console Version 2.0</a:t>
            </a:r>
            <a:endParaRPr lang="en-IE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9F7B5A5-8C30-224B-A0D6-25B71B63264F}"/>
              </a:ext>
            </a:extLst>
          </p:cNvPr>
          <p:cNvCxnSpPr>
            <a:cxnSpLocks/>
          </p:cNvCxnSpPr>
          <p:nvPr/>
        </p:nvCxnSpPr>
        <p:spPr>
          <a:xfrm flipH="1">
            <a:off x="4046400" y="1195200"/>
            <a:ext cx="1598558" cy="734400"/>
          </a:xfrm>
          <a:prstGeom prst="straightConnector1">
            <a:avLst/>
          </a:prstGeom>
          <a:noFill/>
          <a:ln w="63500" cap="flat">
            <a:solidFill>
              <a:srgbClr val="C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BAD2271-F246-4842-B291-57A475BC53B4}"/>
              </a:ext>
            </a:extLst>
          </p:cNvPr>
          <p:cNvCxnSpPr>
            <a:cxnSpLocks/>
          </p:cNvCxnSpPr>
          <p:nvPr/>
        </p:nvCxnSpPr>
        <p:spPr>
          <a:xfrm flipH="1">
            <a:off x="4795200" y="2145801"/>
            <a:ext cx="943200" cy="1007799"/>
          </a:xfrm>
          <a:prstGeom prst="straightConnector1">
            <a:avLst/>
          </a:prstGeom>
          <a:noFill/>
          <a:ln w="63500" cap="flat">
            <a:solidFill>
              <a:srgbClr val="C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1464808645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A34F656E-396D-EE4E-83C1-2A0C706249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00" y="2707487"/>
            <a:ext cx="5832500" cy="194063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E97D0ED-BD38-C447-937A-866A0395A4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336" y="999616"/>
            <a:ext cx="4546214" cy="114618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D639980-3BE2-1B43-8CE2-C8F6E44FC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listPlacemarks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) </a:t>
            </a:r>
            <a:r>
              <a:rPr lang="en-US" dirty="0"/>
              <a:t>(READ)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E7EEEF-9F8E-5644-99EF-D1310CE734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81847" y="906525"/>
            <a:ext cx="3513348" cy="761816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Courier New" panose="02070309020205020404" pitchFamily="49" charset="0"/>
              </a:rPr>
              <a:t>displaying Placemarks</a:t>
            </a:r>
          </a:p>
          <a:p>
            <a:endParaRPr lang="en-US" dirty="0">
              <a:solidFill>
                <a:schemeClr val="tx1"/>
              </a:solidFill>
              <a:latin typeface="Helvetica Neue Light" panose="02000403000000020004" pitchFamily="2" charset="0"/>
              <a:ea typeface="Helvetica Neue Light" panose="02000403000000020004" pitchFamily="2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Courier New" panose="02070309020205020404" pitchFamily="49" charset="0"/>
              </a:rPr>
              <a:t>result</a:t>
            </a:r>
          </a:p>
          <a:p>
            <a:endParaRPr lang="en-US" dirty="0">
              <a:solidFill>
                <a:schemeClr val="tx1"/>
              </a:solidFill>
              <a:latin typeface="Helvetica Neue Light" panose="02000403000000020004" pitchFamily="2" charset="0"/>
              <a:ea typeface="Helvetica Neue Light" panose="02000403000000020004" pitchFamily="2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E4342F-02C3-9849-8200-5160B83F050A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15</a:t>
            </a:fld>
            <a:endParaRPr lang="en-I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EA537E-7F1B-BB49-9852-0D275C4DEF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Placemark-Console Version 2.0</a:t>
            </a:r>
            <a:endParaRPr lang="en-IE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9F7B5A5-8C30-224B-A0D6-25B71B63264F}"/>
              </a:ext>
            </a:extLst>
          </p:cNvPr>
          <p:cNvCxnSpPr>
            <a:cxnSpLocks/>
          </p:cNvCxnSpPr>
          <p:nvPr/>
        </p:nvCxnSpPr>
        <p:spPr>
          <a:xfrm flipH="1">
            <a:off x="4658400" y="1195200"/>
            <a:ext cx="986558" cy="295200"/>
          </a:xfrm>
          <a:prstGeom prst="straightConnector1">
            <a:avLst/>
          </a:prstGeom>
          <a:noFill/>
          <a:ln w="63500" cap="flat">
            <a:solidFill>
              <a:srgbClr val="C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BAD2271-F246-4842-B291-57A475BC53B4}"/>
              </a:ext>
            </a:extLst>
          </p:cNvPr>
          <p:cNvCxnSpPr>
            <a:cxnSpLocks/>
          </p:cNvCxnSpPr>
          <p:nvPr/>
        </p:nvCxnSpPr>
        <p:spPr>
          <a:xfrm flipH="1">
            <a:off x="3214688" y="1978902"/>
            <a:ext cx="2452917" cy="1383986"/>
          </a:xfrm>
          <a:prstGeom prst="straightConnector1">
            <a:avLst/>
          </a:prstGeom>
          <a:noFill/>
          <a:ln w="63500" cap="flat">
            <a:solidFill>
              <a:srgbClr val="C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3859330412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3B2FE222-534A-754E-89AA-E36EABB11C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936" y="966300"/>
            <a:ext cx="5758776" cy="38835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D639980-3BE2-1B43-8CE2-C8F6E44FC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updatePlacemark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) </a:t>
            </a:r>
            <a:r>
              <a:rPr lang="en-US" dirty="0"/>
              <a:t>(UPDATE)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E7EEEF-9F8E-5644-99EF-D1310CE734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81847" y="906525"/>
            <a:ext cx="3513348" cy="761816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Courier New" panose="02070309020205020404" pitchFamily="49" charset="0"/>
              </a:rPr>
              <a:t>finding a Placemark </a:t>
            </a:r>
          </a:p>
          <a:p>
            <a:endParaRPr lang="en-US" dirty="0">
              <a:solidFill>
                <a:schemeClr val="tx1"/>
              </a:solidFill>
              <a:latin typeface="Helvetica Neue Light" panose="02000403000000020004" pitchFamily="2" charset="0"/>
              <a:ea typeface="Helvetica Neue Light" panose="02000403000000020004" pitchFamily="2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Courier New" panose="02070309020205020404" pitchFamily="49" charset="0"/>
              </a:rPr>
              <a:t>updating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Courier New" panose="02070309020205020404" pitchFamily="49" charset="0"/>
              </a:rPr>
              <a:t>note we don’t reference the collection – all done via reference </a:t>
            </a:r>
            <a:r>
              <a:rPr lang="en-US" sz="1800" b="1" dirty="0" err="1">
                <a:solidFill>
                  <a:srgbClr val="194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aPlacemark</a:t>
            </a:r>
            <a:endParaRPr lang="en-US" sz="2200" b="1" dirty="0">
              <a:solidFill>
                <a:srgbClr val="1946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solidFill>
                <a:schemeClr val="tx1"/>
              </a:solidFill>
              <a:latin typeface="Helvetica Neue Light" panose="02000403000000020004" pitchFamily="2" charset="0"/>
              <a:ea typeface="Helvetica Neue Light" panose="02000403000000020004" pitchFamily="2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E4342F-02C3-9849-8200-5160B83F050A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16</a:t>
            </a:fld>
            <a:endParaRPr lang="en-I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EA537E-7F1B-BB49-9852-0D275C4DEF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Placemark-Console Version 2.0</a:t>
            </a:r>
            <a:endParaRPr lang="en-IE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9F7B5A5-8C30-224B-A0D6-25B71B63264F}"/>
              </a:ext>
            </a:extLst>
          </p:cNvPr>
          <p:cNvCxnSpPr>
            <a:cxnSpLocks/>
          </p:cNvCxnSpPr>
          <p:nvPr/>
        </p:nvCxnSpPr>
        <p:spPr>
          <a:xfrm flipH="1">
            <a:off x="3274924" y="1195200"/>
            <a:ext cx="2370034" cy="410400"/>
          </a:xfrm>
          <a:prstGeom prst="straightConnector1">
            <a:avLst/>
          </a:prstGeom>
          <a:noFill/>
          <a:ln w="63500" cap="flat">
            <a:solidFill>
              <a:srgbClr val="C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BAD2271-F246-4842-B291-57A475BC53B4}"/>
              </a:ext>
            </a:extLst>
          </p:cNvPr>
          <p:cNvCxnSpPr>
            <a:cxnSpLocks/>
          </p:cNvCxnSpPr>
          <p:nvPr/>
        </p:nvCxnSpPr>
        <p:spPr>
          <a:xfrm flipH="1">
            <a:off x="4060800" y="1978902"/>
            <a:ext cx="1606806" cy="1268298"/>
          </a:xfrm>
          <a:prstGeom prst="straightConnector1">
            <a:avLst/>
          </a:prstGeom>
          <a:noFill/>
          <a:ln w="63500" cap="flat">
            <a:solidFill>
              <a:srgbClr val="C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3443262696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 screenshot of a cell phone&#10;&#10;Description automatically generated">
            <a:extLst>
              <a:ext uri="{FF2B5EF4-FFF2-40B4-BE49-F238E27FC236}">
                <a16:creationId xmlns:a16="http://schemas.microsoft.com/office/drawing/2014/main" id="{8E18767C-CC4A-8041-8C7A-D08D1B24C2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498" y="1391977"/>
            <a:ext cx="5929312" cy="235954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D639980-3BE2-1B43-8CE2-C8F6E44FC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Helper Functions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E7EEEF-9F8E-5644-99EF-D1310CE734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81847" y="906525"/>
            <a:ext cx="3513348" cy="761816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Courier New" panose="02070309020205020404" pitchFamily="49" charset="0"/>
              </a:rPr>
              <a:t>getting a valid ‘id’ </a:t>
            </a:r>
          </a:p>
          <a:p>
            <a:endParaRPr lang="en-US" dirty="0">
              <a:solidFill>
                <a:schemeClr val="tx1"/>
              </a:solidFill>
              <a:latin typeface="Helvetica Neue Light" panose="02000403000000020004" pitchFamily="2" charset="0"/>
              <a:ea typeface="Helvetica Neue Light" panose="02000403000000020004" pitchFamily="2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Courier New" panose="02070309020205020404" pitchFamily="49" charset="0"/>
              </a:rPr>
              <a:t>Searching for a specific Placemark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Courier New" panose="02070309020205020404" pitchFamily="49" charset="0"/>
              </a:rPr>
              <a:t>note we use the collections method </a:t>
            </a:r>
            <a:r>
              <a:rPr lang="en-US" sz="1800" b="1" dirty="0">
                <a:solidFill>
                  <a:srgbClr val="194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</a:t>
            </a:r>
            <a:endParaRPr lang="en-US" sz="2200" b="1" dirty="0">
              <a:solidFill>
                <a:srgbClr val="1946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solidFill>
                <a:schemeClr val="tx1"/>
              </a:solidFill>
              <a:latin typeface="Helvetica Neue Light" panose="02000403000000020004" pitchFamily="2" charset="0"/>
              <a:ea typeface="Helvetica Neue Light" panose="02000403000000020004" pitchFamily="2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E4342F-02C3-9849-8200-5160B83F050A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17</a:t>
            </a:fld>
            <a:endParaRPr lang="en-I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EA537E-7F1B-BB49-9852-0D275C4DEF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Placemark-Console Version 2.0</a:t>
            </a:r>
            <a:endParaRPr lang="en-IE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9F7B5A5-8C30-224B-A0D6-25B71B63264F}"/>
              </a:ext>
            </a:extLst>
          </p:cNvPr>
          <p:cNvCxnSpPr>
            <a:cxnSpLocks/>
          </p:cNvCxnSpPr>
          <p:nvPr/>
        </p:nvCxnSpPr>
        <p:spPr>
          <a:xfrm flipH="1">
            <a:off x="4429823" y="1195200"/>
            <a:ext cx="1215135" cy="359115"/>
          </a:xfrm>
          <a:prstGeom prst="straightConnector1">
            <a:avLst/>
          </a:prstGeom>
          <a:noFill/>
          <a:ln w="63500" cap="flat">
            <a:solidFill>
              <a:srgbClr val="C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BAD2271-F246-4842-B291-57A475BC53B4}"/>
              </a:ext>
            </a:extLst>
          </p:cNvPr>
          <p:cNvCxnSpPr>
            <a:cxnSpLocks/>
          </p:cNvCxnSpPr>
          <p:nvPr/>
        </p:nvCxnSpPr>
        <p:spPr>
          <a:xfrm flipH="1">
            <a:off x="4409542" y="2127052"/>
            <a:ext cx="1300058" cy="1105748"/>
          </a:xfrm>
          <a:prstGeom prst="straightConnector1">
            <a:avLst/>
          </a:prstGeom>
          <a:noFill/>
          <a:ln w="63500" cap="flat">
            <a:solidFill>
              <a:srgbClr val="C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170686407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sz="3000" dirty="0"/>
              <a:t>Arrays &amp; Collections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"/>
          </p:nvPr>
        </p:nvSpPr>
        <p:spPr>
          <a:xfrm>
            <a:off x="401836" y="2645421"/>
            <a:ext cx="8340328" cy="535781"/>
          </a:xfrm>
        </p:spPr>
        <p:txBody>
          <a:bodyPr/>
          <a:lstStyle/>
          <a:p>
            <a:r>
              <a:rPr lang="en-IE" dirty="0"/>
              <a:t>Placemark-Console Version 2.0</a:t>
            </a:r>
          </a:p>
        </p:txBody>
      </p:sp>
    </p:spTree>
    <p:extLst>
      <p:ext uri="{BB962C8B-B14F-4D97-AF65-F5344CB8AC3E}">
        <p14:creationId xmlns:p14="http://schemas.microsoft.com/office/powerpoint/2010/main" val="3787359543"/>
      </p:ext>
    </p:extLst>
  </p:cSld>
  <p:clrMapOvr>
    <a:masterClrMapping/>
  </p:clrMapOvr>
  <p:transition spd="med" advTm="5280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E7EEEF-9F8E-5644-99EF-D1310CE734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5536" y="906525"/>
            <a:ext cx="8799659" cy="761816"/>
          </a:xfrm>
        </p:spPr>
        <p:txBody>
          <a:bodyPr/>
          <a:lstStyle/>
          <a:p>
            <a:r>
              <a:rPr lang="en-US" b="1" dirty="0" err="1">
                <a:solidFill>
                  <a:srgbClr val="194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Courier New" panose="02070309020205020404" pitchFamily="49" charset="0"/>
              </a:rPr>
              <a:t> variable 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placemarks</a:t>
            </a:r>
            <a:r>
              <a:rPr lang="en-US" dirty="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Courier New" panose="02070309020205020404" pitchFamily="49" charset="0"/>
              </a:rPr>
              <a:t> is declared as a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ea typeface="Helvetica Neue Light" panose="02000403000000020004" pitchFamily="2" charset="0"/>
                <a:cs typeface="Courier New" panose="02070309020205020404" pitchFamily="49" charset="0"/>
              </a:rPr>
              <a:t>ArrayList</a:t>
            </a:r>
            <a:r>
              <a:rPr lang="en-US" dirty="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Courier New" panose="02070309020205020404" pitchFamily="49" charset="0"/>
              </a:rPr>
              <a:t> of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PlacemarkModel</a:t>
            </a:r>
            <a:r>
              <a:rPr lang="en-US" dirty="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Courier New" panose="02070309020205020404" pitchFamily="49" charset="0"/>
              </a:rPr>
              <a:t> objects</a:t>
            </a:r>
          </a:p>
          <a:p>
            <a:endParaRPr lang="en-US" dirty="0">
              <a:solidFill>
                <a:schemeClr val="tx1"/>
              </a:solidFill>
              <a:latin typeface="Helvetica Neue Light" panose="02000403000000020004" pitchFamily="2" charset="0"/>
              <a:ea typeface="Helvetica Neue Light" panose="02000403000000020004" pitchFamily="2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Courier New" panose="02070309020205020404" pitchFamily="49" charset="0"/>
              </a:rPr>
              <a:t> we can add to this collection like so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Helvetica Neue Light" panose="02000403000000020004" pitchFamily="2" charset="0"/>
              <a:ea typeface="Helvetica Neue Light" panose="02000403000000020004" pitchFamily="2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Courier New" panose="02070309020205020404" pitchFamily="49" charset="0"/>
              </a:rPr>
              <a:t>or</a:t>
            </a:r>
          </a:p>
          <a:p>
            <a:endParaRPr lang="en-US" dirty="0">
              <a:solidFill>
                <a:schemeClr val="tx1"/>
              </a:solidFill>
              <a:latin typeface="Helvetica Neue Light" panose="02000403000000020004" pitchFamily="2" charset="0"/>
              <a:ea typeface="Helvetica Neue Light" panose="02000403000000020004" pitchFamily="2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Courier New" panose="02070309020205020404" pitchFamily="49" charset="0"/>
              </a:rPr>
              <a:t>Note the use of 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.copy() </a:t>
            </a:r>
            <a:r>
              <a:rPr lang="en-US" sz="2000" dirty="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Courier New" panose="02070309020205020404" pitchFamily="49" charset="0"/>
              </a:rPr>
              <a:t>(ensures a copy is stored, not actual object to avoid unexpected changes to collection data)</a:t>
            </a:r>
            <a:endParaRPr lang="en-US" dirty="0">
              <a:solidFill>
                <a:schemeClr val="tx1"/>
              </a:solidFill>
              <a:latin typeface="Helvetica Neue Light" panose="02000403000000020004" pitchFamily="2" charset="0"/>
              <a:ea typeface="Helvetica Neue Light" panose="02000403000000020004" pitchFamily="2" charset="0"/>
              <a:cs typeface="Courier New" panose="02070309020205020404" pitchFamily="49" charset="0"/>
            </a:endParaRPr>
          </a:p>
          <a:p>
            <a:endParaRPr lang="en-US" dirty="0">
              <a:solidFill>
                <a:schemeClr val="tx1"/>
              </a:solidFill>
              <a:latin typeface="Helvetica Neue Light" panose="02000403000000020004" pitchFamily="2" charset="0"/>
              <a:ea typeface="Helvetica Neue Light" panose="02000403000000020004" pitchFamily="2" charset="0"/>
              <a:cs typeface="Courier New" panose="02070309020205020404" pitchFamily="49" charset="0"/>
            </a:endParaRPr>
          </a:p>
          <a:p>
            <a:endParaRPr lang="en-US" b="1" dirty="0">
              <a:solidFill>
                <a:schemeClr val="tx1"/>
              </a:solidFill>
              <a:latin typeface="Helvetica Neue Light" panose="02000403000000020004" pitchFamily="2" charset="0"/>
              <a:ea typeface="Helvetica Neue Light" panose="02000403000000020004" pitchFamily="2" charset="0"/>
              <a:cs typeface="Courier New" panose="02070309020205020404" pitchFamily="49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2B04765-47FB-D04E-8E75-973ED0BB5E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614" y="1754494"/>
            <a:ext cx="5159088" cy="29874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D639980-3BE2-1B43-8CE2-C8F6E44FC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 &amp; Collections in Placemark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E4342F-02C3-9849-8200-5160B83F050A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19</a:t>
            </a:fld>
            <a:endParaRPr lang="en-I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EA537E-7F1B-BB49-9852-0D275C4DEF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Placemark-Console Version 2.0</a:t>
            </a:r>
            <a:endParaRPr lang="en-IE" dirty="0"/>
          </a:p>
        </p:txBody>
      </p:sp>
      <p:pic>
        <p:nvPicPr>
          <p:cNvPr id="16" name="Picture 15" descr="A close up of a logo&#10;&#10;Description automatically generated">
            <a:extLst>
              <a:ext uri="{FF2B5EF4-FFF2-40B4-BE49-F238E27FC236}">
                <a16:creationId xmlns:a16="http://schemas.microsoft.com/office/drawing/2014/main" id="{57629A41-4756-D247-BE2D-68DD11EC35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800" y="3352279"/>
            <a:ext cx="3909000" cy="43807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4922B2B-AA8C-CA4F-9911-13C09F4C61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614" y="2671251"/>
            <a:ext cx="8091629" cy="262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476780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80" name="Shape 80"/>
          <p:cNvSpPr/>
          <p:nvPr/>
        </p:nvSpPr>
        <p:spPr>
          <a:xfrm>
            <a:off x="4117215" y="3129586"/>
            <a:ext cx="892737" cy="66972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521511">
              <a:defRPr sz="34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 sz="2550"/>
          </a:p>
        </p:txBody>
      </p:sp>
      <p:sp>
        <p:nvSpPr>
          <p:cNvPr id="81" name="Shape 81"/>
          <p:cNvSpPr/>
          <p:nvPr/>
        </p:nvSpPr>
        <p:spPr>
          <a:xfrm>
            <a:off x="8186846" y="3129586"/>
            <a:ext cx="892737" cy="66972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521511">
              <a:defRPr sz="34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 sz="255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Placemark-Console</a:t>
            </a:r>
            <a:br>
              <a:rPr lang="en-US" sz="3000" dirty="0"/>
            </a:br>
            <a:r>
              <a:rPr lang="en-US" sz="3000" dirty="0"/>
              <a:t>Version 2.0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C194F60-9F6A-5648-A7B1-3EC7B8CAF8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3335" y="8259"/>
            <a:ext cx="4198237" cy="478260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7A0480B-27AF-B34B-8777-E3A218BB58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6819" y="2645421"/>
            <a:ext cx="4484527" cy="2087344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sz="3000" dirty="0"/>
              <a:t>Lambdas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"/>
          </p:nvPr>
        </p:nvSpPr>
        <p:spPr>
          <a:xfrm>
            <a:off x="401836" y="2645421"/>
            <a:ext cx="8340328" cy="535781"/>
          </a:xfrm>
        </p:spPr>
        <p:txBody>
          <a:bodyPr/>
          <a:lstStyle/>
          <a:p>
            <a:r>
              <a:rPr lang="en-IE" dirty="0"/>
              <a:t>Placemark-Console Version 2.0</a:t>
            </a:r>
          </a:p>
        </p:txBody>
      </p:sp>
    </p:spTree>
    <p:extLst>
      <p:ext uri="{BB962C8B-B14F-4D97-AF65-F5344CB8AC3E}">
        <p14:creationId xmlns:p14="http://schemas.microsoft.com/office/powerpoint/2010/main" val="4176710464"/>
      </p:ext>
    </p:extLst>
  </p:cSld>
  <p:clrMapOvr>
    <a:masterClrMapping/>
  </p:clrMapOvr>
  <p:transition spd="med" advTm="5280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233331D-22D2-B24B-B098-FD7AA2A332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765" y="2882720"/>
            <a:ext cx="8611200" cy="97652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D639980-3BE2-1B43-8CE2-C8F6E44FC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Lambdas in Placemark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E7EEEF-9F8E-5644-99EF-D1310CE734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5536" y="906525"/>
            <a:ext cx="8799659" cy="761816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Courier New" panose="02070309020205020404" pitchFamily="49" charset="0"/>
              </a:rPr>
              <a:t>Here the Collections 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</a:t>
            </a:r>
            <a:r>
              <a:rPr lang="en-US" dirty="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Courier New" panose="02070309020205020404" pitchFamily="49" charset="0"/>
              </a:rPr>
              <a:t> function is a ‘Higher Order’ function which means we can assign it as a parameter and pass anonymous functions to it, and use lambda expressions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Helvetica Neue Light" panose="02000403000000020004" pitchFamily="2" charset="0"/>
              <a:ea typeface="Helvetica Neue Light" panose="02000403000000020004" pitchFamily="2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E4342F-02C3-9849-8200-5160B83F050A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21</a:t>
            </a:fld>
            <a:endParaRPr lang="en-I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EA537E-7F1B-BB49-9852-0D275C4DEF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Placemark-Console Version 2.0</a:t>
            </a:r>
            <a:endParaRPr lang="en-IE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163684B-1A40-C845-BF05-A6AD32394054}"/>
              </a:ext>
            </a:extLst>
          </p:cNvPr>
          <p:cNvCxnSpPr>
            <a:cxnSpLocks/>
          </p:cNvCxnSpPr>
          <p:nvPr/>
        </p:nvCxnSpPr>
        <p:spPr>
          <a:xfrm>
            <a:off x="4429823" y="1662401"/>
            <a:ext cx="746977" cy="1491199"/>
          </a:xfrm>
          <a:prstGeom prst="straightConnector1">
            <a:avLst/>
          </a:prstGeom>
          <a:noFill/>
          <a:ln w="63500" cap="flat">
            <a:solidFill>
              <a:srgbClr val="C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F848347-9B53-E04E-8119-F7B1F9B8CE4A}"/>
              </a:ext>
            </a:extLst>
          </p:cNvPr>
          <p:cNvCxnSpPr>
            <a:cxnSpLocks/>
          </p:cNvCxnSpPr>
          <p:nvPr/>
        </p:nvCxnSpPr>
        <p:spPr>
          <a:xfrm>
            <a:off x="2793600" y="2059200"/>
            <a:ext cx="4471200" cy="1029600"/>
          </a:xfrm>
          <a:prstGeom prst="straightConnector1">
            <a:avLst/>
          </a:prstGeom>
          <a:noFill/>
          <a:ln w="63500" cap="flat">
            <a:solidFill>
              <a:srgbClr val="C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3294878903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Introducing Android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IE" dirty="0"/>
              <a:t>References</a:t>
            </a:r>
            <a:endParaRPr dirty="0"/>
          </a:p>
        </p:txBody>
      </p:sp>
      <p:sp>
        <p:nvSpPr>
          <p:cNvPr id="161" name="Body"/>
          <p:cNvSpPr>
            <a:spLocks noGrp="1"/>
          </p:cNvSpPr>
          <p:nvPr>
            <p:ph type="subTitle" sz="quarter" idx="1"/>
          </p:nvPr>
        </p:nvSpPr>
        <p:spPr>
          <a:xfrm>
            <a:off x="401835" y="2645419"/>
            <a:ext cx="8591163" cy="121351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1119188" indent="-1111250" algn="l"/>
            <a:r>
              <a:rPr lang="en-IE" sz="1476" dirty="0"/>
              <a:t>Sources: 	</a:t>
            </a:r>
            <a:r>
              <a:rPr lang="en-IE" sz="1600" dirty="0">
                <a:hlinkClick r:id="rId2"/>
              </a:rPr>
              <a:t>http://kotlinlang.org/docs/reference/basic-syntax.html</a:t>
            </a:r>
            <a:endParaRPr lang="en-IE" sz="1600" dirty="0"/>
          </a:p>
          <a:p>
            <a:pPr marL="1068388" indent="50800" algn="l"/>
            <a:r>
              <a:rPr lang="en-IE" sz="1600" dirty="0">
                <a:hlinkClick r:id="" action="ppaction://noaction"/>
              </a:rPr>
              <a:t>http://petersommerhoff.com/dev/kotlin/kotlin-for-java-devs/</a:t>
            </a:r>
          </a:p>
          <a:p>
            <a:pPr marL="985838" indent="133350" algn="l"/>
            <a:r>
              <a:rPr lang="en-IE" sz="1600" dirty="0">
                <a:hlinkClick r:id="" action="ppaction://noaction"/>
              </a:rPr>
              <a:t>https://www.programiz.com/kotlin-programming</a:t>
            </a:r>
          </a:p>
          <a:p>
            <a:pPr marL="985838" indent="133350" algn="l"/>
            <a:r>
              <a:rPr lang="en-IE" sz="1600" dirty="0">
                <a:hlinkClick r:id="rId3"/>
              </a:rPr>
              <a:t>https://medium.com/@napperley/kotlin-tutorial-5-basic-collections-3f114996692b</a:t>
            </a:r>
            <a:r>
              <a:rPr lang="en-IE" sz="1600" dirty="0"/>
              <a:t> </a:t>
            </a:r>
            <a:endParaRPr lang="en-IE" sz="1476" dirty="0"/>
          </a:p>
          <a:p>
            <a:r>
              <a:rPr lang="en-IE" sz="1476" dirty="0">
                <a:hlinkClick r:id="" action="ppaction://noaction"/>
              </a:rPr>
              <a:t> </a:t>
            </a:r>
            <a:endParaRPr sz="1476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B12A63B-B287-4EBA-9101-C769DC4B17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3021" y="122225"/>
            <a:ext cx="2022359" cy="2303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858315"/>
      </p:ext>
    </p:extLst>
  </p:cSld>
  <p:clrMapOvr>
    <a:masterClrMapping/>
  </p:clrMapOvr>
  <p:transition spd="med" advTm="833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14">
            <a:extLst>
              <a:ext uri="{FF2B5EF4-FFF2-40B4-BE49-F238E27FC236}">
                <a16:creationId xmlns:a16="http://schemas.microsoft.com/office/drawing/2014/main" id="{82A5F716-98EF-42EF-A471-87C6DFDCC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CEEA231-6D6B-5147-A9A7-1A48939EBD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Placemark-Console Version 2.0</a:t>
            </a:r>
            <a:endParaRPr lang="en-I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4C390E6-CC43-F74C-B33A-47F17A861278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23</a:t>
            </a:fld>
            <a:endParaRPr lang="en-IE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5AB67AF-015B-2846-8B7A-3031844DF159}"/>
              </a:ext>
            </a:extLst>
          </p:cNvPr>
          <p:cNvSpPr/>
          <p:nvPr/>
        </p:nvSpPr>
        <p:spPr>
          <a:xfrm>
            <a:off x="11" y="4902399"/>
            <a:ext cx="9143989" cy="241102"/>
          </a:xfrm>
          <a:prstGeom prst="rect">
            <a:avLst/>
          </a:prstGeom>
          <a:solidFill>
            <a:srgbClr val="0E96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0F264B2-EA08-474E-B2ED-8D8132085C7C}"/>
              </a:ext>
            </a:extLst>
          </p:cNvPr>
          <p:cNvSpPr/>
          <p:nvPr/>
        </p:nvSpPr>
        <p:spPr>
          <a:xfrm>
            <a:off x="21" y="4867339"/>
            <a:ext cx="9143978" cy="35060"/>
          </a:xfrm>
          <a:prstGeom prst="rect">
            <a:avLst/>
          </a:prstGeom>
          <a:solidFill>
            <a:srgbClr val="FDE1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N"/>
          </a:p>
        </p:txBody>
      </p:sp>
      <p:pic>
        <p:nvPicPr>
          <p:cNvPr id="5" name="Picture 4" descr="A drawing of a face&#10;&#10;Description automatically generated">
            <a:extLst>
              <a:ext uri="{FF2B5EF4-FFF2-40B4-BE49-F238E27FC236}">
                <a16:creationId xmlns:a16="http://schemas.microsoft.com/office/drawing/2014/main" id="{292E7EAF-2823-F14B-8986-270C66A8F9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480"/>
            <a:ext cx="9144000" cy="4834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68529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/>
          </p:cNvSpPr>
          <p:nvPr>
            <p:ph type="title"/>
          </p:nvPr>
        </p:nvSpPr>
        <p:spPr>
          <a:xfrm>
            <a:off x="396624" y="141480"/>
            <a:ext cx="7770377" cy="620335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/>
            </a:pPr>
            <a:r>
              <a:rPr lang="en-IE" sz="3000" dirty="0"/>
              <a:t>Features Covered (from Part 1)</a:t>
            </a:r>
            <a:endParaRPr sz="3000" dirty="0"/>
          </a:p>
        </p:txBody>
      </p:sp>
      <p:sp>
        <p:nvSpPr>
          <p:cNvPr id="86" name="Shape 86"/>
          <p:cNvSpPr>
            <a:spLocks noGrp="1"/>
          </p:cNvSpPr>
          <p:nvPr>
            <p:ph type="body" idx="1"/>
          </p:nvPr>
        </p:nvSpPr>
        <p:spPr>
          <a:xfrm>
            <a:off x="458271" y="897564"/>
            <a:ext cx="8289105" cy="3996445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>
              <a:spcBef>
                <a:spcPts val="633"/>
              </a:spcBef>
            </a:pPr>
            <a:r>
              <a:rPr lang="en-IE" sz="2800" b="1" dirty="0">
                <a:solidFill>
                  <a:srgbClr val="FF0000"/>
                </a:solidFill>
              </a:rPr>
              <a:t>Basic Types</a:t>
            </a:r>
          </a:p>
          <a:p>
            <a:pPr>
              <a:spcBef>
                <a:spcPts val="633"/>
              </a:spcBef>
            </a:pPr>
            <a:r>
              <a:rPr lang="en-IE" sz="2800" b="1" dirty="0">
                <a:solidFill>
                  <a:srgbClr val="FF0000"/>
                </a:solidFill>
              </a:rPr>
              <a:t>Local Variables (</a:t>
            </a:r>
            <a:r>
              <a:rPr lang="en-IE" sz="2800" b="1" dirty="0" err="1">
                <a:solidFill>
                  <a:srgbClr val="FF0000"/>
                </a:solidFill>
              </a:rPr>
              <a:t>val</a:t>
            </a:r>
            <a:r>
              <a:rPr lang="en-IE" sz="2800" b="1" dirty="0">
                <a:solidFill>
                  <a:srgbClr val="FF0000"/>
                </a:solidFill>
              </a:rPr>
              <a:t> &amp; </a:t>
            </a:r>
            <a:r>
              <a:rPr lang="en-IE" sz="2800" b="1" dirty="0" err="1">
                <a:solidFill>
                  <a:srgbClr val="FF0000"/>
                </a:solidFill>
              </a:rPr>
              <a:t>var</a:t>
            </a:r>
            <a:r>
              <a:rPr lang="en-IE" sz="2800" b="1" dirty="0">
                <a:solidFill>
                  <a:srgbClr val="FF0000"/>
                </a:solidFill>
              </a:rPr>
              <a:t>)</a:t>
            </a:r>
          </a:p>
          <a:p>
            <a:pPr>
              <a:spcBef>
                <a:spcPts val="633"/>
              </a:spcBef>
            </a:pPr>
            <a:r>
              <a:rPr lang="en-IE" sz="2800" b="1" dirty="0">
                <a:solidFill>
                  <a:srgbClr val="FF0000"/>
                </a:solidFill>
              </a:rPr>
              <a:t>Functions</a:t>
            </a:r>
          </a:p>
          <a:p>
            <a:pPr>
              <a:spcBef>
                <a:spcPts val="633"/>
              </a:spcBef>
            </a:pPr>
            <a:r>
              <a:rPr lang="en-IE" sz="2800" b="1" dirty="0">
                <a:solidFill>
                  <a:srgbClr val="FF0000"/>
                </a:solidFill>
              </a:rPr>
              <a:t>Control Flow (if, when, for, while)</a:t>
            </a:r>
          </a:p>
          <a:p>
            <a:pPr>
              <a:spcBef>
                <a:spcPts val="633"/>
              </a:spcBef>
            </a:pPr>
            <a:r>
              <a:rPr lang="en-IE" sz="2800" b="1" dirty="0">
                <a:solidFill>
                  <a:srgbClr val="FF0000"/>
                </a:solidFill>
              </a:rPr>
              <a:t>Strings &amp; String Templates</a:t>
            </a:r>
          </a:p>
          <a:p>
            <a:pPr>
              <a:spcBef>
                <a:spcPts val="633"/>
              </a:spcBef>
            </a:pPr>
            <a:r>
              <a:rPr lang="en-IE" sz="2800" dirty="0">
                <a:solidFill>
                  <a:schemeClr val="tx1"/>
                </a:solidFill>
              </a:rPr>
              <a:t>Ranges (and the </a:t>
            </a:r>
            <a:r>
              <a:rPr lang="en-IE" sz="2800" b="1" i="1" dirty="0">
                <a:solidFill>
                  <a:schemeClr val="tx1"/>
                </a:solidFill>
              </a:rPr>
              <a:t>in </a:t>
            </a:r>
            <a:r>
              <a:rPr lang="en-IE" sz="2800" dirty="0">
                <a:solidFill>
                  <a:schemeClr val="tx1"/>
                </a:solidFill>
              </a:rPr>
              <a:t>operator)</a:t>
            </a:r>
          </a:p>
          <a:p>
            <a:pPr>
              <a:spcBef>
                <a:spcPts val="633"/>
              </a:spcBef>
            </a:pPr>
            <a:r>
              <a:rPr lang="en-IE" sz="2800" dirty="0">
                <a:solidFill>
                  <a:schemeClr val="tx1"/>
                </a:solidFill>
              </a:rPr>
              <a:t>Type Checks &amp; Casts</a:t>
            </a:r>
          </a:p>
          <a:p>
            <a:pPr>
              <a:spcBef>
                <a:spcPts val="633"/>
              </a:spcBef>
            </a:pPr>
            <a:r>
              <a:rPr lang="en-IE" sz="2800" b="1" dirty="0">
                <a:solidFill>
                  <a:srgbClr val="FF0000"/>
                </a:solidFill>
              </a:rPr>
              <a:t>Null Safety</a:t>
            </a:r>
          </a:p>
          <a:p>
            <a:pPr>
              <a:spcBef>
                <a:spcPts val="633"/>
              </a:spcBef>
            </a:pPr>
            <a:r>
              <a:rPr lang="en-IE" sz="2800" dirty="0">
                <a:solidFill>
                  <a:schemeClr val="tx1"/>
                </a:solidFill>
              </a:rPr>
              <a:t>Comments</a:t>
            </a:r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15042" y="4887588"/>
            <a:ext cx="2429637" cy="241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57395" tIns="28697" rIns="57395" bIns="28697" numCol="1" anchor="b" anchorCtr="0" compatLnSpc="1">
            <a:prstTxWarp prst="textNoShape">
              <a:avLst/>
            </a:prstTxWarp>
          </a:bodyPr>
          <a:lstStyle>
            <a:lvl1pPr algn="ctr">
              <a:defRPr sz="1125" b="0" i="0">
                <a:latin typeface="Helvetica Neue Light"/>
                <a:cs typeface="Helvetica Neue Light"/>
              </a:defRPr>
            </a:lvl1pPr>
          </a:lstStyle>
          <a:p>
            <a:r>
              <a:rPr lang="en-IE"/>
              <a:t>Placemark-Console Version 2.0</a:t>
            </a:r>
            <a:endParaRPr lang="en-IE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uk-UA" smtClean="0"/>
              <a:t>3</a:t>
            </a:fld>
            <a:endParaRPr lang="uk-UA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CB8D6E6-23F4-DF47-95A5-4245E39700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4642" y="878514"/>
            <a:ext cx="2022359" cy="2303859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/>
          </p:cNvSpPr>
          <p:nvPr>
            <p:ph type="body" idx="1"/>
          </p:nvPr>
        </p:nvSpPr>
        <p:spPr>
          <a:xfrm>
            <a:off x="458271" y="880630"/>
            <a:ext cx="8289105" cy="399644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ts val="633"/>
              </a:spcBef>
            </a:pPr>
            <a:r>
              <a:rPr lang="en-IE" sz="2600" dirty="0">
                <a:solidFill>
                  <a:schemeClr val="tx1"/>
                </a:solidFill>
              </a:rPr>
              <a:t>Writing Classes (properties and fields)</a:t>
            </a:r>
          </a:p>
          <a:p>
            <a:pPr>
              <a:spcBef>
                <a:spcPts val="633"/>
              </a:spcBef>
            </a:pPr>
            <a:r>
              <a:rPr lang="en-IE" sz="2600" b="1" dirty="0">
                <a:solidFill>
                  <a:srgbClr val="FF0000"/>
                </a:solidFill>
              </a:rPr>
              <a:t>Data Classes (just for data)</a:t>
            </a:r>
          </a:p>
          <a:p>
            <a:pPr>
              <a:spcBef>
                <a:spcPts val="633"/>
              </a:spcBef>
            </a:pPr>
            <a:r>
              <a:rPr lang="en-IE" sz="2600" b="1" dirty="0">
                <a:solidFill>
                  <a:srgbClr val="FF0000"/>
                </a:solidFill>
              </a:rPr>
              <a:t>Collections: Arrays and Collections</a:t>
            </a:r>
          </a:p>
          <a:p>
            <a:pPr>
              <a:spcBef>
                <a:spcPts val="633"/>
              </a:spcBef>
            </a:pPr>
            <a:r>
              <a:rPr lang="en-IE" sz="2600" dirty="0">
                <a:solidFill>
                  <a:schemeClr val="tx1"/>
                </a:solidFill>
              </a:rPr>
              <a:t>Collections: </a:t>
            </a:r>
            <a:r>
              <a:rPr lang="en-IE" sz="2600" i="1" dirty="0">
                <a:solidFill>
                  <a:schemeClr val="tx1"/>
                </a:solidFill>
              </a:rPr>
              <a:t>in</a:t>
            </a:r>
            <a:r>
              <a:rPr lang="en-IE" sz="2600" dirty="0">
                <a:solidFill>
                  <a:schemeClr val="tx1"/>
                </a:solidFill>
              </a:rPr>
              <a:t> operator and </a:t>
            </a:r>
            <a:r>
              <a:rPr lang="en-IE" sz="2600" b="1" dirty="0">
                <a:solidFill>
                  <a:srgbClr val="FF0000"/>
                </a:solidFill>
              </a:rPr>
              <a:t>lambdas</a:t>
            </a:r>
          </a:p>
          <a:p>
            <a:pPr>
              <a:spcBef>
                <a:spcPts val="633"/>
              </a:spcBef>
            </a:pPr>
            <a:r>
              <a:rPr lang="en-IE" sz="2600" b="1" dirty="0">
                <a:solidFill>
                  <a:srgbClr val="FF0000"/>
                </a:solidFill>
              </a:rPr>
              <a:t>Arguments (default and named)</a:t>
            </a:r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15042" y="4887588"/>
            <a:ext cx="2429637" cy="241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57395" tIns="28697" rIns="57395" bIns="28697" numCol="1" anchor="b" anchorCtr="0" compatLnSpc="1">
            <a:prstTxWarp prst="textNoShape">
              <a:avLst/>
            </a:prstTxWarp>
          </a:bodyPr>
          <a:lstStyle>
            <a:lvl1pPr algn="ctr">
              <a:defRPr sz="1125" b="0" i="0">
                <a:latin typeface="Helvetica Neue Light"/>
                <a:cs typeface="Helvetica Neue Light"/>
              </a:defRPr>
            </a:lvl1pPr>
          </a:lstStyle>
          <a:p>
            <a:r>
              <a:rPr lang="en-IE"/>
              <a:t>Placemark-Console Version 2.0</a:t>
            </a:r>
            <a:endParaRPr lang="en-IE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uk-UA" smtClean="0"/>
              <a:t>4</a:t>
            </a:fld>
            <a:endParaRPr lang="uk-UA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E10EB52-7C3C-1547-B142-3CC7EA6288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4642" y="878514"/>
            <a:ext cx="2022359" cy="2303859"/>
          </a:xfrm>
          <a:prstGeom prst="rect">
            <a:avLst/>
          </a:prstGeom>
        </p:spPr>
      </p:pic>
      <p:sp>
        <p:nvSpPr>
          <p:cNvPr id="9" name="Shape 85">
            <a:extLst>
              <a:ext uri="{FF2B5EF4-FFF2-40B4-BE49-F238E27FC236}">
                <a16:creationId xmlns:a16="http://schemas.microsoft.com/office/drawing/2014/main" id="{6E57AADB-4933-7647-9DA0-0C6CEA490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624" y="141480"/>
            <a:ext cx="7770377" cy="620335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/>
            </a:pPr>
            <a:r>
              <a:rPr lang="en-IE" sz="3000" dirty="0"/>
              <a:t>Features Covered (from Part 2)</a:t>
            </a:r>
            <a:endParaRPr sz="3000" dirty="0"/>
          </a:p>
        </p:txBody>
      </p:sp>
    </p:spTree>
    <p:extLst>
      <p:ext uri="{BB962C8B-B14F-4D97-AF65-F5344CB8AC3E}">
        <p14:creationId xmlns:p14="http://schemas.microsoft.com/office/powerpoint/2010/main" val="2526667473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CDBE361-659D-2E49-A647-7E0F776290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25852" y="195964"/>
            <a:ext cx="4332349" cy="397528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D639980-3BE2-1B43-8CE2-C8F6E44FC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Structure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E7EEEF-9F8E-5644-99EF-D1310CE734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5536" y="843558"/>
            <a:ext cx="4972201" cy="4299943"/>
          </a:xfrm>
        </p:spPr>
        <p:txBody>
          <a:bodyPr/>
          <a:lstStyle/>
          <a:p>
            <a:r>
              <a:rPr lang="en-US" dirty="0"/>
              <a:t>Still Fairly basic</a:t>
            </a:r>
          </a:p>
          <a:p>
            <a:pPr lvl="1"/>
            <a:r>
              <a:rPr lang="en-US" dirty="0"/>
              <a:t>Now 2 packages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E4342F-02C3-9849-8200-5160B83F050A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5</a:t>
            </a:fld>
            <a:endParaRPr lang="en-I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EA537E-7F1B-BB49-9852-0D275C4DEF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Placemark-Console Version 2.0</a:t>
            </a:r>
            <a:endParaRPr lang="en-IE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9F7B5A5-8C30-224B-A0D6-25B71B63264F}"/>
              </a:ext>
            </a:extLst>
          </p:cNvPr>
          <p:cNvCxnSpPr>
            <a:cxnSpLocks/>
          </p:cNvCxnSpPr>
          <p:nvPr/>
        </p:nvCxnSpPr>
        <p:spPr>
          <a:xfrm>
            <a:off x="3392322" y="1529266"/>
            <a:ext cx="2069802" cy="1294854"/>
          </a:xfrm>
          <a:prstGeom prst="straightConnector1">
            <a:avLst/>
          </a:prstGeom>
          <a:noFill/>
          <a:ln w="63500" cap="flat">
            <a:solidFill>
              <a:srgbClr val="C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900C886-19C2-104D-B6AB-0B7808C6F400}"/>
              </a:ext>
            </a:extLst>
          </p:cNvPr>
          <p:cNvCxnSpPr>
            <a:cxnSpLocks/>
          </p:cNvCxnSpPr>
          <p:nvPr/>
        </p:nvCxnSpPr>
        <p:spPr>
          <a:xfrm>
            <a:off x="3392322" y="1529266"/>
            <a:ext cx="1975415" cy="1739916"/>
          </a:xfrm>
          <a:prstGeom prst="straightConnector1">
            <a:avLst/>
          </a:prstGeom>
          <a:noFill/>
          <a:ln w="63500" cap="flat">
            <a:solidFill>
              <a:srgbClr val="C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1148344286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EDE42CB-8B1D-6CAD-E427-ABAB5E98CC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25852" y="195964"/>
            <a:ext cx="4332349" cy="397528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D639980-3BE2-1B43-8CE2-C8F6E44FC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Structure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E7EEEF-9F8E-5644-99EF-D1310CE734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5536" y="843558"/>
            <a:ext cx="4972201" cy="4299943"/>
          </a:xfrm>
        </p:spPr>
        <p:txBody>
          <a:bodyPr/>
          <a:lstStyle/>
          <a:p>
            <a:r>
              <a:rPr lang="en-US" dirty="0"/>
              <a:t>Still Fairly basic</a:t>
            </a:r>
          </a:p>
          <a:p>
            <a:pPr lvl="1"/>
            <a:r>
              <a:rPr lang="en-US" dirty="0"/>
              <a:t>Now 2 packages</a:t>
            </a:r>
          </a:p>
          <a:p>
            <a:pPr lvl="1"/>
            <a:r>
              <a:rPr lang="en-US" dirty="0"/>
              <a:t>Model Introduced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E4342F-02C3-9849-8200-5160B83F050A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6</a:t>
            </a:fld>
            <a:endParaRPr lang="en-I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EA537E-7F1B-BB49-9852-0D275C4DEF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Placemark-Console Version 2.0</a:t>
            </a:r>
            <a:endParaRPr lang="en-IE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9F7B5A5-8C30-224B-A0D6-25B71B63264F}"/>
              </a:ext>
            </a:extLst>
          </p:cNvPr>
          <p:cNvCxnSpPr>
            <a:cxnSpLocks/>
          </p:cNvCxnSpPr>
          <p:nvPr/>
        </p:nvCxnSpPr>
        <p:spPr>
          <a:xfrm>
            <a:off x="3416203" y="1944140"/>
            <a:ext cx="2393878" cy="1616356"/>
          </a:xfrm>
          <a:prstGeom prst="straightConnector1">
            <a:avLst/>
          </a:prstGeom>
          <a:noFill/>
          <a:ln w="63500" cap="flat">
            <a:solidFill>
              <a:srgbClr val="C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1387467330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FDCD1E8-43C7-8D4B-87E4-3A02F6F5E3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78623" y="286809"/>
            <a:ext cx="4362046" cy="375920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D639980-3BE2-1B43-8CE2-C8F6E44FC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main.kt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E7EEEF-9F8E-5644-99EF-D1310CE734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5536" y="843558"/>
            <a:ext cx="4972201" cy="4299943"/>
          </a:xfrm>
        </p:spPr>
        <p:txBody>
          <a:bodyPr/>
          <a:lstStyle/>
          <a:p>
            <a:r>
              <a:rPr lang="en-US" dirty="0"/>
              <a:t>Some basic CRUD</a:t>
            </a:r>
          </a:p>
          <a:p>
            <a:pPr lvl="1"/>
            <a:r>
              <a:rPr lang="en-US" dirty="0"/>
              <a:t>Package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</a:p>
          <a:p>
            <a:pPr lvl="1"/>
            <a:r>
              <a:rPr lang="en-US" dirty="0"/>
              <a:t>1 Kotlin source FILE</a:t>
            </a:r>
          </a:p>
          <a:p>
            <a:pPr lvl="2"/>
            <a:r>
              <a:rPr lang="en-US" dirty="0"/>
              <a:t>More Features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E4342F-02C3-9849-8200-5160B83F050A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7</a:t>
            </a:fld>
            <a:endParaRPr lang="en-I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EA537E-7F1B-BB49-9852-0D275C4DEF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Placemark-Console Version 2.0</a:t>
            </a:r>
            <a:endParaRPr lang="en-IE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9F7B5A5-8C30-224B-A0D6-25B71B63264F}"/>
              </a:ext>
            </a:extLst>
          </p:cNvPr>
          <p:cNvCxnSpPr>
            <a:cxnSpLocks/>
          </p:cNvCxnSpPr>
          <p:nvPr/>
        </p:nvCxnSpPr>
        <p:spPr>
          <a:xfrm flipV="1">
            <a:off x="3004373" y="631179"/>
            <a:ext cx="1567627" cy="908322"/>
          </a:xfrm>
          <a:prstGeom prst="straightConnector1">
            <a:avLst/>
          </a:prstGeom>
          <a:noFill/>
          <a:ln w="63500" cap="flat">
            <a:solidFill>
              <a:srgbClr val="C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900C886-19C2-104D-B6AB-0B7808C6F400}"/>
              </a:ext>
            </a:extLst>
          </p:cNvPr>
          <p:cNvCxnSpPr>
            <a:cxnSpLocks/>
          </p:cNvCxnSpPr>
          <p:nvPr/>
        </p:nvCxnSpPr>
        <p:spPr>
          <a:xfrm>
            <a:off x="3262442" y="2356909"/>
            <a:ext cx="1309558" cy="849869"/>
          </a:xfrm>
          <a:prstGeom prst="straightConnector1">
            <a:avLst/>
          </a:prstGeom>
          <a:noFill/>
          <a:ln w="63500" cap="flat">
            <a:solidFill>
              <a:srgbClr val="C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BD02E63-5BC6-A64D-AAB6-3383AEE0DEBF}"/>
              </a:ext>
            </a:extLst>
          </p:cNvPr>
          <p:cNvCxnSpPr>
            <a:cxnSpLocks/>
          </p:cNvCxnSpPr>
          <p:nvPr/>
        </p:nvCxnSpPr>
        <p:spPr>
          <a:xfrm flipV="1">
            <a:off x="3254605" y="1881511"/>
            <a:ext cx="1317395" cy="475398"/>
          </a:xfrm>
          <a:prstGeom prst="straightConnector1">
            <a:avLst/>
          </a:prstGeom>
          <a:noFill/>
          <a:ln w="63500" cap="flat">
            <a:solidFill>
              <a:srgbClr val="C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920734789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0066B73-5FD9-F14D-9791-EBB7BFDC26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4545" y="2190568"/>
            <a:ext cx="7084894" cy="190128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D639980-3BE2-1B43-8CE2-C8F6E44FC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PlacemarkModel.kt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E7EEEF-9F8E-5644-99EF-D1310CE734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30941" y="843558"/>
            <a:ext cx="3278842" cy="4299943"/>
          </a:xfrm>
        </p:spPr>
        <p:txBody>
          <a:bodyPr/>
          <a:lstStyle/>
          <a:p>
            <a:r>
              <a:rPr lang="en-US" dirty="0"/>
              <a:t>Basic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-US" dirty="0"/>
              <a:t> class</a:t>
            </a:r>
          </a:p>
          <a:p>
            <a:pPr lvl="1"/>
            <a:r>
              <a:rPr lang="en-US" dirty="0"/>
              <a:t>Package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models</a:t>
            </a:r>
          </a:p>
          <a:p>
            <a:pPr lvl="1"/>
            <a:r>
              <a:rPr lang="en-US" dirty="0"/>
              <a:t>Default Arguments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E4342F-02C3-9849-8200-5160B83F050A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8</a:t>
            </a:fld>
            <a:endParaRPr lang="en-I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EA537E-7F1B-BB49-9852-0D275C4DEF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Placemark-Console Version 2.0</a:t>
            </a:r>
            <a:endParaRPr lang="en-IE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9F7B5A5-8C30-224B-A0D6-25B71B63264F}"/>
              </a:ext>
            </a:extLst>
          </p:cNvPr>
          <p:cNvCxnSpPr>
            <a:cxnSpLocks/>
          </p:cNvCxnSpPr>
          <p:nvPr/>
        </p:nvCxnSpPr>
        <p:spPr>
          <a:xfrm flipH="1">
            <a:off x="4035105" y="1577130"/>
            <a:ext cx="1937856" cy="830510"/>
          </a:xfrm>
          <a:prstGeom prst="straightConnector1">
            <a:avLst/>
          </a:prstGeom>
          <a:noFill/>
          <a:ln w="63500" cap="flat">
            <a:solidFill>
              <a:srgbClr val="C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6A0C3AC-DD30-5B4C-B31E-F16D11460AF5}"/>
              </a:ext>
            </a:extLst>
          </p:cNvPr>
          <p:cNvCxnSpPr>
            <a:cxnSpLocks/>
          </p:cNvCxnSpPr>
          <p:nvPr/>
        </p:nvCxnSpPr>
        <p:spPr>
          <a:xfrm flipH="1">
            <a:off x="5548107" y="2163255"/>
            <a:ext cx="510837" cy="909538"/>
          </a:xfrm>
          <a:prstGeom prst="straightConnector1">
            <a:avLst/>
          </a:prstGeom>
          <a:noFill/>
          <a:ln w="63500" cap="flat">
            <a:solidFill>
              <a:srgbClr val="C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845662918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sz="3000" dirty="0"/>
              <a:t>Data Classes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"/>
          </p:nvPr>
        </p:nvSpPr>
        <p:spPr>
          <a:xfrm>
            <a:off x="401836" y="2645421"/>
            <a:ext cx="8340328" cy="535781"/>
          </a:xfrm>
        </p:spPr>
        <p:txBody>
          <a:bodyPr/>
          <a:lstStyle/>
          <a:p>
            <a:r>
              <a:rPr lang="en-IE" dirty="0"/>
              <a:t>Placemark-Console Version 2.0</a:t>
            </a:r>
          </a:p>
        </p:txBody>
      </p:sp>
    </p:spTree>
    <p:extLst>
      <p:ext uri="{BB962C8B-B14F-4D97-AF65-F5344CB8AC3E}">
        <p14:creationId xmlns:p14="http://schemas.microsoft.com/office/powerpoint/2010/main" val="456730074"/>
      </p:ext>
    </p:extLst>
  </p:cSld>
  <p:clrMapOvr>
    <a:masterClrMapping/>
  </p:clrMapOvr>
  <p:transition spd="med" advTm="5280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25790</TotalTime>
  <Words>551</Words>
  <Application>Microsoft Macintosh PowerPoint</Application>
  <PresentationFormat>On-screen Show (16:9)</PresentationFormat>
  <Paragraphs>132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4" baseType="lpstr">
      <vt:lpstr>Avenir</vt:lpstr>
      <vt:lpstr>Calibri</vt:lpstr>
      <vt:lpstr>Courier New</vt:lpstr>
      <vt:lpstr>Helvetica</vt:lpstr>
      <vt:lpstr>Helvetica Light</vt:lpstr>
      <vt:lpstr>Helvetica Neue</vt:lpstr>
      <vt:lpstr>Helvetica Neue Light</vt:lpstr>
      <vt:lpstr>Helvetica Neue UltraLight</vt:lpstr>
      <vt:lpstr>Rockwell</vt:lpstr>
      <vt:lpstr>Wingdings</vt:lpstr>
      <vt:lpstr>White</vt:lpstr>
      <vt:lpstr>Mobile Application Development</vt:lpstr>
      <vt:lpstr>Placemark-Console Version 2.0</vt:lpstr>
      <vt:lpstr>Features Covered (from Part 1)</vt:lpstr>
      <vt:lpstr>Features Covered (from Part 2)</vt:lpstr>
      <vt:lpstr>Project Structure</vt:lpstr>
      <vt:lpstr>Project Structure</vt:lpstr>
      <vt:lpstr>main.kt</vt:lpstr>
      <vt:lpstr>PlacemarkModel.kt</vt:lpstr>
      <vt:lpstr>Data Classes</vt:lpstr>
      <vt:lpstr>Data Classes &amp; Arguments in Placemark</vt:lpstr>
      <vt:lpstr>Data Classes &amp; Arguments in Placemark</vt:lpstr>
      <vt:lpstr>Functions &amp; Control Flow</vt:lpstr>
      <vt:lpstr>Functions in Placemark</vt:lpstr>
      <vt:lpstr>Function addPlacemark( ) (CREATE)</vt:lpstr>
      <vt:lpstr>Function listPlacemarks( ) (READ)</vt:lpstr>
      <vt:lpstr>Function updatePlacemark( ) (UPDATE)</vt:lpstr>
      <vt:lpstr>Helper Functions</vt:lpstr>
      <vt:lpstr>Arrays &amp; Collections</vt:lpstr>
      <vt:lpstr>Arrays &amp; Collections in Placemark</vt:lpstr>
      <vt:lpstr>Lambdas</vt:lpstr>
      <vt:lpstr>Lambdas in Placemark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Application Development</dc:title>
  <dc:creator>David Drohan</dc:creator>
  <cp:lastModifiedBy>David Drohan</cp:lastModifiedBy>
  <cp:revision>96</cp:revision>
  <dcterms:created xsi:type="dcterms:W3CDTF">2019-01-29T16:40:14Z</dcterms:created>
  <dcterms:modified xsi:type="dcterms:W3CDTF">2025-08-20T07:48:23Z</dcterms:modified>
</cp:coreProperties>
</file>