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91" r:id="rId2"/>
    <p:sldId id="257" r:id="rId3"/>
    <p:sldId id="258" r:id="rId4"/>
    <p:sldId id="445" r:id="rId5"/>
    <p:sldId id="446" r:id="rId6"/>
    <p:sldId id="467" r:id="rId7"/>
    <p:sldId id="447" r:id="rId8"/>
    <p:sldId id="303" r:id="rId9"/>
    <p:sldId id="462" r:id="rId10"/>
    <p:sldId id="469" r:id="rId11"/>
    <p:sldId id="476" r:id="rId12"/>
    <p:sldId id="471" r:id="rId13"/>
    <p:sldId id="477" r:id="rId14"/>
    <p:sldId id="456" r:id="rId15"/>
    <p:sldId id="457" r:id="rId16"/>
    <p:sldId id="478" r:id="rId17"/>
    <p:sldId id="480" r:id="rId18"/>
    <p:sldId id="481" r:id="rId19"/>
    <p:sldId id="482" r:id="rId20"/>
    <p:sldId id="281" r:id="rId21"/>
    <p:sldId id="298" r:id="rId22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4699"/>
    <a:srgbClr val="FDE111"/>
    <a:srgbClr val="0E9647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7A98A3-C755-684E-AC71-57C13F7D22B9}" v="5" dt="2019-09-19T09:57:40.64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1"/>
    <p:restoredTop sz="92671"/>
  </p:normalViewPr>
  <p:slideViewPr>
    <p:cSldViewPr snapToGrid="0" snapToObjects="1">
      <p:cViewPr varScale="1">
        <p:scale>
          <a:sx n="151" d="100"/>
          <a:sy n="151" d="100"/>
        </p:scale>
        <p:origin x="76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rohan" userId="bd111efc-3a90-4169-a791-cb26685365d4" providerId="ADAL" clId="{E4F5A73D-C190-4E4B-81E3-F651DDC172A3}"/>
    <pc:docChg chg="undo custSel addSld delSld modSld">
      <pc:chgData name="David Drohan" userId="bd111efc-3a90-4169-a791-cb26685365d4" providerId="ADAL" clId="{E4F5A73D-C190-4E4B-81E3-F651DDC172A3}" dt="2019-07-23T14:01:30.496" v="2843" actId="14100"/>
      <pc:docMkLst>
        <pc:docMk/>
      </pc:docMkLst>
      <pc:sldChg chg="modSp">
        <pc:chgData name="David Drohan" userId="bd111efc-3a90-4169-a791-cb26685365d4" providerId="ADAL" clId="{E4F5A73D-C190-4E4B-81E3-F651DDC172A3}" dt="2019-07-02T06:09:59.124" v="218" actId="20577"/>
        <pc:sldMkLst>
          <pc:docMk/>
          <pc:sldMk cId="456730074" sldId="303"/>
        </pc:sldMkLst>
        <pc:spChg chg="mod">
          <ac:chgData name="David Drohan" userId="bd111efc-3a90-4169-a791-cb26685365d4" providerId="ADAL" clId="{E4F5A73D-C190-4E4B-81E3-F651DDC172A3}" dt="2019-07-02T06:09:13.001" v="186" actId="20577"/>
          <ac:spMkLst>
            <pc:docMk/>
            <pc:sldMk cId="456730074" sldId="303"/>
            <ac:spMk id="2" creationId="{00000000-0000-0000-0000-000000000000}"/>
          </ac:spMkLst>
        </pc:spChg>
        <pc:spChg chg="mod">
          <ac:chgData name="David Drohan" userId="bd111efc-3a90-4169-a791-cb26685365d4" providerId="ADAL" clId="{E4F5A73D-C190-4E4B-81E3-F651DDC172A3}" dt="2019-07-02T06:09:59.124" v="218" actId="20577"/>
          <ac:spMkLst>
            <pc:docMk/>
            <pc:sldMk cId="456730074" sldId="303"/>
            <ac:spMk id="5" creationId="{00000000-0000-0000-0000-000000000000}"/>
          </ac:spMkLst>
        </pc:spChg>
      </pc:sldChg>
      <pc:sldChg chg="modSp">
        <pc:chgData name="David Drohan" userId="bd111efc-3a90-4169-a791-cb26685365d4" providerId="ADAL" clId="{E4F5A73D-C190-4E4B-81E3-F651DDC172A3}" dt="2019-07-01T21:49:21.463" v="1" actId="113"/>
        <pc:sldMkLst>
          <pc:docMk/>
          <pc:sldMk cId="2526667473" sldId="445"/>
        </pc:sldMkLst>
        <pc:spChg chg="mod">
          <ac:chgData name="David Drohan" userId="bd111efc-3a90-4169-a791-cb26685365d4" providerId="ADAL" clId="{E4F5A73D-C190-4E4B-81E3-F651DDC172A3}" dt="2019-07-01T21:49:21.463" v="1" actId="113"/>
          <ac:spMkLst>
            <pc:docMk/>
            <pc:sldMk cId="2526667473" sldId="445"/>
            <ac:spMk id="86" creationId="{00000000-0000-0000-0000-000000000000}"/>
          </ac:spMkLst>
        </pc:spChg>
      </pc:sldChg>
      <pc:sldChg chg="addSp delSp modSp">
        <pc:chgData name="David Drohan" userId="bd111efc-3a90-4169-a791-cb26685365d4" providerId="ADAL" clId="{E4F5A73D-C190-4E4B-81E3-F651DDC172A3}" dt="2019-07-01T21:52:45.269" v="80" actId="1036"/>
        <pc:sldMkLst>
          <pc:docMk/>
          <pc:sldMk cId="1148344286" sldId="446"/>
        </pc:sldMkLst>
        <pc:spChg chg="mod">
          <ac:chgData name="David Drohan" userId="bd111efc-3a90-4169-a791-cb26685365d4" providerId="ADAL" clId="{E4F5A73D-C190-4E4B-81E3-F651DDC172A3}" dt="2019-07-01T21:51:43.673" v="60" actId="5793"/>
          <ac:spMkLst>
            <pc:docMk/>
            <pc:sldMk cId="1148344286" sldId="446"/>
            <ac:spMk id="3" creationId="{6EE7EEEF-9F8E-5644-99EF-D1310CE73457}"/>
          </ac:spMkLst>
        </pc:spChg>
        <pc:spChg chg="add del mod">
          <ac:chgData name="David Drohan" userId="bd111efc-3a90-4169-a791-cb26685365d4" providerId="ADAL" clId="{E4F5A73D-C190-4E4B-81E3-F651DDC172A3}" dt="2019-07-01T21:50:37.822" v="4" actId="767"/>
          <ac:spMkLst>
            <pc:docMk/>
            <pc:sldMk cId="1148344286" sldId="446"/>
            <ac:spMk id="6" creationId="{7BE5D500-DA16-A447-93E0-C1312D793026}"/>
          </ac:spMkLst>
        </pc:spChg>
        <pc:picChg chg="del">
          <ac:chgData name="David Drohan" userId="bd111efc-3a90-4169-a791-cb26685365d4" providerId="ADAL" clId="{E4F5A73D-C190-4E4B-81E3-F651DDC172A3}" dt="2019-07-01T21:49:45.486" v="2" actId="478"/>
          <ac:picMkLst>
            <pc:docMk/>
            <pc:sldMk cId="1148344286" sldId="446"/>
            <ac:picMk id="9" creationId="{ACDBE361-659D-2E49-A647-7E0F77629038}"/>
          </ac:picMkLst>
        </pc:picChg>
        <pc:picChg chg="add mod">
          <ac:chgData name="David Drohan" userId="bd111efc-3a90-4169-a791-cb26685365d4" providerId="ADAL" clId="{E4F5A73D-C190-4E4B-81E3-F651DDC172A3}" dt="2019-07-01T21:51:13.785" v="9" actId="167"/>
          <ac:picMkLst>
            <pc:docMk/>
            <pc:sldMk cId="1148344286" sldId="446"/>
            <ac:picMk id="11" creationId="{7C45417A-FF19-3E4C-A9D2-4704D06AA5B8}"/>
          </ac:picMkLst>
        </pc:picChg>
        <pc:cxnChg chg="mod">
          <ac:chgData name="David Drohan" userId="bd111efc-3a90-4169-a791-cb26685365d4" providerId="ADAL" clId="{E4F5A73D-C190-4E4B-81E3-F651DDC172A3}" dt="2019-07-01T21:52:45.269" v="80" actId="1036"/>
          <ac:cxnSpMkLst>
            <pc:docMk/>
            <pc:sldMk cId="1148344286" sldId="446"/>
            <ac:cxnSpMk id="8" creationId="{99F7B5A5-8C30-224B-A0D6-25B71B63264F}"/>
          </ac:cxnSpMkLst>
        </pc:cxnChg>
        <pc:cxnChg chg="mod">
          <ac:chgData name="David Drohan" userId="bd111efc-3a90-4169-a791-cb26685365d4" providerId="ADAL" clId="{E4F5A73D-C190-4E4B-81E3-F651DDC172A3}" dt="2019-07-01T21:52:45.269" v="80" actId="1036"/>
          <ac:cxnSpMkLst>
            <pc:docMk/>
            <pc:sldMk cId="1148344286" sldId="446"/>
            <ac:cxnSpMk id="10" creationId="{9900C886-19C2-104D-B6AB-0B7808C6F400}"/>
          </ac:cxnSpMkLst>
        </pc:cxnChg>
        <pc:cxnChg chg="add mod">
          <ac:chgData name="David Drohan" userId="bd111efc-3a90-4169-a791-cb26685365d4" providerId="ADAL" clId="{E4F5A73D-C190-4E4B-81E3-F651DDC172A3}" dt="2019-07-01T21:52:45.269" v="80" actId="1036"/>
          <ac:cxnSpMkLst>
            <pc:docMk/>
            <pc:sldMk cId="1148344286" sldId="446"/>
            <ac:cxnSpMk id="15" creationId="{91EE4A48-5AE6-8345-A14E-A2B330E1A101}"/>
          </ac:cxnSpMkLst>
        </pc:cxnChg>
        <pc:cxnChg chg="add mod">
          <ac:chgData name="David Drohan" userId="bd111efc-3a90-4169-a791-cb26685365d4" providerId="ADAL" clId="{E4F5A73D-C190-4E4B-81E3-F651DDC172A3}" dt="2019-07-01T21:52:45.269" v="80" actId="1036"/>
          <ac:cxnSpMkLst>
            <pc:docMk/>
            <pc:sldMk cId="1148344286" sldId="446"/>
            <ac:cxnSpMk id="18" creationId="{AC913637-5DBC-9140-8E8B-85F88F9F1964}"/>
          </ac:cxnSpMkLst>
        </pc:cxnChg>
      </pc:sldChg>
      <pc:sldChg chg="addSp delSp modSp">
        <pc:chgData name="David Drohan" userId="bd111efc-3a90-4169-a791-cb26685365d4" providerId="ADAL" clId="{E4F5A73D-C190-4E4B-81E3-F651DDC172A3}" dt="2019-07-23T13:41:34.309" v="2428" actId="14100"/>
        <pc:sldMkLst>
          <pc:docMk/>
          <pc:sldMk cId="920734789" sldId="447"/>
        </pc:sldMkLst>
        <pc:spChg chg="mod">
          <ac:chgData name="David Drohan" userId="bd111efc-3a90-4169-a791-cb26685365d4" providerId="ADAL" clId="{E4F5A73D-C190-4E4B-81E3-F651DDC172A3}" dt="2019-07-23T13:41:34.309" v="2428" actId="14100"/>
          <ac:spMkLst>
            <pc:docMk/>
            <pc:sldMk cId="920734789" sldId="447"/>
            <ac:spMk id="3" creationId="{6EE7EEEF-9F8E-5644-99EF-D1310CE73457}"/>
          </ac:spMkLst>
        </pc:spChg>
        <pc:picChg chg="del">
          <ac:chgData name="David Drohan" userId="bd111efc-3a90-4169-a791-cb26685365d4" providerId="ADAL" clId="{E4F5A73D-C190-4E4B-81E3-F651DDC172A3}" dt="2019-07-02T06:02:31.455" v="99" actId="478"/>
          <ac:picMkLst>
            <pc:docMk/>
            <pc:sldMk cId="920734789" sldId="447"/>
            <ac:picMk id="7" creationId="{CFDCD1E8-43C7-8D4B-87E4-3A02F6F5E3FF}"/>
          </ac:picMkLst>
        </pc:picChg>
        <pc:picChg chg="add del mod">
          <ac:chgData name="David Drohan" userId="bd111efc-3a90-4169-a791-cb26685365d4" providerId="ADAL" clId="{E4F5A73D-C190-4E4B-81E3-F651DDC172A3}" dt="2019-07-02T06:04:04.466" v="105" actId="478"/>
          <ac:picMkLst>
            <pc:docMk/>
            <pc:sldMk cId="920734789" sldId="447"/>
            <ac:picMk id="9" creationId="{4A06B0D2-002E-EA4C-8874-E7B6D95B4228}"/>
          </ac:picMkLst>
        </pc:picChg>
        <pc:picChg chg="add mod">
          <ac:chgData name="David Drohan" userId="bd111efc-3a90-4169-a791-cb26685365d4" providerId="ADAL" clId="{E4F5A73D-C190-4E4B-81E3-F651DDC172A3}" dt="2019-07-02T06:05:14.091" v="140" actId="1076"/>
          <ac:picMkLst>
            <pc:docMk/>
            <pc:sldMk cId="920734789" sldId="447"/>
            <ac:picMk id="12" creationId="{836274EE-199A-BB45-BE18-E648B5C9994B}"/>
          </ac:picMkLst>
        </pc:picChg>
        <pc:cxnChg chg="mod">
          <ac:chgData name="David Drohan" userId="bd111efc-3a90-4169-a791-cb26685365d4" providerId="ADAL" clId="{E4F5A73D-C190-4E4B-81E3-F651DDC172A3}" dt="2019-07-02T06:06:51.693" v="178" actId="14100"/>
          <ac:cxnSpMkLst>
            <pc:docMk/>
            <pc:sldMk cId="920734789" sldId="447"/>
            <ac:cxnSpMk id="8" creationId="{99F7B5A5-8C30-224B-A0D6-25B71B63264F}"/>
          </ac:cxnSpMkLst>
        </pc:cxnChg>
        <pc:cxnChg chg="del">
          <ac:chgData name="David Drohan" userId="bd111efc-3a90-4169-a791-cb26685365d4" providerId="ADAL" clId="{E4F5A73D-C190-4E4B-81E3-F651DDC172A3}" dt="2019-07-02T06:06:25.644" v="176" actId="478"/>
          <ac:cxnSpMkLst>
            <pc:docMk/>
            <pc:sldMk cId="920734789" sldId="447"/>
            <ac:cxnSpMk id="10" creationId="{9900C886-19C2-104D-B6AB-0B7808C6F400}"/>
          </ac:cxnSpMkLst>
        </pc:cxnChg>
        <pc:cxnChg chg="del">
          <ac:chgData name="David Drohan" userId="bd111efc-3a90-4169-a791-cb26685365d4" providerId="ADAL" clId="{E4F5A73D-C190-4E4B-81E3-F651DDC172A3}" dt="2019-07-02T06:06:24.143" v="175" actId="478"/>
          <ac:cxnSpMkLst>
            <pc:docMk/>
            <pc:sldMk cId="920734789" sldId="447"/>
            <ac:cxnSpMk id="16" creationId="{ABD02E63-5BC6-A64D-AAB6-3383AEE0DEBF}"/>
          </ac:cxnSpMkLst>
        </pc:cxnChg>
      </pc:sldChg>
      <pc:sldChg chg="modSp">
        <pc:chgData name="David Drohan" userId="bd111efc-3a90-4169-a791-cb26685365d4" providerId="ADAL" clId="{E4F5A73D-C190-4E4B-81E3-F651DDC172A3}" dt="2019-07-23T13:31:19.041" v="2412" actId="20577"/>
        <pc:sldMkLst>
          <pc:docMk/>
          <pc:sldMk cId="3787359543" sldId="456"/>
        </pc:sldMkLst>
        <pc:spChg chg="mod">
          <ac:chgData name="David Drohan" userId="bd111efc-3a90-4169-a791-cb26685365d4" providerId="ADAL" clId="{E4F5A73D-C190-4E4B-81E3-F651DDC172A3}" dt="2019-07-23T13:31:19.041" v="2412" actId="20577"/>
          <ac:spMkLst>
            <pc:docMk/>
            <pc:sldMk cId="3787359543" sldId="456"/>
            <ac:spMk id="2" creationId="{00000000-0000-0000-0000-000000000000}"/>
          </ac:spMkLst>
        </pc:spChg>
      </pc:sldChg>
      <pc:sldChg chg="delSp modSp">
        <pc:chgData name="David Drohan" userId="bd111efc-3a90-4169-a791-cb26685365d4" providerId="ADAL" clId="{E4F5A73D-C190-4E4B-81E3-F651DDC172A3}" dt="2019-07-23T13:55:45.460" v="2726" actId="14100"/>
        <pc:sldMkLst>
          <pc:docMk/>
          <pc:sldMk cId="2907476780" sldId="457"/>
        </pc:sldMkLst>
        <pc:spChg chg="mod">
          <ac:chgData name="David Drohan" userId="bd111efc-3a90-4169-a791-cb26685365d4" providerId="ADAL" clId="{E4F5A73D-C190-4E4B-81E3-F651DDC172A3}" dt="2019-07-23T13:49:03.292" v="2564" actId="20577"/>
          <ac:spMkLst>
            <pc:docMk/>
            <pc:sldMk cId="2907476780" sldId="457"/>
            <ac:spMk id="2" creationId="{6D639980-3BE2-1B43-8CE2-C8F6E44FC6A0}"/>
          </ac:spMkLst>
        </pc:spChg>
        <pc:spChg chg="mod">
          <ac:chgData name="David Drohan" userId="bd111efc-3a90-4169-a791-cb26685365d4" providerId="ADAL" clId="{E4F5A73D-C190-4E4B-81E3-F651DDC172A3}" dt="2019-07-23T13:52:33.387" v="2649" actId="20577"/>
          <ac:spMkLst>
            <pc:docMk/>
            <pc:sldMk cId="2907476780" sldId="457"/>
            <ac:spMk id="3" creationId="{6EE7EEEF-9F8E-5644-99EF-D1310CE73457}"/>
          </ac:spMkLst>
        </pc:spChg>
        <pc:picChg chg="mod">
          <ac:chgData name="David Drohan" userId="bd111efc-3a90-4169-a791-cb26685365d4" providerId="ADAL" clId="{E4F5A73D-C190-4E4B-81E3-F651DDC172A3}" dt="2019-07-23T13:55:45.460" v="2726" actId="14100"/>
          <ac:picMkLst>
            <pc:docMk/>
            <pc:sldMk cId="2907476780" sldId="457"/>
            <ac:picMk id="7" creationId="{22B04765-47FB-D04E-8E75-973ED0BB5EAF}"/>
          </ac:picMkLst>
        </pc:picChg>
        <pc:picChg chg="del">
          <ac:chgData name="David Drohan" userId="bd111efc-3a90-4169-a791-cb26685365d4" providerId="ADAL" clId="{E4F5A73D-C190-4E4B-81E3-F651DDC172A3}" dt="2019-07-23T13:52:04.394" v="2596" actId="478"/>
          <ac:picMkLst>
            <pc:docMk/>
            <pc:sldMk cId="2907476780" sldId="457"/>
            <ac:picMk id="16" creationId="{57629A41-4756-D247-BE2D-68DD11EC3528}"/>
          </ac:picMkLst>
        </pc:picChg>
        <pc:picChg chg="mod">
          <ac:chgData name="David Drohan" userId="bd111efc-3a90-4169-a791-cb26685365d4" providerId="ADAL" clId="{E4F5A73D-C190-4E4B-81E3-F651DDC172A3}" dt="2019-07-23T13:55:43.905" v="2724" actId="14100"/>
          <ac:picMkLst>
            <pc:docMk/>
            <pc:sldMk cId="2907476780" sldId="457"/>
            <ac:picMk id="18" creationId="{84922B2B-AA8C-CA4F-9911-13C09F4C61CD}"/>
          </ac:picMkLst>
        </pc:picChg>
      </pc:sldChg>
      <pc:sldChg chg="addSp delSp modSp">
        <pc:chgData name="David Drohan" userId="bd111efc-3a90-4169-a791-cb26685365d4" providerId="ADAL" clId="{E4F5A73D-C190-4E4B-81E3-F651DDC172A3}" dt="2019-07-23T13:43:56.364" v="2470" actId="1035"/>
        <pc:sldMkLst>
          <pc:docMk/>
          <pc:sldMk cId="3328857520" sldId="462"/>
        </pc:sldMkLst>
        <pc:spChg chg="del">
          <ac:chgData name="David Drohan" userId="bd111efc-3a90-4169-a791-cb26685365d4" providerId="ADAL" clId="{E4F5A73D-C190-4E4B-81E3-F651DDC172A3}" dt="2019-07-20T13:53:26.826" v="471" actId="478"/>
          <ac:spMkLst>
            <pc:docMk/>
            <pc:sldMk cId="3328857520" sldId="462"/>
            <ac:spMk id="2" creationId="{6D639980-3BE2-1B43-8CE2-C8F6E44FC6A0}"/>
          </ac:spMkLst>
        </pc:spChg>
        <pc:spChg chg="mod">
          <ac:chgData name="David Drohan" userId="bd111efc-3a90-4169-a791-cb26685365d4" providerId="ADAL" clId="{E4F5A73D-C190-4E4B-81E3-F651DDC172A3}" dt="2019-07-23T13:43:56.364" v="2470" actId="1035"/>
          <ac:spMkLst>
            <pc:docMk/>
            <pc:sldMk cId="3328857520" sldId="462"/>
            <ac:spMk id="3" creationId="{6EE7EEEF-9F8E-5644-99EF-D1310CE73457}"/>
          </ac:spMkLst>
        </pc:spChg>
        <pc:spChg chg="add del mod">
          <ac:chgData name="David Drohan" userId="bd111efc-3a90-4169-a791-cb26685365d4" providerId="ADAL" clId="{E4F5A73D-C190-4E4B-81E3-F651DDC172A3}" dt="2019-07-20T13:53:27.557" v="472" actId="478"/>
          <ac:spMkLst>
            <pc:docMk/>
            <pc:sldMk cId="3328857520" sldId="462"/>
            <ac:spMk id="7" creationId="{F83D28A6-CDED-3344-9B6A-F426C1D44C62}"/>
          </ac:spMkLst>
        </pc:spChg>
        <pc:spChg chg="add mod">
          <ac:chgData name="David Drohan" userId="bd111efc-3a90-4169-a791-cb26685365d4" providerId="ADAL" clId="{E4F5A73D-C190-4E4B-81E3-F651DDC172A3}" dt="2019-07-20T14:02:43.590" v="507" actId="404"/>
          <ac:spMkLst>
            <pc:docMk/>
            <pc:sldMk cId="3328857520" sldId="462"/>
            <ac:spMk id="13" creationId="{3E82BB86-02B4-134B-BDB3-8218D531BFE3}"/>
          </ac:spMkLst>
        </pc:spChg>
        <pc:picChg chg="del">
          <ac:chgData name="David Drohan" userId="bd111efc-3a90-4169-a791-cb26685365d4" providerId="ADAL" clId="{E4F5A73D-C190-4E4B-81E3-F651DDC172A3}" dt="2019-07-20T14:00:40.901" v="474" actId="478"/>
          <ac:picMkLst>
            <pc:docMk/>
            <pc:sldMk cId="3328857520" sldId="462"/>
            <ac:picMk id="10" creationId="{963B6387-FC3A-0745-8E31-42702E1FB7E6}"/>
          </ac:picMkLst>
        </pc:picChg>
        <pc:picChg chg="del">
          <ac:chgData name="David Drohan" userId="bd111efc-3a90-4169-a791-cb26685365d4" providerId="ADAL" clId="{E4F5A73D-C190-4E4B-81E3-F651DDC172A3}" dt="2019-07-20T14:07:21.208" v="611" actId="478"/>
          <ac:picMkLst>
            <pc:docMk/>
            <pc:sldMk cId="3328857520" sldId="462"/>
            <ac:picMk id="11" creationId="{E5FC562F-D735-2C48-9BDB-EDC5B9E66064}"/>
          </ac:picMkLst>
        </pc:picChg>
        <pc:picChg chg="del">
          <ac:chgData name="David Drohan" userId="bd111efc-3a90-4169-a791-cb26685365d4" providerId="ADAL" clId="{E4F5A73D-C190-4E4B-81E3-F651DDC172A3}" dt="2019-07-20T14:07:22.751" v="612" actId="478"/>
          <ac:picMkLst>
            <pc:docMk/>
            <pc:sldMk cId="3328857520" sldId="462"/>
            <ac:picMk id="12" creationId="{3EB9E3F2-3D57-A946-9810-E70A6E05FA3A}"/>
          </ac:picMkLst>
        </pc:picChg>
        <pc:picChg chg="add del mod">
          <ac:chgData name="David Drohan" userId="bd111efc-3a90-4169-a791-cb26685365d4" providerId="ADAL" clId="{E4F5A73D-C190-4E4B-81E3-F651DDC172A3}" dt="2019-07-20T14:13:09.258" v="764" actId="478"/>
          <ac:picMkLst>
            <pc:docMk/>
            <pc:sldMk cId="3328857520" sldId="462"/>
            <ac:picMk id="14" creationId="{F42A8455-C05E-2741-9939-148E6E6C7D29}"/>
          </ac:picMkLst>
        </pc:picChg>
        <pc:picChg chg="add mod">
          <ac:chgData name="David Drohan" userId="bd111efc-3a90-4169-a791-cb26685365d4" providerId="ADAL" clId="{E4F5A73D-C190-4E4B-81E3-F651DDC172A3}" dt="2019-07-20T14:23:58.887" v="1206" actId="1076"/>
          <ac:picMkLst>
            <pc:docMk/>
            <pc:sldMk cId="3328857520" sldId="462"/>
            <ac:picMk id="16" creationId="{9CD2E579-D377-854E-8B8D-C07C11DEBA58}"/>
          </ac:picMkLst>
        </pc:picChg>
        <pc:cxnChg chg="add del mod">
          <ac:chgData name="David Drohan" userId="bd111efc-3a90-4169-a791-cb26685365d4" providerId="ADAL" clId="{E4F5A73D-C190-4E4B-81E3-F651DDC172A3}" dt="2019-07-23T13:43:51.224" v="2457" actId="14100"/>
          <ac:cxnSpMkLst>
            <pc:docMk/>
            <pc:sldMk cId="3328857520" sldId="462"/>
            <ac:cxnSpMk id="8" creationId="{99F7B5A5-8C30-224B-A0D6-25B71B63264F}"/>
          </ac:cxnSpMkLst>
        </pc:cxnChg>
      </pc:sldChg>
      <pc:sldChg chg="delSp modSp add">
        <pc:chgData name="David Drohan" userId="bd111efc-3a90-4169-a791-cb26685365d4" providerId="ADAL" clId="{E4F5A73D-C190-4E4B-81E3-F651DDC172A3}" dt="2019-07-02T06:00:50.964" v="98" actId="14100"/>
        <pc:sldMkLst>
          <pc:docMk/>
          <pc:sldMk cId="4106370000" sldId="467"/>
        </pc:sldMkLst>
        <pc:spChg chg="mod">
          <ac:chgData name="David Drohan" userId="bd111efc-3a90-4169-a791-cb26685365d4" providerId="ADAL" clId="{E4F5A73D-C190-4E4B-81E3-F651DDC172A3}" dt="2019-07-02T06:00:28.126" v="94" actId="20577"/>
          <ac:spMkLst>
            <pc:docMk/>
            <pc:sldMk cId="4106370000" sldId="467"/>
            <ac:spMk id="3" creationId="{6EE7EEEF-9F8E-5644-99EF-D1310CE73457}"/>
          </ac:spMkLst>
        </pc:spChg>
        <pc:cxnChg chg="mod">
          <ac:chgData name="David Drohan" userId="bd111efc-3a90-4169-a791-cb26685365d4" providerId="ADAL" clId="{E4F5A73D-C190-4E4B-81E3-F651DDC172A3}" dt="2019-07-02T06:00:50.964" v="98" actId="14100"/>
          <ac:cxnSpMkLst>
            <pc:docMk/>
            <pc:sldMk cId="4106370000" sldId="467"/>
            <ac:cxnSpMk id="8" creationId="{99F7B5A5-8C30-224B-A0D6-25B71B63264F}"/>
          </ac:cxnSpMkLst>
        </pc:cxnChg>
        <pc:cxnChg chg="del">
          <ac:chgData name="David Drohan" userId="bd111efc-3a90-4169-a791-cb26685365d4" providerId="ADAL" clId="{E4F5A73D-C190-4E4B-81E3-F651DDC172A3}" dt="2019-07-02T06:00:41.618" v="96" actId="478"/>
          <ac:cxnSpMkLst>
            <pc:docMk/>
            <pc:sldMk cId="4106370000" sldId="467"/>
            <ac:cxnSpMk id="10" creationId="{9900C886-19C2-104D-B6AB-0B7808C6F400}"/>
          </ac:cxnSpMkLst>
        </pc:cxnChg>
        <pc:cxnChg chg="mod">
          <ac:chgData name="David Drohan" userId="bd111efc-3a90-4169-a791-cb26685365d4" providerId="ADAL" clId="{E4F5A73D-C190-4E4B-81E3-F651DDC172A3}" dt="2019-07-02T06:00:46.339" v="97" actId="14100"/>
          <ac:cxnSpMkLst>
            <pc:docMk/>
            <pc:sldMk cId="4106370000" sldId="467"/>
            <ac:cxnSpMk id="15" creationId="{91EE4A48-5AE6-8345-A14E-A2B330E1A101}"/>
          </ac:cxnSpMkLst>
        </pc:cxnChg>
        <pc:cxnChg chg="mod">
          <ac:chgData name="David Drohan" userId="bd111efc-3a90-4169-a791-cb26685365d4" providerId="ADAL" clId="{E4F5A73D-C190-4E4B-81E3-F651DDC172A3}" dt="2019-07-02T06:00:38.651" v="95" actId="14100"/>
          <ac:cxnSpMkLst>
            <pc:docMk/>
            <pc:sldMk cId="4106370000" sldId="467"/>
            <ac:cxnSpMk id="18" creationId="{AC913637-5DBC-9140-8E8B-85F88F9F1964}"/>
          </ac:cxnSpMkLst>
        </pc:cxnChg>
      </pc:sldChg>
      <pc:sldChg chg="addSp delSp modSp add">
        <pc:chgData name="David Drohan" userId="bd111efc-3a90-4169-a791-cb26685365d4" providerId="ADAL" clId="{E4F5A73D-C190-4E4B-81E3-F651DDC172A3}" dt="2019-07-23T13:44:52.351" v="2481" actId="20577"/>
        <pc:sldMkLst>
          <pc:docMk/>
          <pc:sldMk cId="3722832514" sldId="469"/>
        </pc:sldMkLst>
        <pc:spChg chg="mod">
          <ac:chgData name="David Drohan" userId="bd111efc-3a90-4169-a791-cb26685365d4" providerId="ADAL" clId="{E4F5A73D-C190-4E4B-81E3-F651DDC172A3}" dt="2019-07-23T13:44:52.351" v="2481" actId="20577"/>
          <ac:spMkLst>
            <pc:docMk/>
            <pc:sldMk cId="3722832514" sldId="469"/>
            <ac:spMk id="3" creationId="{6EE7EEEF-9F8E-5644-99EF-D1310CE73457}"/>
          </ac:spMkLst>
        </pc:spChg>
        <pc:spChg chg="mod">
          <ac:chgData name="David Drohan" userId="bd111efc-3a90-4169-a791-cb26685365d4" providerId="ADAL" clId="{E4F5A73D-C190-4E4B-81E3-F651DDC172A3}" dt="2019-07-20T14:10:17.537" v="757" actId="20577"/>
          <ac:spMkLst>
            <pc:docMk/>
            <pc:sldMk cId="3722832514" sldId="469"/>
            <ac:spMk id="13" creationId="{3E82BB86-02B4-134B-BDB3-8218D531BFE3}"/>
          </ac:spMkLst>
        </pc:spChg>
        <pc:picChg chg="add mod">
          <ac:chgData name="David Drohan" userId="bd111efc-3a90-4169-a791-cb26685365d4" providerId="ADAL" clId="{E4F5A73D-C190-4E4B-81E3-F651DDC172A3}" dt="2019-07-20T14:26:05.275" v="1226" actId="1037"/>
          <ac:picMkLst>
            <pc:docMk/>
            <pc:sldMk cId="3722832514" sldId="469"/>
            <ac:picMk id="6" creationId="{87005AB6-0661-7A4B-AF78-E422EF8B893F}"/>
          </ac:picMkLst>
        </pc:picChg>
        <pc:picChg chg="del">
          <ac:chgData name="David Drohan" userId="bd111efc-3a90-4169-a791-cb26685365d4" providerId="ADAL" clId="{E4F5A73D-C190-4E4B-81E3-F651DDC172A3}" dt="2019-07-20T14:10:19.687" v="758" actId="478"/>
          <ac:picMkLst>
            <pc:docMk/>
            <pc:sldMk cId="3722832514" sldId="469"/>
            <ac:picMk id="14" creationId="{F42A8455-C05E-2741-9939-148E6E6C7D29}"/>
          </ac:picMkLst>
        </pc:picChg>
        <pc:cxnChg chg="mod">
          <ac:chgData name="David Drohan" userId="bd111efc-3a90-4169-a791-cb26685365d4" providerId="ADAL" clId="{E4F5A73D-C190-4E4B-81E3-F651DDC172A3}" dt="2019-07-20T14:24:40.835" v="1211" actId="14100"/>
          <ac:cxnSpMkLst>
            <pc:docMk/>
            <pc:sldMk cId="3722832514" sldId="469"/>
            <ac:cxnSpMk id="8" creationId="{99F7B5A5-8C30-224B-A0D6-25B71B63264F}"/>
          </ac:cxnSpMkLst>
        </pc:cxnChg>
        <pc:cxnChg chg="add mod">
          <ac:chgData name="David Drohan" userId="bd111efc-3a90-4169-a791-cb26685365d4" providerId="ADAL" clId="{E4F5A73D-C190-4E4B-81E3-F651DDC172A3}" dt="2019-07-20T14:25:05.979" v="1217" actId="14100"/>
          <ac:cxnSpMkLst>
            <pc:docMk/>
            <pc:sldMk cId="3722832514" sldId="469"/>
            <ac:cxnSpMk id="12" creationId="{0C6C03E9-A99B-2547-A777-C7000F6034CC}"/>
          </ac:cxnSpMkLst>
        </pc:cxnChg>
      </pc:sldChg>
      <pc:sldChg chg="addSp delSp modSp add">
        <pc:chgData name="David Drohan" userId="bd111efc-3a90-4169-a791-cb26685365d4" providerId="ADAL" clId="{E4F5A73D-C190-4E4B-81E3-F651DDC172A3}" dt="2019-07-22T19:21:59.727" v="1874" actId="20577"/>
        <pc:sldMkLst>
          <pc:docMk/>
          <pc:sldMk cId="763233500" sldId="471"/>
        </pc:sldMkLst>
        <pc:spChg chg="mod">
          <ac:chgData name="David Drohan" userId="bd111efc-3a90-4169-a791-cb26685365d4" providerId="ADAL" clId="{E4F5A73D-C190-4E4B-81E3-F651DDC172A3}" dt="2019-07-22T19:21:59.727" v="1874" actId="20577"/>
          <ac:spMkLst>
            <pc:docMk/>
            <pc:sldMk cId="763233500" sldId="471"/>
            <ac:spMk id="10" creationId="{587369EB-109C-9E42-99A9-89CD6D86392E}"/>
          </ac:spMkLst>
        </pc:spChg>
        <pc:spChg chg="mod">
          <ac:chgData name="David Drohan" userId="bd111efc-3a90-4169-a791-cb26685365d4" providerId="ADAL" clId="{E4F5A73D-C190-4E4B-81E3-F651DDC172A3}" dt="2019-07-20T14:31:24.367" v="1377" actId="20577"/>
          <ac:spMkLst>
            <pc:docMk/>
            <pc:sldMk cId="763233500" sldId="471"/>
            <ac:spMk id="13" creationId="{3E82BB86-02B4-134B-BDB3-8218D531BFE3}"/>
          </ac:spMkLst>
        </pc:spChg>
        <pc:picChg chg="add mod">
          <ac:chgData name="David Drohan" userId="bd111efc-3a90-4169-a791-cb26685365d4" providerId="ADAL" clId="{E4F5A73D-C190-4E4B-81E3-F651DDC172A3}" dt="2019-07-22T19:08:36.478" v="1411" actId="167"/>
          <ac:picMkLst>
            <pc:docMk/>
            <pc:sldMk cId="763233500" sldId="471"/>
            <ac:picMk id="3" creationId="{19ACC96C-E369-5A40-A66C-00AB1159BE88}"/>
          </ac:picMkLst>
        </pc:picChg>
        <pc:picChg chg="del">
          <ac:chgData name="David Drohan" userId="bd111efc-3a90-4169-a791-cb26685365d4" providerId="ADAL" clId="{E4F5A73D-C190-4E4B-81E3-F651DDC172A3}" dt="2019-07-20T14:31:27.227" v="1378" actId="478"/>
          <ac:picMkLst>
            <pc:docMk/>
            <pc:sldMk cId="763233500" sldId="471"/>
            <ac:picMk id="7" creationId="{F0F3A0F1-876D-0945-B2A6-93804E4E8893}"/>
          </ac:picMkLst>
        </pc:picChg>
        <pc:cxnChg chg="mod">
          <ac:chgData name="David Drohan" userId="bd111efc-3a90-4169-a791-cb26685365d4" providerId="ADAL" clId="{E4F5A73D-C190-4E4B-81E3-F651DDC172A3}" dt="2019-07-22T19:09:49.500" v="1497" actId="14100"/>
          <ac:cxnSpMkLst>
            <pc:docMk/>
            <pc:sldMk cId="763233500" sldId="471"/>
            <ac:cxnSpMk id="8" creationId="{99F7B5A5-8C30-224B-A0D6-25B71B63264F}"/>
          </ac:cxnSpMkLst>
        </pc:cxnChg>
      </pc:sldChg>
    </pc:docChg>
  </pc:docChgLst>
  <pc:docChgLst>
    <pc:chgData name="David Drohan" userId="bd111efc-3a90-4169-a791-cb26685365d4" providerId="ADAL" clId="{A57A98A3-C755-684E-AC71-57C13F7D22B9}"/>
    <pc:docChg chg="undo modSld">
      <pc:chgData name="David Drohan" userId="bd111efc-3a90-4169-a791-cb26685365d4" providerId="ADAL" clId="{A57A98A3-C755-684E-AC71-57C13F7D22B9}" dt="2019-09-19T09:57:40.644" v="96"/>
      <pc:docMkLst>
        <pc:docMk/>
      </pc:docMkLst>
      <pc:sldChg chg="addSp delSp modSp">
        <pc:chgData name="David Drohan" userId="bd111efc-3a90-4169-a791-cb26685365d4" providerId="ADAL" clId="{A57A98A3-C755-684E-AC71-57C13F7D22B9}" dt="2019-09-19T09:57:40.644" v="96"/>
        <pc:sldMkLst>
          <pc:docMk/>
          <pc:sldMk cId="0" sldId="257"/>
        </pc:sldMkLst>
        <pc:picChg chg="add del mod">
          <ac:chgData name="David Drohan" userId="bd111efc-3a90-4169-a791-cb26685365d4" providerId="ADAL" clId="{A57A98A3-C755-684E-AC71-57C13F7D22B9}" dt="2019-09-19T09:57:40.644" v="96"/>
          <ac:picMkLst>
            <pc:docMk/>
            <pc:sldMk cId="0" sldId="257"/>
            <ac:picMk id="7" creationId="{AC194F60-9F6A-5648-A7B1-3EC7B8CAF86F}"/>
          </ac:picMkLst>
        </pc:picChg>
      </pc:sldChg>
    </pc:docChg>
  </pc:docChgLst>
  <pc:docChgLst>
    <pc:chgData name="David Drohan" userId="bd111efc-3a90-4169-a791-cb26685365d4" providerId="ADAL" clId="{0E1B24A4-6E2A-B347-B8B5-B63448F4101C}"/>
    <pc:docChg chg="undo custSel addSld delSld modSld">
      <pc:chgData name="David Drohan" userId="bd111efc-3a90-4169-a791-cb26685365d4" providerId="ADAL" clId="{0E1B24A4-6E2A-B347-B8B5-B63448F4101C}" dt="2019-07-27T19:47:11.748" v="2318" actId="1037"/>
      <pc:docMkLst>
        <pc:docMk/>
      </pc:docMkLst>
      <pc:sldChg chg="addSp delSp modSp">
        <pc:chgData name="David Drohan" userId="bd111efc-3a90-4169-a791-cb26685365d4" providerId="ADAL" clId="{0E1B24A4-6E2A-B347-B8B5-B63448F4101C}" dt="2019-07-23T14:26:38.455" v="12" actId="14100"/>
        <pc:sldMkLst>
          <pc:docMk/>
          <pc:sldMk cId="0" sldId="257"/>
        </pc:sldMkLst>
        <pc:spChg chg="mod">
          <ac:chgData name="David Drohan" userId="bd111efc-3a90-4169-a791-cb26685365d4" providerId="ADAL" clId="{0E1B24A4-6E2A-B347-B8B5-B63448F4101C}" dt="2019-07-23T14:25:23.369" v="5" actId="20577"/>
          <ac:spMkLst>
            <pc:docMk/>
            <pc:sldMk cId="0" sldId="257"/>
            <ac:spMk id="3" creationId="{00000000-0000-0000-0000-000000000000}"/>
          </ac:spMkLst>
        </pc:spChg>
        <pc:picChg chg="del">
          <ac:chgData name="David Drohan" userId="bd111efc-3a90-4169-a791-cb26685365d4" providerId="ADAL" clId="{0E1B24A4-6E2A-B347-B8B5-B63448F4101C}" dt="2019-07-23T14:26:05.991" v="6" actId="478"/>
          <ac:picMkLst>
            <pc:docMk/>
            <pc:sldMk cId="0" sldId="257"/>
            <ac:picMk id="4" creationId="{D7A0480B-27AF-B34B-8777-E3A218BB58DD}"/>
          </ac:picMkLst>
        </pc:picChg>
        <pc:picChg chg="add mod">
          <ac:chgData name="David Drohan" userId="bd111efc-3a90-4169-a791-cb26685365d4" providerId="ADAL" clId="{0E1B24A4-6E2A-B347-B8B5-B63448F4101C}" dt="2019-07-23T14:26:38.455" v="12" actId="14100"/>
          <ac:picMkLst>
            <pc:docMk/>
            <pc:sldMk cId="0" sldId="257"/>
            <ac:picMk id="5" creationId="{E72AB3AC-8AB0-D244-B700-7324A4E79A34}"/>
          </ac:picMkLst>
        </pc:picChg>
      </pc:sldChg>
      <pc:sldChg chg="modSp">
        <pc:chgData name="David Drohan" userId="bd111efc-3a90-4169-a791-cb26685365d4" providerId="ADAL" clId="{0E1B24A4-6E2A-B347-B8B5-B63448F4101C}" dt="2019-07-23T14:27:24.254" v="14" actId="113"/>
        <pc:sldMkLst>
          <pc:docMk/>
          <pc:sldMk cId="0" sldId="258"/>
        </pc:sldMkLst>
        <pc:spChg chg="mod">
          <ac:chgData name="David Drohan" userId="bd111efc-3a90-4169-a791-cb26685365d4" providerId="ADAL" clId="{0E1B24A4-6E2A-B347-B8B5-B63448F4101C}" dt="2019-07-23T14:27:24.254" v="14" actId="113"/>
          <ac:spMkLst>
            <pc:docMk/>
            <pc:sldMk cId="0" sldId="258"/>
            <ac:spMk id="86" creationId="{00000000-0000-0000-0000-000000000000}"/>
          </ac:spMkLst>
        </pc:spChg>
      </pc:sldChg>
      <pc:sldChg chg="modSp">
        <pc:chgData name="David Drohan" userId="bd111efc-3a90-4169-a791-cb26685365d4" providerId="ADAL" clId="{0E1B24A4-6E2A-B347-B8B5-B63448F4101C}" dt="2019-07-24T19:57:44.137" v="83" actId="20577"/>
        <pc:sldMkLst>
          <pc:docMk/>
          <pc:sldMk cId="456730074" sldId="303"/>
        </pc:sldMkLst>
        <pc:spChg chg="mod">
          <ac:chgData name="David Drohan" userId="bd111efc-3a90-4169-a791-cb26685365d4" providerId="ADAL" clId="{0E1B24A4-6E2A-B347-B8B5-B63448F4101C}" dt="2019-07-24T19:57:44.137" v="83" actId="20577"/>
          <ac:spMkLst>
            <pc:docMk/>
            <pc:sldMk cId="456730074" sldId="303"/>
            <ac:spMk id="2" creationId="{00000000-0000-0000-0000-000000000000}"/>
          </ac:spMkLst>
        </pc:spChg>
      </pc:sldChg>
      <pc:sldChg chg="modSp">
        <pc:chgData name="David Drohan" userId="bd111efc-3a90-4169-a791-cb26685365d4" providerId="ADAL" clId="{0E1B24A4-6E2A-B347-B8B5-B63448F4101C}" dt="2019-07-27T19:40:05.465" v="2241" actId="20577"/>
        <pc:sldMkLst>
          <pc:docMk/>
          <pc:sldMk cId="1148344286" sldId="446"/>
        </pc:sldMkLst>
        <pc:spChg chg="mod">
          <ac:chgData name="David Drohan" userId="bd111efc-3a90-4169-a791-cb26685365d4" providerId="ADAL" clId="{0E1B24A4-6E2A-B347-B8B5-B63448F4101C}" dt="2019-07-27T19:40:05.465" v="2241" actId="20577"/>
          <ac:spMkLst>
            <pc:docMk/>
            <pc:sldMk cId="1148344286" sldId="446"/>
            <ac:spMk id="3" creationId="{6EE7EEEF-9F8E-5644-99EF-D1310CE73457}"/>
          </ac:spMkLst>
        </pc:spChg>
        <pc:picChg chg="mod">
          <ac:chgData name="David Drohan" userId="bd111efc-3a90-4169-a791-cb26685365d4" providerId="ADAL" clId="{0E1B24A4-6E2A-B347-B8B5-B63448F4101C}" dt="2019-07-23T14:17:41.437" v="1" actId="14100"/>
          <ac:picMkLst>
            <pc:docMk/>
            <pc:sldMk cId="1148344286" sldId="446"/>
            <ac:picMk id="11" creationId="{7C45417A-FF19-3E4C-A9D2-4704D06AA5B8}"/>
          </ac:picMkLst>
        </pc:picChg>
      </pc:sldChg>
      <pc:sldChg chg="modSp">
        <pc:chgData name="David Drohan" userId="bd111efc-3a90-4169-a791-cb26685365d4" providerId="ADAL" clId="{0E1B24A4-6E2A-B347-B8B5-B63448F4101C}" dt="2019-07-25T18:47:57.539" v="1704" actId="108"/>
        <pc:sldMkLst>
          <pc:docMk/>
          <pc:sldMk cId="920734789" sldId="447"/>
        </pc:sldMkLst>
        <pc:spChg chg="mod">
          <ac:chgData name="David Drohan" userId="bd111efc-3a90-4169-a791-cb26685365d4" providerId="ADAL" clId="{0E1B24A4-6E2A-B347-B8B5-B63448F4101C}" dt="2019-07-25T18:47:57.539" v="1704" actId="108"/>
          <ac:spMkLst>
            <pc:docMk/>
            <pc:sldMk cId="920734789" sldId="447"/>
            <ac:spMk id="2" creationId="{6D639980-3BE2-1B43-8CE2-C8F6E44FC6A0}"/>
          </ac:spMkLst>
        </pc:spChg>
      </pc:sldChg>
      <pc:sldChg chg="modSp">
        <pc:chgData name="David Drohan" userId="bd111efc-3a90-4169-a791-cb26685365d4" providerId="ADAL" clId="{0E1B24A4-6E2A-B347-B8B5-B63448F4101C}" dt="2019-07-25T14:36:46.392" v="826" actId="20577"/>
        <pc:sldMkLst>
          <pc:docMk/>
          <pc:sldMk cId="3787359543" sldId="456"/>
        </pc:sldMkLst>
        <pc:spChg chg="mod">
          <ac:chgData name="David Drohan" userId="bd111efc-3a90-4169-a791-cb26685365d4" providerId="ADAL" clId="{0E1B24A4-6E2A-B347-B8B5-B63448F4101C}" dt="2019-07-25T14:36:46.392" v="826" actId="20577"/>
          <ac:spMkLst>
            <pc:docMk/>
            <pc:sldMk cId="3787359543" sldId="456"/>
            <ac:spMk id="2" creationId="{00000000-0000-0000-0000-000000000000}"/>
          </ac:spMkLst>
        </pc:spChg>
        <pc:spChg chg="mod">
          <ac:chgData name="David Drohan" userId="bd111efc-3a90-4169-a791-cb26685365d4" providerId="ADAL" clId="{0E1B24A4-6E2A-B347-B8B5-B63448F4101C}" dt="2019-07-25T14:36:43.435" v="824" actId="20577"/>
          <ac:spMkLst>
            <pc:docMk/>
            <pc:sldMk cId="3787359543" sldId="456"/>
            <ac:spMk id="5" creationId="{00000000-0000-0000-0000-000000000000}"/>
          </ac:spMkLst>
        </pc:spChg>
      </pc:sldChg>
      <pc:sldChg chg="addSp delSp modSp">
        <pc:chgData name="David Drohan" userId="bd111efc-3a90-4169-a791-cb26685365d4" providerId="ADAL" clId="{0E1B24A4-6E2A-B347-B8B5-B63448F4101C}" dt="2019-07-25T18:50:25.539" v="1742" actId="20577"/>
        <pc:sldMkLst>
          <pc:docMk/>
          <pc:sldMk cId="2907476780" sldId="457"/>
        </pc:sldMkLst>
        <pc:spChg chg="mod">
          <ac:chgData name="David Drohan" userId="bd111efc-3a90-4169-a791-cb26685365d4" providerId="ADAL" clId="{0E1B24A4-6E2A-B347-B8B5-B63448F4101C}" dt="2019-07-25T14:37:27.950" v="857" actId="20577"/>
          <ac:spMkLst>
            <pc:docMk/>
            <pc:sldMk cId="2907476780" sldId="457"/>
            <ac:spMk id="2" creationId="{6D639980-3BE2-1B43-8CE2-C8F6E44FC6A0}"/>
          </ac:spMkLst>
        </pc:spChg>
        <pc:spChg chg="mod">
          <ac:chgData name="David Drohan" userId="bd111efc-3a90-4169-a791-cb26685365d4" providerId="ADAL" clId="{0E1B24A4-6E2A-B347-B8B5-B63448F4101C}" dt="2019-07-25T18:50:25.539" v="1742" actId="20577"/>
          <ac:spMkLst>
            <pc:docMk/>
            <pc:sldMk cId="2907476780" sldId="457"/>
            <ac:spMk id="3" creationId="{6EE7EEEF-9F8E-5644-99EF-D1310CE73457}"/>
          </ac:spMkLst>
        </pc:spChg>
        <pc:picChg chg="add del">
          <ac:chgData name="David Drohan" userId="bd111efc-3a90-4169-a791-cb26685365d4" providerId="ADAL" clId="{0E1B24A4-6E2A-B347-B8B5-B63448F4101C}" dt="2019-07-25T14:38:36.146" v="868" actId="478"/>
          <ac:picMkLst>
            <pc:docMk/>
            <pc:sldMk cId="2907476780" sldId="457"/>
            <ac:picMk id="7" creationId="{22B04765-47FB-D04E-8E75-973ED0BB5EAF}"/>
          </ac:picMkLst>
        </pc:picChg>
        <pc:picChg chg="add mod">
          <ac:chgData name="David Drohan" userId="bd111efc-3a90-4169-a791-cb26685365d4" providerId="ADAL" clId="{0E1B24A4-6E2A-B347-B8B5-B63448F4101C}" dt="2019-07-25T14:55:31.817" v="1297" actId="1076"/>
          <ac:picMkLst>
            <pc:docMk/>
            <pc:sldMk cId="2907476780" sldId="457"/>
            <ac:picMk id="8" creationId="{76D7E754-0418-9941-8909-4E7058B7D31B}"/>
          </ac:picMkLst>
        </pc:picChg>
        <pc:picChg chg="add mod">
          <ac:chgData name="David Drohan" userId="bd111efc-3a90-4169-a791-cb26685365d4" providerId="ADAL" clId="{0E1B24A4-6E2A-B347-B8B5-B63448F4101C}" dt="2019-07-25T14:55:51.335" v="1298" actId="1076"/>
          <ac:picMkLst>
            <pc:docMk/>
            <pc:sldMk cId="2907476780" sldId="457"/>
            <ac:picMk id="9" creationId="{B88E41A6-2656-8740-BD57-897DFAAB4643}"/>
          </ac:picMkLst>
        </pc:picChg>
        <pc:picChg chg="add mod">
          <ac:chgData name="David Drohan" userId="bd111efc-3a90-4169-a791-cb26685365d4" providerId="ADAL" clId="{0E1B24A4-6E2A-B347-B8B5-B63448F4101C}" dt="2019-07-25T14:55:55.948" v="1304" actId="1035"/>
          <ac:picMkLst>
            <pc:docMk/>
            <pc:sldMk cId="2907476780" sldId="457"/>
            <ac:picMk id="11" creationId="{69D09F8F-A584-A445-8213-486CA6274CE0}"/>
          </ac:picMkLst>
        </pc:picChg>
        <pc:picChg chg="del">
          <ac:chgData name="David Drohan" userId="bd111efc-3a90-4169-a791-cb26685365d4" providerId="ADAL" clId="{0E1B24A4-6E2A-B347-B8B5-B63448F4101C}" dt="2019-07-25T14:37:39.432" v="858" actId="478"/>
          <ac:picMkLst>
            <pc:docMk/>
            <pc:sldMk cId="2907476780" sldId="457"/>
            <ac:picMk id="18" creationId="{84922B2B-AA8C-CA4F-9911-13C09F4C61CD}"/>
          </ac:picMkLst>
        </pc:picChg>
        <pc:cxnChg chg="add mod">
          <ac:chgData name="David Drohan" userId="bd111efc-3a90-4169-a791-cb26685365d4" providerId="ADAL" clId="{0E1B24A4-6E2A-B347-B8B5-B63448F4101C}" dt="2019-07-25T15:00:08.742" v="1398" actId="1076"/>
          <ac:cxnSpMkLst>
            <pc:docMk/>
            <pc:sldMk cId="2907476780" sldId="457"/>
            <ac:cxnSpMk id="13" creationId="{7E7C9241-D926-2740-BA13-9F94F18644C6}"/>
          </ac:cxnSpMkLst>
        </pc:cxnChg>
        <pc:cxnChg chg="add mod">
          <ac:chgData name="David Drohan" userId="bd111efc-3a90-4169-a791-cb26685365d4" providerId="ADAL" clId="{0E1B24A4-6E2A-B347-B8B5-B63448F4101C}" dt="2019-07-25T18:49:49.014" v="1718" actId="1076"/>
          <ac:cxnSpMkLst>
            <pc:docMk/>
            <pc:sldMk cId="2907476780" sldId="457"/>
            <ac:cxnSpMk id="14" creationId="{30291686-71A5-404A-A934-7C7F62C09453}"/>
          </ac:cxnSpMkLst>
        </pc:cxnChg>
        <pc:cxnChg chg="add mod">
          <ac:chgData name="David Drohan" userId="bd111efc-3a90-4169-a791-cb26685365d4" providerId="ADAL" clId="{0E1B24A4-6E2A-B347-B8B5-B63448F4101C}" dt="2019-07-25T18:49:54.275" v="1720" actId="1076"/>
          <ac:cxnSpMkLst>
            <pc:docMk/>
            <pc:sldMk cId="2907476780" sldId="457"/>
            <ac:cxnSpMk id="16" creationId="{0CCDA11B-1278-B540-805C-84D5F6326AC5}"/>
          </ac:cxnSpMkLst>
        </pc:cxnChg>
      </pc:sldChg>
      <pc:sldChg chg="addSp delSp modSp">
        <pc:chgData name="David Drohan" userId="bd111efc-3a90-4169-a791-cb26685365d4" providerId="ADAL" clId="{0E1B24A4-6E2A-B347-B8B5-B63448F4101C}" dt="2019-07-24T20:00:01.161" v="202" actId="108"/>
        <pc:sldMkLst>
          <pc:docMk/>
          <pc:sldMk cId="3328857520" sldId="462"/>
        </pc:sldMkLst>
        <pc:spChg chg="mod">
          <ac:chgData name="David Drohan" userId="bd111efc-3a90-4169-a791-cb26685365d4" providerId="ADAL" clId="{0E1B24A4-6E2A-B347-B8B5-B63448F4101C}" dt="2019-07-24T20:00:01.161" v="202" actId="108"/>
          <ac:spMkLst>
            <pc:docMk/>
            <pc:sldMk cId="3328857520" sldId="462"/>
            <ac:spMk id="3" creationId="{6EE7EEEF-9F8E-5644-99EF-D1310CE73457}"/>
          </ac:spMkLst>
        </pc:spChg>
        <pc:picChg chg="add mod">
          <ac:chgData name="David Drohan" userId="bd111efc-3a90-4169-a791-cb26685365d4" providerId="ADAL" clId="{0E1B24A4-6E2A-B347-B8B5-B63448F4101C}" dt="2019-07-24T19:59:48.005" v="201" actId="167"/>
          <ac:picMkLst>
            <pc:docMk/>
            <pc:sldMk cId="3328857520" sldId="462"/>
            <ac:picMk id="6" creationId="{32CEA90A-8A5F-904E-8877-8E0DD58268DC}"/>
          </ac:picMkLst>
        </pc:picChg>
        <pc:picChg chg="del">
          <ac:chgData name="David Drohan" userId="bd111efc-3a90-4169-a791-cb26685365d4" providerId="ADAL" clId="{0E1B24A4-6E2A-B347-B8B5-B63448F4101C}" dt="2019-07-24T19:58:27.442" v="107" actId="478"/>
          <ac:picMkLst>
            <pc:docMk/>
            <pc:sldMk cId="3328857520" sldId="462"/>
            <ac:picMk id="16" creationId="{9CD2E579-D377-854E-8B8D-C07C11DEBA58}"/>
          </ac:picMkLst>
        </pc:picChg>
        <pc:cxnChg chg="mod">
          <ac:chgData name="David Drohan" userId="bd111efc-3a90-4169-a791-cb26685365d4" providerId="ADAL" clId="{0E1B24A4-6E2A-B347-B8B5-B63448F4101C}" dt="2019-07-24T19:58:51.800" v="112" actId="14100"/>
          <ac:cxnSpMkLst>
            <pc:docMk/>
            <pc:sldMk cId="3328857520" sldId="462"/>
            <ac:cxnSpMk id="8" creationId="{99F7B5A5-8C30-224B-A0D6-25B71B63264F}"/>
          </ac:cxnSpMkLst>
        </pc:cxnChg>
      </pc:sldChg>
      <pc:sldChg chg="addSp delSp modSp">
        <pc:chgData name="David Drohan" userId="bd111efc-3a90-4169-a791-cb26685365d4" providerId="ADAL" clId="{0E1B24A4-6E2A-B347-B8B5-B63448F4101C}" dt="2019-07-27T19:40:14.973" v="2250" actId="20577"/>
        <pc:sldMkLst>
          <pc:docMk/>
          <pc:sldMk cId="4106370000" sldId="467"/>
        </pc:sldMkLst>
        <pc:spChg chg="mod">
          <ac:chgData name="David Drohan" userId="bd111efc-3a90-4169-a791-cb26685365d4" providerId="ADAL" clId="{0E1B24A4-6E2A-B347-B8B5-B63448F4101C}" dt="2019-07-27T19:40:14.973" v="2250" actId="20577"/>
          <ac:spMkLst>
            <pc:docMk/>
            <pc:sldMk cId="4106370000" sldId="467"/>
            <ac:spMk id="3" creationId="{6EE7EEEF-9F8E-5644-99EF-D1310CE73457}"/>
          </ac:spMkLst>
        </pc:spChg>
        <pc:picChg chg="add mod">
          <ac:chgData name="David Drohan" userId="bd111efc-3a90-4169-a791-cb26685365d4" providerId="ADAL" clId="{0E1B24A4-6E2A-B347-B8B5-B63448F4101C}" dt="2019-07-24T19:57:09.867" v="76" actId="167"/>
          <ac:picMkLst>
            <pc:docMk/>
            <pc:sldMk cId="4106370000" sldId="467"/>
            <ac:picMk id="10" creationId="{E7D6B126-3611-A647-A051-980789B41990}"/>
          </ac:picMkLst>
        </pc:picChg>
        <pc:picChg chg="del">
          <ac:chgData name="David Drohan" userId="bd111efc-3a90-4169-a791-cb26685365d4" providerId="ADAL" clId="{0E1B24A4-6E2A-B347-B8B5-B63448F4101C}" dt="2019-07-23T14:17:49.830" v="2" actId="478"/>
          <ac:picMkLst>
            <pc:docMk/>
            <pc:sldMk cId="4106370000" sldId="467"/>
            <ac:picMk id="11" creationId="{7C45417A-FF19-3E4C-A9D2-4704D06AA5B8}"/>
          </ac:picMkLst>
        </pc:picChg>
        <pc:cxnChg chg="mod">
          <ac:chgData name="David Drohan" userId="bd111efc-3a90-4169-a791-cb26685365d4" providerId="ADAL" clId="{0E1B24A4-6E2A-B347-B8B5-B63448F4101C}" dt="2019-07-24T19:57:16.209" v="77" actId="14100"/>
          <ac:cxnSpMkLst>
            <pc:docMk/>
            <pc:sldMk cId="4106370000" sldId="467"/>
            <ac:cxnSpMk id="8" creationId="{99F7B5A5-8C30-224B-A0D6-25B71B63264F}"/>
          </ac:cxnSpMkLst>
        </pc:cxnChg>
        <pc:cxnChg chg="del">
          <ac:chgData name="David Drohan" userId="bd111efc-3a90-4169-a791-cb26685365d4" providerId="ADAL" clId="{0E1B24A4-6E2A-B347-B8B5-B63448F4101C}" dt="2019-07-24T19:57:18.229" v="78" actId="478"/>
          <ac:cxnSpMkLst>
            <pc:docMk/>
            <pc:sldMk cId="4106370000" sldId="467"/>
            <ac:cxnSpMk id="15" creationId="{91EE4A48-5AE6-8345-A14E-A2B330E1A101}"/>
          </ac:cxnSpMkLst>
        </pc:cxnChg>
        <pc:cxnChg chg="mod">
          <ac:chgData name="David Drohan" userId="bd111efc-3a90-4169-a791-cb26685365d4" providerId="ADAL" clId="{0E1B24A4-6E2A-B347-B8B5-B63448F4101C}" dt="2019-07-24T19:57:26.826" v="81" actId="1036"/>
          <ac:cxnSpMkLst>
            <pc:docMk/>
            <pc:sldMk cId="4106370000" sldId="467"/>
            <ac:cxnSpMk id="18" creationId="{AC913637-5DBC-9140-8E8B-85F88F9F1964}"/>
          </ac:cxnSpMkLst>
        </pc:cxnChg>
      </pc:sldChg>
      <pc:sldChg chg="addSp delSp modSp">
        <pc:chgData name="David Drohan" userId="bd111efc-3a90-4169-a791-cb26685365d4" providerId="ADAL" clId="{0E1B24A4-6E2A-B347-B8B5-B63448F4101C}" dt="2019-07-27T19:44:55.344" v="2302" actId="1037"/>
        <pc:sldMkLst>
          <pc:docMk/>
          <pc:sldMk cId="3722832514" sldId="469"/>
        </pc:sldMkLst>
        <pc:spChg chg="mod">
          <ac:chgData name="David Drohan" userId="bd111efc-3a90-4169-a791-cb26685365d4" providerId="ADAL" clId="{0E1B24A4-6E2A-B347-B8B5-B63448F4101C}" dt="2019-07-25T18:48:21.646" v="1705" actId="14100"/>
          <ac:spMkLst>
            <pc:docMk/>
            <pc:sldMk cId="3722832514" sldId="469"/>
            <ac:spMk id="3" creationId="{6EE7EEEF-9F8E-5644-99EF-D1310CE73457}"/>
          </ac:spMkLst>
        </pc:spChg>
        <pc:spChg chg="mod">
          <ac:chgData name="David Drohan" userId="bd111efc-3a90-4169-a791-cb26685365d4" providerId="ADAL" clId="{0E1B24A4-6E2A-B347-B8B5-B63448F4101C}" dt="2019-07-24T20:01:33.730" v="209" actId="20577"/>
          <ac:spMkLst>
            <pc:docMk/>
            <pc:sldMk cId="3722832514" sldId="469"/>
            <ac:spMk id="13" creationId="{3E82BB86-02B4-134B-BDB3-8218D531BFE3}"/>
          </ac:spMkLst>
        </pc:spChg>
        <pc:picChg chg="del">
          <ac:chgData name="David Drohan" userId="bd111efc-3a90-4169-a791-cb26685365d4" providerId="ADAL" clId="{0E1B24A4-6E2A-B347-B8B5-B63448F4101C}" dt="2019-07-24T20:01:40.429" v="210" actId="478"/>
          <ac:picMkLst>
            <pc:docMk/>
            <pc:sldMk cId="3722832514" sldId="469"/>
            <ac:picMk id="6" creationId="{87005AB6-0661-7A4B-AF78-E422EF8B893F}"/>
          </ac:picMkLst>
        </pc:picChg>
        <pc:picChg chg="add mod">
          <ac:chgData name="David Drohan" userId="bd111efc-3a90-4169-a791-cb26685365d4" providerId="ADAL" clId="{0E1B24A4-6E2A-B347-B8B5-B63448F4101C}" dt="2019-07-27T19:44:55.344" v="2302" actId="1037"/>
          <ac:picMkLst>
            <pc:docMk/>
            <pc:sldMk cId="3722832514" sldId="469"/>
            <ac:picMk id="7" creationId="{DA7941B7-4EE8-084C-AE9F-085A3D22EA47}"/>
          </ac:picMkLst>
        </pc:picChg>
        <pc:cxnChg chg="mod">
          <ac:chgData name="David Drohan" userId="bd111efc-3a90-4169-a791-cb26685365d4" providerId="ADAL" clId="{0E1B24A4-6E2A-B347-B8B5-B63448F4101C}" dt="2019-07-27T19:42:48.339" v="2272" actId="1035"/>
          <ac:cxnSpMkLst>
            <pc:docMk/>
            <pc:sldMk cId="3722832514" sldId="469"/>
            <ac:cxnSpMk id="8" creationId="{99F7B5A5-8C30-224B-A0D6-25B71B63264F}"/>
          </ac:cxnSpMkLst>
        </pc:cxnChg>
        <pc:cxnChg chg="mod">
          <ac:chgData name="David Drohan" userId="bd111efc-3a90-4169-a791-cb26685365d4" providerId="ADAL" clId="{0E1B24A4-6E2A-B347-B8B5-B63448F4101C}" dt="2019-07-27T19:42:53.092" v="2273" actId="14100"/>
          <ac:cxnSpMkLst>
            <pc:docMk/>
            <pc:sldMk cId="3722832514" sldId="469"/>
            <ac:cxnSpMk id="12" creationId="{0C6C03E9-A99B-2547-A777-C7000F6034CC}"/>
          </ac:cxnSpMkLst>
        </pc:cxnChg>
      </pc:sldChg>
      <pc:sldChg chg="addSp delSp modSp">
        <pc:chgData name="David Drohan" userId="bd111efc-3a90-4169-a791-cb26685365d4" providerId="ADAL" clId="{0E1B24A4-6E2A-B347-B8B5-B63448F4101C}" dt="2019-07-25T18:48:55.029" v="1714" actId="20577"/>
        <pc:sldMkLst>
          <pc:docMk/>
          <pc:sldMk cId="763233500" sldId="471"/>
        </pc:sldMkLst>
        <pc:spChg chg="mod">
          <ac:chgData name="David Drohan" userId="bd111efc-3a90-4169-a791-cb26685365d4" providerId="ADAL" clId="{0E1B24A4-6E2A-B347-B8B5-B63448F4101C}" dt="2019-07-25T18:48:55.029" v="1714" actId="20577"/>
          <ac:spMkLst>
            <pc:docMk/>
            <pc:sldMk cId="763233500" sldId="471"/>
            <ac:spMk id="10" creationId="{587369EB-109C-9E42-99A9-89CD6D86392E}"/>
          </ac:spMkLst>
        </pc:spChg>
        <pc:spChg chg="mod">
          <ac:chgData name="David Drohan" userId="bd111efc-3a90-4169-a791-cb26685365d4" providerId="ADAL" clId="{0E1B24A4-6E2A-B347-B8B5-B63448F4101C}" dt="2019-07-25T14:23:53.258" v="580" actId="20577"/>
          <ac:spMkLst>
            <pc:docMk/>
            <pc:sldMk cId="763233500" sldId="471"/>
            <ac:spMk id="13" creationId="{3E82BB86-02B4-134B-BDB3-8218D531BFE3}"/>
          </ac:spMkLst>
        </pc:spChg>
        <pc:picChg chg="del">
          <ac:chgData name="David Drohan" userId="bd111efc-3a90-4169-a791-cb26685365d4" providerId="ADAL" clId="{0E1B24A4-6E2A-B347-B8B5-B63448F4101C}" dt="2019-07-25T14:23:55.776" v="581" actId="478"/>
          <ac:picMkLst>
            <pc:docMk/>
            <pc:sldMk cId="763233500" sldId="471"/>
            <ac:picMk id="3" creationId="{19ACC96C-E369-5A40-A66C-00AB1159BE88}"/>
          </ac:picMkLst>
        </pc:picChg>
        <pc:picChg chg="add mod">
          <ac:chgData name="David Drohan" userId="bd111efc-3a90-4169-a791-cb26685365d4" providerId="ADAL" clId="{0E1B24A4-6E2A-B347-B8B5-B63448F4101C}" dt="2019-07-25T14:26:53.016" v="702" actId="167"/>
          <ac:picMkLst>
            <pc:docMk/>
            <pc:sldMk cId="763233500" sldId="471"/>
            <ac:picMk id="6" creationId="{6BCD42A2-3646-4746-A13C-30BEE596DC1F}"/>
          </ac:picMkLst>
        </pc:picChg>
        <pc:cxnChg chg="mod">
          <ac:chgData name="David Drohan" userId="bd111efc-3a90-4169-a791-cb26685365d4" providerId="ADAL" clId="{0E1B24A4-6E2A-B347-B8B5-B63448F4101C}" dt="2019-07-25T14:27:01.571" v="704" actId="14100"/>
          <ac:cxnSpMkLst>
            <pc:docMk/>
            <pc:sldMk cId="763233500" sldId="471"/>
            <ac:cxnSpMk id="8" creationId="{99F7B5A5-8C30-224B-A0D6-25B71B63264F}"/>
          </ac:cxnSpMkLst>
        </pc:cxnChg>
      </pc:sldChg>
      <pc:sldChg chg="addSp delSp modSp add">
        <pc:chgData name="David Drohan" userId="bd111efc-3a90-4169-a791-cb26685365d4" providerId="ADAL" clId="{0E1B24A4-6E2A-B347-B8B5-B63448F4101C}" dt="2019-07-27T19:44:08.791" v="2296" actId="1035"/>
        <pc:sldMkLst>
          <pc:docMk/>
          <pc:sldMk cId="1090196537" sldId="476"/>
        </pc:sldMkLst>
        <pc:spChg chg="del">
          <ac:chgData name="David Drohan" userId="bd111efc-3a90-4169-a791-cb26685365d4" providerId="ADAL" clId="{0E1B24A4-6E2A-B347-B8B5-B63448F4101C}" dt="2019-07-25T14:21:44.830" v="527" actId="478"/>
          <ac:spMkLst>
            <pc:docMk/>
            <pc:sldMk cId="1090196537" sldId="476"/>
            <ac:spMk id="3" creationId="{6EE7EEEF-9F8E-5644-99EF-D1310CE73457}"/>
          </ac:spMkLst>
        </pc:spChg>
        <pc:spChg chg="add del mod">
          <ac:chgData name="David Drohan" userId="bd111efc-3a90-4169-a791-cb26685365d4" providerId="ADAL" clId="{0E1B24A4-6E2A-B347-B8B5-B63448F4101C}" dt="2019-07-25T14:21:50.836" v="528" actId="478"/>
          <ac:spMkLst>
            <pc:docMk/>
            <pc:sldMk cId="1090196537" sldId="476"/>
            <ac:spMk id="10" creationId="{CE14B3A7-84DF-1840-888B-CB53517CF9E3}"/>
          </ac:spMkLst>
        </pc:spChg>
        <pc:picChg chg="add mod">
          <ac:chgData name="David Drohan" userId="bd111efc-3a90-4169-a791-cb26685365d4" providerId="ADAL" clId="{0E1B24A4-6E2A-B347-B8B5-B63448F4101C}" dt="2019-07-27T19:44:08.791" v="2296" actId="1035"/>
          <ac:picMkLst>
            <pc:docMk/>
            <pc:sldMk cId="1090196537" sldId="476"/>
            <ac:picMk id="6" creationId="{53426DDF-F2B9-244E-81DC-B975D9F3488D}"/>
          </ac:picMkLst>
        </pc:picChg>
        <pc:picChg chg="del">
          <ac:chgData name="David Drohan" userId="bd111efc-3a90-4169-a791-cb26685365d4" providerId="ADAL" clId="{0E1B24A4-6E2A-B347-B8B5-B63448F4101C}" dt="2019-07-25T14:21:08.361" v="517" actId="478"/>
          <ac:picMkLst>
            <pc:docMk/>
            <pc:sldMk cId="1090196537" sldId="476"/>
            <ac:picMk id="7" creationId="{DA7941B7-4EE8-084C-AE9F-085A3D22EA47}"/>
          </ac:picMkLst>
        </pc:picChg>
        <pc:cxnChg chg="del mod">
          <ac:chgData name="David Drohan" userId="bd111efc-3a90-4169-a791-cb26685365d4" providerId="ADAL" clId="{0E1B24A4-6E2A-B347-B8B5-B63448F4101C}" dt="2019-07-25T14:22:00.529" v="530" actId="478"/>
          <ac:cxnSpMkLst>
            <pc:docMk/>
            <pc:sldMk cId="1090196537" sldId="476"/>
            <ac:cxnSpMk id="8" creationId="{99F7B5A5-8C30-224B-A0D6-25B71B63264F}"/>
          </ac:cxnSpMkLst>
        </pc:cxnChg>
        <pc:cxnChg chg="mod">
          <ac:chgData name="David Drohan" userId="bd111efc-3a90-4169-a791-cb26685365d4" providerId="ADAL" clId="{0E1B24A4-6E2A-B347-B8B5-B63448F4101C}" dt="2019-07-25T14:22:10.206" v="533" actId="14100"/>
          <ac:cxnSpMkLst>
            <pc:docMk/>
            <pc:sldMk cId="1090196537" sldId="476"/>
            <ac:cxnSpMk id="12" creationId="{0C6C03E9-A99B-2547-A777-C7000F6034CC}"/>
          </ac:cxnSpMkLst>
        </pc:cxnChg>
        <pc:cxnChg chg="add mod">
          <ac:chgData name="David Drohan" userId="bd111efc-3a90-4169-a791-cb26685365d4" providerId="ADAL" clId="{0E1B24A4-6E2A-B347-B8B5-B63448F4101C}" dt="2019-07-25T14:22:21.175" v="565" actId="1036"/>
          <ac:cxnSpMkLst>
            <pc:docMk/>
            <pc:sldMk cId="1090196537" sldId="476"/>
            <ac:cxnSpMk id="14" creationId="{523E2211-E473-9040-A45F-5B9F21790B63}"/>
          </ac:cxnSpMkLst>
        </pc:cxnChg>
        <pc:cxnChg chg="add mod">
          <ac:chgData name="David Drohan" userId="bd111efc-3a90-4169-a791-cb26685365d4" providerId="ADAL" clId="{0E1B24A4-6E2A-B347-B8B5-B63448F4101C}" dt="2019-07-27T19:41:47.941" v="2254" actId="1076"/>
          <ac:cxnSpMkLst>
            <pc:docMk/>
            <pc:sldMk cId="1090196537" sldId="476"/>
            <ac:cxnSpMk id="15" creationId="{92BB00C6-FE70-3348-8E31-888CAAF2C63E}"/>
          </ac:cxnSpMkLst>
        </pc:cxnChg>
        <pc:cxnChg chg="add mod">
          <ac:chgData name="David Drohan" userId="bd111efc-3a90-4169-a791-cb26685365d4" providerId="ADAL" clId="{0E1B24A4-6E2A-B347-B8B5-B63448F4101C}" dt="2019-07-27T19:42:00.685" v="2256" actId="1076"/>
          <ac:cxnSpMkLst>
            <pc:docMk/>
            <pc:sldMk cId="1090196537" sldId="476"/>
            <ac:cxnSpMk id="17" creationId="{16C873BC-306A-994C-BF84-6078AF393D56}"/>
          </ac:cxnSpMkLst>
        </pc:cxnChg>
      </pc:sldChg>
      <pc:sldChg chg="addSp delSp modSp add">
        <pc:chgData name="David Drohan" userId="bd111efc-3a90-4169-a791-cb26685365d4" providerId="ADAL" clId="{0E1B24A4-6E2A-B347-B8B5-B63448F4101C}" dt="2019-07-27T19:46:02.831" v="2316" actId="404"/>
        <pc:sldMkLst>
          <pc:docMk/>
          <pc:sldMk cId="2606499570" sldId="477"/>
        </pc:sldMkLst>
        <pc:spChg chg="mod">
          <ac:chgData name="David Drohan" userId="bd111efc-3a90-4169-a791-cb26685365d4" providerId="ADAL" clId="{0E1B24A4-6E2A-B347-B8B5-B63448F4101C}" dt="2019-07-27T19:46:02.831" v="2316" actId="404"/>
          <ac:spMkLst>
            <pc:docMk/>
            <pc:sldMk cId="2606499570" sldId="477"/>
            <ac:spMk id="10" creationId="{587369EB-109C-9E42-99A9-89CD6D86392E}"/>
          </ac:spMkLst>
        </pc:spChg>
        <pc:picChg chg="add mod">
          <ac:chgData name="David Drohan" userId="bd111efc-3a90-4169-a791-cb26685365d4" providerId="ADAL" clId="{0E1B24A4-6E2A-B347-B8B5-B63448F4101C}" dt="2019-07-25T14:29:23.919" v="727" actId="167"/>
          <ac:picMkLst>
            <pc:docMk/>
            <pc:sldMk cId="2606499570" sldId="477"/>
            <ac:picMk id="3" creationId="{20A7A9D3-0A1D-AE44-A2A4-4CE9988ADA5E}"/>
          </ac:picMkLst>
        </pc:picChg>
        <pc:picChg chg="del">
          <ac:chgData name="David Drohan" userId="bd111efc-3a90-4169-a791-cb26685365d4" providerId="ADAL" clId="{0E1B24A4-6E2A-B347-B8B5-B63448F4101C}" dt="2019-07-25T14:26:41.999" v="701" actId="478"/>
          <ac:picMkLst>
            <pc:docMk/>
            <pc:sldMk cId="2606499570" sldId="477"/>
            <ac:picMk id="6" creationId="{6BCD42A2-3646-4746-A13C-30BEE596DC1F}"/>
          </ac:picMkLst>
        </pc:picChg>
        <pc:cxnChg chg="mod">
          <ac:chgData name="David Drohan" userId="bd111efc-3a90-4169-a791-cb26685365d4" providerId="ADAL" clId="{0E1B24A4-6E2A-B347-B8B5-B63448F4101C}" dt="2019-07-25T14:29:35.143" v="728" actId="1076"/>
          <ac:cxnSpMkLst>
            <pc:docMk/>
            <pc:sldMk cId="2606499570" sldId="477"/>
            <ac:cxnSpMk id="8" creationId="{99F7B5A5-8C30-224B-A0D6-25B71B63264F}"/>
          </ac:cxnSpMkLst>
        </pc:cxnChg>
      </pc:sldChg>
      <pc:sldChg chg="addSp delSp modSp add">
        <pc:chgData name="David Drohan" userId="bd111efc-3a90-4169-a791-cb26685365d4" providerId="ADAL" clId="{0E1B24A4-6E2A-B347-B8B5-B63448F4101C}" dt="2019-07-25T15:29:56.127" v="1664" actId="1076"/>
        <pc:sldMkLst>
          <pc:docMk/>
          <pc:sldMk cId="3406424134" sldId="478"/>
        </pc:sldMkLst>
        <pc:spChg chg="mod">
          <ac:chgData name="David Drohan" userId="bd111efc-3a90-4169-a791-cb26685365d4" providerId="ADAL" clId="{0E1B24A4-6E2A-B347-B8B5-B63448F4101C}" dt="2019-07-25T15:29:50.229" v="1663" actId="20577"/>
          <ac:spMkLst>
            <pc:docMk/>
            <pc:sldMk cId="3406424134" sldId="478"/>
            <ac:spMk id="3" creationId="{6EE7EEEF-9F8E-5644-99EF-D1310CE73457}"/>
          </ac:spMkLst>
        </pc:spChg>
        <pc:picChg chg="add mod">
          <ac:chgData name="David Drohan" userId="bd111efc-3a90-4169-a791-cb26685365d4" providerId="ADAL" clId="{0E1B24A4-6E2A-B347-B8B5-B63448F4101C}" dt="2019-07-25T15:29:37.384" v="1654" actId="1076"/>
          <ac:picMkLst>
            <pc:docMk/>
            <pc:sldMk cId="3406424134" sldId="478"/>
            <ac:picMk id="7" creationId="{F84CDDA2-999E-2649-89A3-4E2A65EE7894}"/>
          </ac:picMkLst>
        </pc:picChg>
        <pc:picChg chg="del">
          <ac:chgData name="David Drohan" userId="bd111efc-3a90-4169-a791-cb26685365d4" providerId="ADAL" clId="{0E1B24A4-6E2A-B347-B8B5-B63448F4101C}" dt="2019-07-25T14:58:20.137" v="1388" actId="478"/>
          <ac:picMkLst>
            <pc:docMk/>
            <pc:sldMk cId="3406424134" sldId="478"/>
            <ac:picMk id="8" creationId="{76D7E754-0418-9941-8909-4E7058B7D31B}"/>
          </ac:picMkLst>
        </pc:picChg>
        <pc:picChg chg="del">
          <ac:chgData name="David Drohan" userId="bd111efc-3a90-4169-a791-cb26685365d4" providerId="ADAL" clId="{0E1B24A4-6E2A-B347-B8B5-B63448F4101C}" dt="2019-07-25T15:01:05.219" v="1461" actId="478"/>
          <ac:picMkLst>
            <pc:docMk/>
            <pc:sldMk cId="3406424134" sldId="478"/>
            <ac:picMk id="9" creationId="{B88E41A6-2656-8740-BD57-897DFAAB4643}"/>
          </ac:picMkLst>
        </pc:picChg>
        <pc:picChg chg="del">
          <ac:chgData name="David Drohan" userId="bd111efc-3a90-4169-a791-cb26685365d4" providerId="ADAL" clId="{0E1B24A4-6E2A-B347-B8B5-B63448F4101C}" dt="2019-07-25T15:01:06.501" v="1462" actId="478"/>
          <ac:picMkLst>
            <pc:docMk/>
            <pc:sldMk cId="3406424134" sldId="478"/>
            <ac:picMk id="11" creationId="{69D09F8F-A584-A445-8213-486CA6274CE0}"/>
          </ac:picMkLst>
        </pc:picChg>
        <pc:picChg chg="add mod">
          <ac:chgData name="David Drohan" userId="bd111efc-3a90-4169-a791-cb26685365d4" providerId="ADAL" clId="{0E1B24A4-6E2A-B347-B8B5-B63448F4101C}" dt="2019-07-25T15:29:30.673" v="1652" actId="1036"/>
          <ac:picMkLst>
            <pc:docMk/>
            <pc:sldMk cId="3406424134" sldId="478"/>
            <ac:picMk id="14" creationId="{F5C4B7A3-7FA0-9440-860C-0E9695D7A302}"/>
          </ac:picMkLst>
        </pc:picChg>
        <pc:cxnChg chg="add mod">
          <ac:chgData name="David Drohan" userId="bd111efc-3a90-4169-a791-cb26685365d4" providerId="ADAL" clId="{0E1B24A4-6E2A-B347-B8B5-B63448F4101C}" dt="2019-07-25T15:29:56.127" v="1664" actId="1076"/>
          <ac:cxnSpMkLst>
            <pc:docMk/>
            <pc:sldMk cId="3406424134" sldId="478"/>
            <ac:cxnSpMk id="12" creationId="{B91B822E-5AE1-BC46-B9E0-D0E19F143EE7}"/>
          </ac:cxnSpMkLst>
        </pc:cxnChg>
        <pc:cxnChg chg="add mod">
          <ac:chgData name="David Drohan" userId="bd111efc-3a90-4169-a791-cb26685365d4" providerId="ADAL" clId="{0E1B24A4-6E2A-B347-B8B5-B63448F4101C}" dt="2019-07-25T15:29:34.023" v="1653" actId="1076"/>
          <ac:cxnSpMkLst>
            <pc:docMk/>
            <pc:sldMk cId="3406424134" sldId="478"/>
            <ac:cxnSpMk id="15" creationId="{C8EFBFAE-8C59-CF40-BA9B-96DA0786B5DD}"/>
          </ac:cxnSpMkLst>
        </pc:cxnChg>
      </pc:sldChg>
      <pc:sldChg chg="addSp delSp modSp add">
        <pc:chgData name="David Drohan" userId="bd111efc-3a90-4169-a791-cb26685365d4" providerId="ADAL" clId="{0E1B24A4-6E2A-B347-B8B5-B63448F4101C}" dt="2019-07-25T15:32:18.563" v="1703" actId="14100"/>
        <pc:sldMkLst>
          <pc:docMk/>
          <pc:sldMk cId="279843734" sldId="479"/>
        </pc:sldMkLst>
        <pc:spChg chg="del">
          <ac:chgData name="David Drohan" userId="bd111efc-3a90-4169-a791-cb26685365d4" providerId="ADAL" clId="{0E1B24A4-6E2A-B347-B8B5-B63448F4101C}" dt="2019-07-25T15:04:47.080" v="1511" actId="478"/>
          <ac:spMkLst>
            <pc:docMk/>
            <pc:sldMk cId="279843734" sldId="479"/>
            <ac:spMk id="3" creationId="{6EE7EEEF-9F8E-5644-99EF-D1310CE73457}"/>
          </ac:spMkLst>
        </pc:spChg>
        <pc:spChg chg="add del mod">
          <ac:chgData name="David Drohan" userId="bd111efc-3a90-4169-a791-cb26685365d4" providerId="ADAL" clId="{0E1B24A4-6E2A-B347-B8B5-B63448F4101C}" dt="2019-07-25T15:04:49.360" v="1512" actId="478"/>
          <ac:spMkLst>
            <pc:docMk/>
            <pc:sldMk cId="279843734" sldId="479"/>
            <ac:spMk id="8" creationId="{3C2C61B5-40B3-FB4F-909A-AA8926CB515B}"/>
          </ac:spMkLst>
        </pc:spChg>
        <pc:spChg chg="add mod">
          <ac:chgData name="David Drohan" userId="bd111efc-3a90-4169-a791-cb26685365d4" providerId="ADAL" clId="{0E1B24A4-6E2A-B347-B8B5-B63448F4101C}" dt="2019-07-25T15:22:46.044" v="1563" actId="1076"/>
          <ac:spMkLst>
            <pc:docMk/>
            <pc:sldMk cId="279843734" sldId="479"/>
            <ac:spMk id="28" creationId="{B6C4A8ED-3BA0-C147-B6FE-DA5188C652B7}"/>
          </ac:spMkLst>
        </pc:spChg>
        <pc:spChg chg="add mod">
          <ac:chgData name="David Drohan" userId="bd111efc-3a90-4169-a791-cb26685365d4" providerId="ADAL" clId="{0E1B24A4-6E2A-B347-B8B5-B63448F4101C}" dt="2019-07-25T15:26:23.077" v="1596" actId="1076"/>
          <ac:spMkLst>
            <pc:docMk/>
            <pc:sldMk cId="279843734" sldId="479"/>
            <ac:spMk id="29" creationId="{BBE9760E-4A34-3D42-A11E-671BC3957425}"/>
          </ac:spMkLst>
        </pc:spChg>
        <pc:spChg chg="add mod">
          <ac:chgData name="David Drohan" userId="bd111efc-3a90-4169-a791-cb26685365d4" providerId="ADAL" clId="{0E1B24A4-6E2A-B347-B8B5-B63448F4101C}" dt="2019-07-25T15:26:35.121" v="1600" actId="20577"/>
          <ac:spMkLst>
            <pc:docMk/>
            <pc:sldMk cId="279843734" sldId="479"/>
            <ac:spMk id="33" creationId="{1CBDBFB9-C74F-C74A-8B62-B3330920F2E5}"/>
          </ac:spMkLst>
        </pc:spChg>
        <pc:spChg chg="add mod">
          <ac:chgData name="David Drohan" userId="bd111efc-3a90-4169-a791-cb26685365d4" providerId="ADAL" clId="{0E1B24A4-6E2A-B347-B8B5-B63448F4101C}" dt="2019-07-25T15:31:26.150" v="1676" actId="1076"/>
          <ac:spMkLst>
            <pc:docMk/>
            <pc:sldMk cId="279843734" sldId="479"/>
            <ac:spMk id="35" creationId="{A55A316B-76B4-8846-9034-55FC65F32A74}"/>
          </ac:spMkLst>
        </pc:spChg>
        <pc:picChg chg="del">
          <ac:chgData name="David Drohan" userId="bd111efc-3a90-4169-a791-cb26685365d4" providerId="ADAL" clId="{0E1B24A4-6E2A-B347-B8B5-B63448F4101C}" dt="2019-07-25T15:04:50.630" v="1513" actId="478"/>
          <ac:picMkLst>
            <pc:docMk/>
            <pc:sldMk cId="279843734" sldId="479"/>
            <ac:picMk id="7" creationId="{F84CDDA2-999E-2649-89A3-4E2A65EE7894}"/>
          </ac:picMkLst>
        </pc:picChg>
        <pc:picChg chg="add mod">
          <ac:chgData name="David Drohan" userId="bd111efc-3a90-4169-a791-cb26685365d4" providerId="ADAL" clId="{0E1B24A4-6E2A-B347-B8B5-B63448F4101C}" dt="2019-07-25T15:20:32.292" v="1533" actId="167"/>
          <ac:picMkLst>
            <pc:docMk/>
            <pc:sldMk cId="279843734" sldId="479"/>
            <ac:picMk id="10" creationId="{1623BE72-1E67-6749-852F-0A8715F86BD9}"/>
          </ac:picMkLst>
        </pc:picChg>
        <pc:picChg chg="add del mod">
          <ac:chgData name="David Drohan" userId="bd111efc-3a90-4169-a791-cb26685365d4" providerId="ADAL" clId="{0E1B24A4-6E2A-B347-B8B5-B63448F4101C}" dt="2019-07-25T15:23:14.898" v="1570" actId="478"/>
          <ac:picMkLst>
            <pc:docMk/>
            <pc:sldMk cId="279843734" sldId="479"/>
            <ac:picMk id="13" creationId="{355F403A-6605-AC4D-9B52-53B786AE83E3}"/>
          </ac:picMkLst>
        </pc:picChg>
        <pc:picChg chg="del">
          <ac:chgData name="David Drohan" userId="bd111efc-3a90-4169-a791-cb26685365d4" providerId="ADAL" clId="{0E1B24A4-6E2A-B347-B8B5-B63448F4101C}" dt="2019-07-25T15:04:42.719" v="1510" actId="478"/>
          <ac:picMkLst>
            <pc:docMk/>
            <pc:sldMk cId="279843734" sldId="479"/>
            <ac:picMk id="14" creationId="{F5C4B7A3-7FA0-9440-860C-0E9695D7A302}"/>
          </ac:picMkLst>
        </pc:picChg>
        <pc:picChg chg="add mod">
          <ac:chgData name="David Drohan" userId="bd111efc-3a90-4169-a791-cb26685365d4" providerId="ADAL" clId="{0E1B24A4-6E2A-B347-B8B5-B63448F4101C}" dt="2019-07-25T15:32:02.010" v="1690" actId="1035"/>
          <ac:picMkLst>
            <pc:docMk/>
            <pc:sldMk cId="279843734" sldId="479"/>
            <ac:picMk id="17" creationId="{D4F3BB5B-91E5-6943-AB66-F89D39E33F6F}"/>
          </ac:picMkLst>
        </pc:picChg>
        <pc:picChg chg="add del mod">
          <ac:chgData name="David Drohan" userId="bd111efc-3a90-4169-a791-cb26685365d4" providerId="ADAL" clId="{0E1B24A4-6E2A-B347-B8B5-B63448F4101C}" dt="2019-07-25T15:30:09.430" v="1665" actId="478"/>
          <ac:picMkLst>
            <pc:docMk/>
            <pc:sldMk cId="279843734" sldId="479"/>
            <ac:picMk id="31" creationId="{716B1AD4-DD31-814B-BC39-5AC5F9155F7D}"/>
          </ac:picMkLst>
        </pc:picChg>
        <pc:picChg chg="add mod">
          <ac:chgData name="David Drohan" userId="bd111efc-3a90-4169-a791-cb26685365d4" providerId="ADAL" clId="{0E1B24A4-6E2A-B347-B8B5-B63448F4101C}" dt="2019-07-25T15:31:07.564" v="1673" actId="167"/>
          <ac:picMkLst>
            <pc:docMk/>
            <pc:sldMk cId="279843734" sldId="479"/>
            <ac:picMk id="37" creationId="{8795662F-0D64-814B-98B2-4A49CE7D248C}"/>
          </ac:picMkLst>
        </pc:picChg>
        <pc:cxnChg chg="mod">
          <ac:chgData name="David Drohan" userId="bd111efc-3a90-4169-a791-cb26685365d4" providerId="ADAL" clId="{0E1B24A4-6E2A-B347-B8B5-B63448F4101C}" dt="2019-07-25T15:20:39.133" v="1534" actId="14100"/>
          <ac:cxnSpMkLst>
            <pc:docMk/>
            <pc:sldMk cId="279843734" sldId="479"/>
            <ac:cxnSpMk id="12" creationId="{B91B822E-5AE1-BC46-B9E0-D0E19F143EE7}"/>
          </ac:cxnSpMkLst>
        </pc:cxnChg>
        <pc:cxnChg chg="del mod">
          <ac:chgData name="David Drohan" userId="bd111efc-3a90-4169-a791-cb26685365d4" providerId="ADAL" clId="{0E1B24A4-6E2A-B347-B8B5-B63448F4101C}" dt="2019-07-25T15:20:40.961" v="1535" actId="478"/>
          <ac:cxnSpMkLst>
            <pc:docMk/>
            <pc:sldMk cId="279843734" sldId="479"/>
            <ac:cxnSpMk id="15" creationId="{C8EFBFAE-8C59-CF40-BA9B-96DA0786B5DD}"/>
          </ac:cxnSpMkLst>
        </pc:cxnChg>
        <pc:cxnChg chg="add mod">
          <ac:chgData name="David Drohan" userId="bd111efc-3a90-4169-a791-cb26685365d4" providerId="ADAL" clId="{0E1B24A4-6E2A-B347-B8B5-B63448F4101C}" dt="2019-07-25T15:31:15.870" v="1674" actId="1076"/>
          <ac:cxnSpMkLst>
            <pc:docMk/>
            <pc:sldMk cId="279843734" sldId="479"/>
            <ac:cxnSpMk id="19" creationId="{1516EEE7-0F87-D64B-BD9E-F976FAA71A36}"/>
          </ac:cxnSpMkLst>
        </pc:cxnChg>
        <pc:cxnChg chg="add mod">
          <ac:chgData name="David Drohan" userId="bd111efc-3a90-4169-a791-cb26685365d4" providerId="ADAL" clId="{0E1B24A4-6E2A-B347-B8B5-B63448F4101C}" dt="2019-07-25T15:31:21.850" v="1675" actId="1076"/>
          <ac:cxnSpMkLst>
            <pc:docMk/>
            <pc:sldMk cId="279843734" sldId="479"/>
            <ac:cxnSpMk id="20" creationId="{1C16829B-25C1-4A4F-92CC-2179A9C95AF0}"/>
          </ac:cxnSpMkLst>
        </pc:cxnChg>
        <pc:cxnChg chg="add del mod">
          <ac:chgData name="David Drohan" userId="bd111efc-3a90-4169-a791-cb26685365d4" providerId="ADAL" clId="{0E1B24A4-6E2A-B347-B8B5-B63448F4101C}" dt="2019-07-25T15:31:27.849" v="1677" actId="478"/>
          <ac:cxnSpMkLst>
            <pc:docMk/>
            <pc:sldMk cId="279843734" sldId="479"/>
            <ac:cxnSpMk id="22" creationId="{1C8BA379-469D-264C-9585-98176C45E665}"/>
          </ac:cxnSpMkLst>
        </pc:cxnChg>
        <pc:cxnChg chg="add mod">
          <ac:chgData name="David Drohan" userId="bd111efc-3a90-4169-a791-cb26685365d4" providerId="ADAL" clId="{0E1B24A4-6E2A-B347-B8B5-B63448F4101C}" dt="2019-07-25T15:31:57.568" v="1684" actId="14100"/>
          <ac:cxnSpMkLst>
            <pc:docMk/>
            <pc:sldMk cId="279843734" sldId="479"/>
            <ac:cxnSpMk id="25" creationId="{5BB81E8F-A915-3940-B12F-99A5B31F06BC}"/>
          </ac:cxnSpMkLst>
        </pc:cxnChg>
        <pc:cxnChg chg="add mod">
          <ac:chgData name="David Drohan" userId="bd111efc-3a90-4169-a791-cb26685365d4" providerId="ADAL" clId="{0E1B24A4-6E2A-B347-B8B5-B63448F4101C}" dt="2019-07-25T15:32:18.563" v="1703" actId="14100"/>
          <ac:cxnSpMkLst>
            <pc:docMk/>
            <pc:sldMk cId="279843734" sldId="479"/>
            <ac:cxnSpMk id="27" creationId="{C807DDEA-23F4-8441-BF4D-18CA7F1EF6F4}"/>
          </ac:cxnSpMkLst>
        </pc:cxnChg>
        <pc:cxnChg chg="add mod">
          <ac:chgData name="David Drohan" userId="bd111efc-3a90-4169-a791-cb26685365d4" providerId="ADAL" clId="{0E1B24A4-6E2A-B347-B8B5-B63448F4101C}" dt="2019-07-25T15:26:32.004" v="1599" actId="14100"/>
          <ac:cxnSpMkLst>
            <pc:docMk/>
            <pc:sldMk cId="279843734" sldId="479"/>
            <ac:cxnSpMk id="32" creationId="{56D6E546-A8B8-3446-8303-F6F424F1D71A}"/>
          </ac:cxnSpMkLst>
        </pc:cxnChg>
      </pc:sldChg>
      <pc:sldChg chg="addSp delSp modSp add">
        <pc:chgData name="David Drohan" userId="bd111efc-3a90-4169-a791-cb26685365d4" providerId="ADAL" clId="{0E1B24A4-6E2A-B347-B8B5-B63448F4101C}" dt="2019-07-25T18:56:54.663" v="1834" actId="1076"/>
        <pc:sldMkLst>
          <pc:docMk/>
          <pc:sldMk cId="3503364801" sldId="480"/>
        </pc:sldMkLst>
        <pc:spChg chg="mod">
          <ac:chgData name="David Drohan" userId="bd111efc-3a90-4169-a791-cb26685365d4" providerId="ADAL" clId="{0E1B24A4-6E2A-B347-B8B5-B63448F4101C}" dt="2019-07-25T18:53:14.777" v="1762" actId="20577"/>
          <ac:spMkLst>
            <pc:docMk/>
            <pc:sldMk cId="3503364801" sldId="480"/>
            <ac:spMk id="2" creationId="{6D639980-3BE2-1B43-8CE2-C8F6E44FC6A0}"/>
          </ac:spMkLst>
        </pc:spChg>
        <pc:spChg chg="mod">
          <ac:chgData name="David Drohan" userId="bd111efc-3a90-4169-a791-cb26685365d4" providerId="ADAL" clId="{0E1B24A4-6E2A-B347-B8B5-B63448F4101C}" dt="2019-07-25T18:55:29.720" v="1824" actId="403"/>
          <ac:spMkLst>
            <pc:docMk/>
            <pc:sldMk cId="3503364801" sldId="480"/>
            <ac:spMk id="3" creationId="{6EE7EEEF-9F8E-5644-99EF-D1310CE73457}"/>
          </ac:spMkLst>
        </pc:spChg>
        <pc:picChg chg="del">
          <ac:chgData name="David Drohan" userId="bd111efc-3a90-4169-a791-cb26685365d4" providerId="ADAL" clId="{0E1B24A4-6E2A-B347-B8B5-B63448F4101C}" dt="2019-07-25T18:53:22.472" v="1763" actId="478"/>
          <ac:picMkLst>
            <pc:docMk/>
            <pc:sldMk cId="3503364801" sldId="480"/>
            <ac:picMk id="7" creationId="{F84CDDA2-999E-2649-89A3-4E2A65EE7894}"/>
          </ac:picMkLst>
        </pc:picChg>
        <pc:picChg chg="add mod">
          <ac:chgData name="David Drohan" userId="bd111efc-3a90-4169-a791-cb26685365d4" providerId="ADAL" clId="{0E1B24A4-6E2A-B347-B8B5-B63448F4101C}" dt="2019-07-25T18:56:23.306" v="1826" actId="167"/>
          <ac:picMkLst>
            <pc:docMk/>
            <pc:sldMk cId="3503364801" sldId="480"/>
            <ac:picMk id="8" creationId="{5961B69C-82D9-5C40-94DC-3972865BD1AE}"/>
          </ac:picMkLst>
        </pc:picChg>
        <pc:picChg chg="del">
          <ac:chgData name="David Drohan" userId="bd111efc-3a90-4169-a791-cb26685365d4" providerId="ADAL" clId="{0E1B24A4-6E2A-B347-B8B5-B63448F4101C}" dt="2019-07-25T18:53:23.510" v="1764" actId="478"/>
          <ac:picMkLst>
            <pc:docMk/>
            <pc:sldMk cId="3503364801" sldId="480"/>
            <ac:picMk id="14" creationId="{F5C4B7A3-7FA0-9440-860C-0E9695D7A302}"/>
          </ac:picMkLst>
        </pc:picChg>
        <pc:cxnChg chg="mod">
          <ac:chgData name="David Drohan" userId="bd111efc-3a90-4169-a791-cb26685365d4" providerId="ADAL" clId="{0E1B24A4-6E2A-B347-B8B5-B63448F4101C}" dt="2019-07-25T18:56:54.663" v="1834" actId="1076"/>
          <ac:cxnSpMkLst>
            <pc:docMk/>
            <pc:sldMk cId="3503364801" sldId="480"/>
            <ac:cxnSpMk id="12" creationId="{B91B822E-5AE1-BC46-B9E0-D0E19F143EE7}"/>
          </ac:cxnSpMkLst>
        </pc:cxnChg>
        <pc:cxnChg chg="add mod">
          <ac:chgData name="David Drohan" userId="bd111efc-3a90-4169-a791-cb26685365d4" providerId="ADAL" clId="{0E1B24A4-6E2A-B347-B8B5-B63448F4101C}" dt="2019-07-25T18:56:51.725" v="1833" actId="14100"/>
          <ac:cxnSpMkLst>
            <pc:docMk/>
            <pc:sldMk cId="3503364801" sldId="480"/>
            <ac:cxnSpMk id="13" creationId="{8E597933-DF7A-D540-9660-9D3288A6F141}"/>
          </ac:cxnSpMkLst>
        </pc:cxnChg>
        <pc:cxnChg chg="del">
          <ac:chgData name="David Drohan" userId="bd111efc-3a90-4169-a791-cb26685365d4" providerId="ADAL" clId="{0E1B24A4-6E2A-B347-B8B5-B63448F4101C}" dt="2019-07-25T18:56:27.424" v="1827" actId="478"/>
          <ac:cxnSpMkLst>
            <pc:docMk/>
            <pc:sldMk cId="3503364801" sldId="480"/>
            <ac:cxnSpMk id="15" creationId="{C8EFBFAE-8C59-CF40-BA9B-96DA0786B5DD}"/>
          </ac:cxnSpMkLst>
        </pc:cxnChg>
      </pc:sldChg>
      <pc:sldChg chg="addSp delSp modSp add modAnim">
        <pc:chgData name="David Drohan" userId="bd111efc-3a90-4169-a791-cb26685365d4" providerId="ADAL" clId="{0E1B24A4-6E2A-B347-B8B5-B63448F4101C}" dt="2019-07-27T19:47:11.748" v="2318" actId="1037"/>
        <pc:sldMkLst>
          <pc:docMk/>
          <pc:sldMk cId="3147090463" sldId="481"/>
        </pc:sldMkLst>
        <pc:spChg chg="del mod">
          <ac:chgData name="David Drohan" userId="bd111efc-3a90-4169-a791-cb26685365d4" providerId="ADAL" clId="{0E1B24A4-6E2A-B347-B8B5-B63448F4101C}" dt="2019-07-25T18:59:10.827" v="1838" actId="478"/>
          <ac:spMkLst>
            <pc:docMk/>
            <pc:sldMk cId="3147090463" sldId="481"/>
            <ac:spMk id="3" creationId="{6EE7EEEF-9F8E-5644-99EF-D1310CE73457}"/>
          </ac:spMkLst>
        </pc:spChg>
        <pc:spChg chg="add del mod">
          <ac:chgData name="David Drohan" userId="bd111efc-3a90-4169-a791-cb26685365d4" providerId="ADAL" clId="{0E1B24A4-6E2A-B347-B8B5-B63448F4101C}" dt="2019-07-25T19:07:12.394" v="2008" actId="20577"/>
          <ac:spMkLst>
            <pc:docMk/>
            <pc:sldMk cId="3147090463" sldId="481"/>
            <ac:spMk id="7" creationId="{2907B15F-425C-7441-B825-516200379525}"/>
          </ac:spMkLst>
        </pc:spChg>
        <pc:spChg chg="add del">
          <ac:chgData name="David Drohan" userId="bd111efc-3a90-4169-a791-cb26685365d4" providerId="ADAL" clId="{0E1B24A4-6E2A-B347-B8B5-B63448F4101C}" dt="2019-07-25T18:59:27.055" v="1842"/>
          <ac:spMkLst>
            <pc:docMk/>
            <pc:sldMk cId="3147090463" sldId="481"/>
            <ac:spMk id="11" creationId="{3D11ECAB-282F-2247-BA9F-25E0AD4CF7C5}"/>
          </ac:spMkLst>
        </pc:spChg>
        <pc:picChg chg="del">
          <ac:chgData name="David Drohan" userId="bd111efc-3a90-4169-a791-cb26685365d4" providerId="ADAL" clId="{0E1B24A4-6E2A-B347-B8B5-B63448F4101C}" dt="2019-07-25T18:58:39.921" v="1837" actId="478"/>
          <ac:picMkLst>
            <pc:docMk/>
            <pc:sldMk cId="3147090463" sldId="481"/>
            <ac:picMk id="8" creationId="{5961B69C-82D9-5C40-94DC-3972865BD1AE}"/>
          </ac:picMkLst>
        </pc:picChg>
        <pc:picChg chg="add mod">
          <ac:chgData name="David Drohan" userId="bd111efc-3a90-4169-a791-cb26685365d4" providerId="ADAL" clId="{0E1B24A4-6E2A-B347-B8B5-B63448F4101C}" dt="2019-07-27T19:47:11.748" v="2318" actId="1037"/>
          <ac:picMkLst>
            <pc:docMk/>
            <pc:sldMk cId="3147090463" sldId="481"/>
            <ac:picMk id="10" creationId="{7DF743A9-D314-CC45-82CC-409C3DF81706}"/>
          </ac:picMkLst>
        </pc:picChg>
        <pc:cxnChg chg="mod">
          <ac:chgData name="David Drohan" userId="bd111efc-3a90-4169-a791-cb26685365d4" providerId="ADAL" clId="{0E1B24A4-6E2A-B347-B8B5-B63448F4101C}" dt="2019-07-25T19:03:57.408" v="1892" actId="14100"/>
          <ac:cxnSpMkLst>
            <pc:docMk/>
            <pc:sldMk cId="3147090463" sldId="481"/>
            <ac:cxnSpMk id="12" creationId="{B91B822E-5AE1-BC46-B9E0-D0E19F143EE7}"/>
          </ac:cxnSpMkLst>
        </pc:cxnChg>
        <pc:cxnChg chg="del mod">
          <ac:chgData name="David Drohan" userId="bd111efc-3a90-4169-a791-cb26685365d4" providerId="ADAL" clId="{0E1B24A4-6E2A-B347-B8B5-B63448F4101C}" dt="2019-07-25T18:59:33.373" v="1845" actId="478"/>
          <ac:cxnSpMkLst>
            <pc:docMk/>
            <pc:sldMk cId="3147090463" sldId="481"/>
            <ac:cxnSpMk id="13" creationId="{8E597933-DF7A-D540-9660-9D3288A6F141}"/>
          </ac:cxnSpMkLst>
        </pc:cxnChg>
        <pc:cxnChg chg="add mod">
          <ac:chgData name="David Drohan" userId="bd111efc-3a90-4169-a791-cb26685365d4" providerId="ADAL" clId="{0E1B24A4-6E2A-B347-B8B5-B63448F4101C}" dt="2019-07-25T19:05:02.588" v="1935" actId="14100"/>
          <ac:cxnSpMkLst>
            <pc:docMk/>
            <pc:sldMk cId="3147090463" sldId="481"/>
            <ac:cxnSpMk id="17" creationId="{0F9A7014-B963-A74B-825D-F566809F56CC}"/>
          </ac:cxnSpMkLst>
        </pc:cxnChg>
        <pc:cxnChg chg="add mod">
          <ac:chgData name="David Drohan" userId="bd111efc-3a90-4169-a791-cb26685365d4" providerId="ADAL" clId="{0E1B24A4-6E2A-B347-B8B5-B63448F4101C}" dt="2019-07-25T19:07:30.460" v="2011" actId="14100"/>
          <ac:cxnSpMkLst>
            <pc:docMk/>
            <pc:sldMk cId="3147090463" sldId="481"/>
            <ac:cxnSpMk id="20" creationId="{E652357F-E44C-2349-A9E2-23FE83BEC043}"/>
          </ac:cxnSpMkLst>
        </pc:cxnChg>
        <pc:cxnChg chg="add mod">
          <ac:chgData name="David Drohan" userId="bd111efc-3a90-4169-a791-cb26685365d4" providerId="ADAL" clId="{0E1B24A4-6E2A-B347-B8B5-B63448F4101C}" dt="2019-07-25T19:07:43.404" v="2014" actId="14100"/>
          <ac:cxnSpMkLst>
            <pc:docMk/>
            <pc:sldMk cId="3147090463" sldId="481"/>
            <ac:cxnSpMk id="22" creationId="{B10DE15C-5F12-7B4E-8C11-12D836B6D65B}"/>
          </ac:cxnSpMkLst>
        </pc:cxnChg>
        <pc:cxnChg chg="add mod">
          <ac:chgData name="David Drohan" userId="bd111efc-3a90-4169-a791-cb26685365d4" providerId="ADAL" clId="{0E1B24A4-6E2A-B347-B8B5-B63448F4101C}" dt="2019-07-26T10:01:26.392" v="2232" actId="1076"/>
          <ac:cxnSpMkLst>
            <pc:docMk/>
            <pc:sldMk cId="3147090463" sldId="481"/>
            <ac:cxnSpMk id="24" creationId="{C4362AC4-4B09-BF41-8575-71484FE441CE}"/>
          </ac:cxnSpMkLst>
        </pc:cxnChg>
      </pc:sldChg>
      <pc:sldChg chg="addSp delSp modSp add">
        <pc:chgData name="David Drohan" userId="bd111efc-3a90-4169-a791-cb26685365d4" providerId="ADAL" clId="{0E1B24A4-6E2A-B347-B8B5-B63448F4101C}" dt="2019-07-26T10:00:42.263" v="2228" actId="1076"/>
        <pc:sldMkLst>
          <pc:docMk/>
          <pc:sldMk cId="136101260" sldId="482"/>
        </pc:sldMkLst>
        <pc:spChg chg="add del mod">
          <ac:chgData name="David Drohan" userId="bd111efc-3a90-4169-a791-cb26685365d4" providerId="ADAL" clId="{0E1B24A4-6E2A-B347-B8B5-B63448F4101C}" dt="2019-07-25T19:09:15.353" v="2021" actId="478"/>
          <ac:spMkLst>
            <pc:docMk/>
            <pc:sldMk cId="136101260" sldId="482"/>
            <ac:spMk id="6" creationId="{AAF4408A-AAEB-774D-9B39-5B31A7802579}"/>
          </ac:spMkLst>
        </pc:spChg>
        <pc:spChg chg="del">
          <ac:chgData name="David Drohan" userId="bd111efc-3a90-4169-a791-cb26685365d4" providerId="ADAL" clId="{0E1B24A4-6E2A-B347-B8B5-B63448F4101C}" dt="2019-07-25T19:09:13.253" v="2020" actId="478"/>
          <ac:spMkLst>
            <pc:docMk/>
            <pc:sldMk cId="136101260" sldId="482"/>
            <ac:spMk id="7" creationId="{2907B15F-425C-7441-B825-516200379525}"/>
          </ac:spMkLst>
        </pc:spChg>
        <pc:spChg chg="add mod">
          <ac:chgData name="David Drohan" userId="bd111efc-3a90-4169-a791-cb26685365d4" providerId="ADAL" clId="{0E1B24A4-6E2A-B347-B8B5-B63448F4101C}" dt="2019-07-26T10:00:39.360" v="2227" actId="14100"/>
          <ac:spMkLst>
            <pc:docMk/>
            <pc:sldMk cId="136101260" sldId="482"/>
            <ac:spMk id="18" creationId="{92593AA7-3C66-8147-B9CC-F6E022939CEB}"/>
          </ac:spMkLst>
        </pc:spChg>
        <pc:picChg chg="add mod">
          <ac:chgData name="David Drohan" userId="bd111efc-3a90-4169-a791-cb26685365d4" providerId="ADAL" clId="{0E1B24A4-6E2A-B347-B8B5-B63448F4101C}" dt="2019-07-25T19:10:58.220" v="2026" actId="1076"/>
          <ac:picMkLst>
            <pc:docMk/>
            <pc:sldMk cId="136101260" sldId="482"/>
            <ac:picMk id="9" creationId="{D4C78FCF-8E12-5449-A531-859CE5595AF9}"/>
          </ac:picMkLst>
        </pc:picChg>
        <pc:picChg chg="del">
          <ac:chgData name="David Drohan" userId="bd111efc-3a90-4169-a791-cb26685365d4" providerId="ADAL" clId="{0E1B24A4-6E2A-B347-B8B5-B63448F4101C}" dt="2019-07-25T19:08:42.658" v="2016" actId="478"/>
          <ac:picMkLst>
            <pc:docMk/>
            <pc:sldMk cId="136101260" sldId="482"/>
            <ac:picMk id="10" creationId="{7DF743A9-D314-CC45-82CC-409C3DF81706}"/>
          </ac:picMkLst>
        </pc:picChg>
        <pc:picChg chg="add mod">
          <ac:chgData name="David Drohan" userId="bd111efc-3a90-4169-a791-cb26685365d4" providerId="ADAL" clId="{0E1B24A4-6E2A-B347-B8B5-B63448F4101C}" dt="2019-07-25T19:11:43.005" v="2045" actId="170"/>
          <ac:picMkLst>
            <pc:docMk/>
            <pc:sldMk cId="136101260" sldId="482"/>
            <ac:picMk id="11" creationId="{652D30A6-34A3-3E47-8CA7-E7FB40313D61}"/>
          </ac:picMkLst>
        </pc:picChg>
        <pc:cxnChg chg="del">
          <ac:chgData name="David Drohan" userId="bd111efc-3a90-4169-a791-cb26685365d4" providerId="ADAL" clId="{0E1B24A4-6E2A-B347-B8B5-B63448F4101C}" dt="2019-07-25T19:11:10.886" v="2038" actId="478"/>
          <ac:cxnSpMkLst>
            <pc:docMk/>
            <pc:sldMk cId="136101260" sldId="482"/>
            <ac:cxnSpMk id="12" creationId="{B91B822E-5AE1-BC46-B9E0-D0E19F143EE7}"/>
          </ac:cxnSpMkLst>
        </pc:cxnChg>
        <pc:cxnChg chg="del">
          <ac:chgData name="David Drohan" userId="bd111efc-3a90-4169-a791-cb26685365d4" providerId="ADAL" clId="{0E1B24A4-6E2A-B347-B8B5-B63448F4101C}" dt="2019-07-25T19:11:12.613" v="2039" actId="478"/>
          <ac:cxnSpMkLst>
            <pc:docMk/>
            <pc:sldMk cId="136101260" sldId="482"/>
            <ac:cxnSpMk id="17" creationId="{0F9A7014-B963-A74B-825D-F566809F56CC}"/>
          </ac:cxnSpMkLst>
        </pc:cxnChg>
        <pc:cxnChg chg="add mod">
          <ac:chgData name="David Drohan" userId="bd111efc-3a90-4169-a791-cb26685365d4" providerId="ADAL" clId="{0E1B24A4-6E2A-B347-B8B5-B63448F4101C}" dt="2019-07-26T10:00:42.263" v="2228" actId="1076"/>
          <ac:cxnSpMkLst>
            <pc:docMk/>
            <pc:sldMk cId="136101260" sldId="482"/>
            <ac:cxnSpMk id="19" creationId="{DDFE0FD4-B99C-884E-91A3-F4AA6231B188}"/>
          </ac:cxnSpMkLst>
        </pc:cxnChg>
        <pc:cxnChg chg="del">
          <ac:chgData name="David Drohan" userId="bd111efc-3a90-4169-a791-cb26685365d4" providerId="ADAL" clId="{0E1B24A4-6E2A-B347-B8B5-B63448F4101C}" dt="2019-07-25T19:11:14.392" v="2040" actId="478"/>
          <ac:cxnSpMkLst>
            <pc:docMk/>
            <pc:sldMk cId="136101260" sldId="482"/>
            <ac:cxnSpMk id="20" creationId="{E652357F-E44C-2349-A9E2-23FE83BEC043}"/>
          </ac:cxnSpMkLst>
        </pc:cxnChg>
        <pc:cxnChg chg="mod">
          <ac:chgData name="David Drohan" userId="bd111efc-3a90-4169-a791-cb26685365d4" providerId="ADAL" clId="{0E1B24A4-6E2A-B347-B8B5-B63448F4101C}" dt="2019-07-25T19:11:28.562" v="2043" actId="14100"/>
          <ac:cxnSpMkLst>
            <pc:docMk/>
            <pc:sldMk cId="136101260" sldId="482"/>
            <ac:cxnSpMk id="22" creationId="{B10DE15C-5F12-7B4E-8C11-12D836B6D65B}"/>
          </ac:cxnSpMkLst>
        </pc:cxnChg>
      </pc:sldChg>
    </pc:docChg>
  </pc:docChgLst>
  <pc:docChgLst>
    <pc:chgData name="David Drohan" userId="bd111efc-3a90-4169-a791-cb26685365d4" providerId="ADAL" clId="{E9CEBCB5-C03A-5947-ADD2-59CF49E8FFEE}"/>
    <pc:docChg chg="undo custSel addSld delSld modSld">
      <pc:chgData name="David Drohan" userId="bd111efc-3a90-4169-a791-cb26685365d4" providerId="ADAL" clId="{E9CEBCB5-C03A-5947-ADD2-59CF49E8FFEE}" dt="2019-07-01T14:31:04.292" v="2113" actId="14100"/>
      <pc:docMkLst>
        <pc:docMk/>
      </pc:docMkLst>
      <pc:sldChg chg="modSp">
        <pc:chgData name="David Drohan" userId="bd111efc-3a90-4169-a791-cb26685365d4" providerId="ADAL" clId="{E9CEBCB5-C03A-5947-ADD2-59CF49E8FFEE}" dt="2019-06-27T12:27:49.640" v="5" actId="14100"/>
        <pc:sldMkLst>
          <pc:docMk/>
          <pc:sldMk cId="0" sldId="257"/>
        </pc:sldMkLst>
        <pc:spChg chg="mod">
          <ac:chgData name="David Drohan" userId="bd111efc-3a90-4169-a791-cb26685365d4" providerId="ADAL" clId="{E9CEBCB5-C03A-5947-ADD2-59CF49E8FFEE}" dt="2019-06-27T12:23:03.360" v="1" actId="20577"/>
          <ac:spMkLst>
            <pc:docMk/>
            <pc:sldMk cId="0" sldId="257"/>
            <ac:spMk id="3" creationId="{00000000-0000-0000-0000-000000000000}"/>
          </ac:spMkLst>
        </pc:spChg>
        <pc:picChg chg="mod">
          <ac:chgData name="David Drohan" userId="bd111efc-3a90-4169-a791-cb26685365d4" providerId="ADAL" clId="{E9CEBCB5-C03A-5947-ADD2-59CF49E8FFEE}" dt="2019-06-27T12:27:49.640" v="5" actId="14100"/>
          <ac:picMkLst>
            <pc:docMk/>
            <pc:sldMk cId="0" sldId="257"/>
            <ac:picMk id="4" creationId="{D7A0480B-27AF-B34B-8777-E3A218BB58DD}"/>
          </ac:picMkLst>
        </pc:picChg>
      </pc:sldChg>
      <pc:sldChg chg="modSp">
        <pc:chgData name="David Drohan" userId="bd111efc-3a90-4169-a791-cb26685365d4" providerId="ADAL" clId="{E9CEBCB5-C03A-5947-ADD2-59CF49E8FFEE}" dt="2019-06-27T12:31:00.691" v="16" actId="113"/>
        <pc:sldMkLst>
          <pc:docMk/>
          <pc:sldMk cId="0" sldId="258"/>
        </pc:sldMkLst>
        <pc:spChg chg="mod">
          <ac:chgData name="David Drohan" userId="bd111efc-3a90-4169-a791-cb26685365d4" providerId="ADAL" clId="{E9CEBCB5-C03A-5947-ADD2-59CF49E8FFEE}" dt="2019-06-27T12:31:00.691" v="16" actId="113"/>
          <ac:spMkLst>
            <pc:docMk/>
            <pc:sldMk cId="0" sldId="258"/>
            <ac:spMk id="86" creationId="{00000000-0000-0000-0000-000000000000}"/>
          </ac:spMkLst>
        </pc:spChg>
      </pc:sldChg>
      <pc:sldChg chg="modSp">
        <pc:chgData name="David Drohan" userId="bd111efc-3a90-4169-a791-cb26685365d4" providerId="ADAL" clId="{E9CEBCB5-C03A-5947-ADD2-59CF49E8FFEE}" dt="2019-06-30T06:48:58.897" v="338" actId="20577"/>
        <pc:sldMkLst>
          <pc:docMk/>
          <pc:sldMk cId="456730074" sldId="303"/>
        </pc:sldMkLst>
        <pc:spChg chg="mod">
          <ac:chgData name="David Drohan" userId="bd111efc-3a90-4169-a791-cb26685365d4" providerId="ADAL" clId="{E9CEBCB5-C03A-5947-ADD2-59CF49E8FFEE}" dt="2019-06-30T06:48:53.103" v="326" actId="20577"/>
          <ac:spMkLst>
            <pc:docMk/>
            <pc:sldMk cId="456730074" sldId="303"/>
            <ac:spMk id="2" creationId="{00000000-0000-0000-0000-000000000000}"/>
          </ac:spMkLst>
        </pc:spChg>
        <pc:spChg chg="mod">
          <ac:chgData name="David Drohan" userId="bd111efc-3a90-4169-a791-cb26685365d4" providerId="ADAL" clId="{E9CEBCB5-C03A-5947-ADD2-59CF49E8FFEE}" dt="2019-06-30T06:48:58.897" v="338" actId="20577"/>
          <ac:spMkLst>
            <pc:docMk/>
            <pc:sldMk cId="456730074" sldId="303"/>
            <ac:spMk id="5" creationId="{00000000-0000-0000-0000-000000000000}"/>
          </ac:spMkLst>
        </pc:spChg>
      </pc:sldChg>
      <pc:sldChg chg="modSp">
        <pc:chgData name="David Drohan" userId="bd111efc-3a90-4169-a791-cb26685365d4" providerId="ADAL" clId="{E9CEBCB5-C03A-5947-ADD2-59CF49E8FFEE}" dt="2019-06-30T06:42:25.207" v="188" actId="113"/>
        <pc:sldMkLst>
          <pc:docMk/>
          <pc:sldMk cId="2526667473" sldId="445"/>
        </pc:sldMkLst>
        <pc:spChg chg="mod">
          <ac:chgData name="David Drohan" userId="bd111efc-3a90-4169-a791-cb26685365d4" providerId="ADAL" clId="{E9CEBCB5-C03A-5947-ADD2-59CF49E8FFEE}" dt="2019-06-30T06:42:25.207" v="188" actId="113"/>
          <ac:spMkLst>
            <pc:docMk/>
            <pc:sldMk cId="2526667473" sldId="445"/>
            <ac:spMk id="86" creationId="{00000000-0000-0000-0000-000000000000}"/>
          </ac:spMkLst>
        </pc:spChg>
      </pc:sldChg>
      <pc:sldChg chg="addSp delSp modSp">
        <pc:chgData name="David Drohan" userId="bd111efc-3a90-4169-a791-cb26685365d4" providerId="ADAL" clId="{E9CEBCB5-C03A-5947-ADD2-59CF49E8FFEE}" dt="2019-06-30T06:43:14.094" v="198" actId="14100"/>
        <pc:sldMkLst>
          <pc:docMk/>
          <pc:sldMk cId="1148344286" sldId="446"/>
        </pc:sldMkLst>
        <pc:spChg chg="mod">
          <ac:chgData name="David Drohan" userId="bd111efc-3a90-4169-a791-cb26685365d4" providerId="ADAL" clId="{E9CEBCB5-C03A-5947-ADD2-59CF49E8FFEE}" dt="2019-06-30T06:42:52.962" v="194" actId="20577"/>
          <ac:spMkLst>
            <pc:docMk/>
            <pc:sldMk cId="1148344286" sldId="446"/>
            <ac:spMk id="3" creationId="{6EE7EEEF-9F8E-5644-99EF-D1310CE73457}"/>
          </ac:spMkLst>
        </pc:spChg>
        <pc:picChg chg="del">
          <ac:chgData name="David Drohan" userId="bd111efc-3a90-4169-a791-cb26685365d4" providerId="ADAL" clId="{E9CEBCB5-C03A-5947-ADD2-59CF49E8FFEE}" dt="2019-06-27T12:33:33.988" v="17" actId="478"/>
          <ac:picMkLst>
            <pc:docMk/>
            <pc:sldMk cId="1148344286" sldId="446"/>
            <ac:picMk id="7" creationId="{4C41A6D7-34CC-B64F-9A05-E7E956360BA8}"/>
          </ac:picMkLst>
        </pc:picChg>
        <pc:picChg chg="add mod">
          <ac:chgData name="David Drohan" userId="bd111efc-3a90-4169-a791-cb26685365d4" providerId="ADAL" clId="{E9CEBCB5-C03A-5947-ADD2-59CF49E8FFEE}" dt="2019-06-27T12:34:13.179" v="22" actId="167"/>
          <ac:picMkLst>
            <pc:docMk/>
            <pc:sldMk cId="1148344286" sldId="446"/>
            <ac:picMk id="9" creationId="{ACDBE361-659D-2E49-A647-7E0F77629038}"/>
          </ac:picMkLst>
        </pc:picChg>
        <pc:cxnChg chg="mod">
          <ac:chgData name="David Drohan" userId="bd111efc-3a90-4169-a791-cb26685365d4" providerId="ADAL" clId="{E9CEBCB5-C03A-5947-ADD2-59CF49E8FFEE}" dt="2019-06-30T06:43:14.094" v="198" actId="14100"/>
          <ac:cxnSpMkLst>
            <pc:docMk/>
            <pc:sldMk cId="1148344286" sldId="446"/>
            <ac:cxnSpMk id="8" creationId="{99F7B5A5-8C30-224B-A0D6-25B71B63264F}"/>
          </ac:cxnSpMkLst>
        </pc:cxnChg>
        <pc:cxnChg chg="mod">
          <ac:chgData name="David Drohan" userId="bd111efc-3a90-4169-a791-cb26685365d4" providerId="ADAL" clId="{E9CEBCB5-C03A-5947-ADD2-59CF49E8FFEE}" dt="2019-06-30T06:43:10.358" v="197" actId="1076"/>
          <ac:cxnSpMkLst>
            <pc:docMk/>
            <pc:sldMk cId="1148344286" sldId="446"/>
            <ac:cxnSpMk id="10" creationId="{9900C886-19C2-104D-B6AB-0B7808C6F400}"/>
          </ac:cxnSpMkLst>
        </pc:cxnChg>
      </pc:sldChg>
      <pc:sldChg chg="addSp delSp modSp">
        <pc:chgData name="David Drohan" userId="bd111efc-3a90-4169-a791-cb26685365d4" providerId="ADAL" clId="{E9CEBCB5-C03A-5947-ADD2-59CF49E8FFEE}" dt="2019-06-27T12:45:24.135" v="186" actId="1076"/>
        <pc:sldMkLst>
          <pc:docMk/>
          <pc:sldMk cId="920734789" sldId="447"/>
        </pc:sldMkLst>
        <pc:spChg chg="mod">
          <ac:chgData name="David Drohan" userId="bd111efc-3a90-4169-a791-cb26685365d4" providerId="ADAL" clId="{E9CEBCB5-C03A-5947-ADD2-59CF49E8FFEE}" dt="2019-06-27T12:44:59.233" v="179" actId="20577"/>
          <ac:spMkLst>
            <pc:docMk/>
            <pc:sldMk cId="920734789" sldId="447"/>
            <ac:spMk id="3" creationId="{6EE7EEEF-9F8E-5644-99EF-D1310CE73457}"/>
          </ac:spMkLst>
        </pc:spChg>
        <pc:picChg chg="add mod">
          <ac:chgData name="David Drohan" userId="bd111efc-3a90-4169-a791-cb26685365d4" providerId="ADAL" clId="{E9CEBCB5-C03A-5947-ADD2-59CF49E8FFEE}" dt="2019-06-27T12:44:45.192" v="167" actId="167"/>
          <ac:picMkLst>
            <pc:docMk/>
            <pc:sldMk cId="920734789" sldId="447"/>
            <ac:picMk id="7" creationId="{CFDCD1E8-43C7-8D4B-87E4-3A02F6F5E3FF}"/>
          </ac:picMkLst>
        </pc:picChg>
        <pc:picChg chg="del">
          <ac:chgData name="David Drohan" userId="bd111efc-3a90-4169-a791-cb26685365d4" providerId="ADAL" clId="{E9CEBCB5-C03A-5947-ADD2-59CF49E8FFEE}" dt="2019-06-27T12:43:18.881" v="161" actId="478"/>
          <ac:picMkLst>
            <pc:docMk/>
            <pc:sldMk cId="920734789" sldId="447"/>
            <ac:picMk id="9" creationId="{88B45D8C-1CDF-A249-B524-C29187A43369}"/>
          </ac:picMkLst>
        </pc:picChg>
        <pc:cxnChg chg="mod">
          <ac:chgData name="David Drohan" userId="bd111efc-3a90-4169-a791-cb26685365d4" providerId="ADAL" clId="{E9CEBCB5-C03A-5947-ADD2-59CF49E8FFEE}" dt="2019-06-27T12:44:51.148" v="168" actId="14100"/>
          <ac:cxnSpMkLst>
            <pc:docMk/>
            <pc:sldMk cId="920734789" sldId="447"/>
            <ac:cxnSpMk id="8" creationId="{99F7B5A5-8C30-224B-A0D6-25B71B63264F}"/>
          </ac:cxnSpMkLst>
        </pc:cxnChg>
        <pc:cxnChg chg="mod">
          <ac:chgData name="David Drohan" userId="bd111efc-3a90-4169-a791-cb26685365d4" providerId="ADAL" clId="{E9CEBCB5-C03A-5947-ADD2-59CF49E8FFEE}" dt="2019-06-27T12:45:24.135" v="186" actId="1076"/>
          <ac:cxnSpMkLst>
            <pc:docMk/>
            <pc:sldMk cId="920734789" sldId="447"/>
            <ac:cxnSpMk id="10" creationId="{9900C886-19C2-104D-B6AB-0B7808C6F400}"/>
          </ac:cxnSpMkLst>
        </pc:cxnChg>
        <pc:cxnChg chg="del mod">
          <ac:chgData name="David Drohan" userId="bd111efc-3a90-4169-a791-cb26685365d4" providerId="ADAL" clId="{E9CEBCB5-C03A-5947-ADD2-59CF49E8FFEE}" dt="2019-06-27T12:45:19.354" v="185" actId="478"/>
          <ac:cxnSpMkLst>
            <pc:docMk/>
            <pc:sldMk cId="920734789" sldId="447"/>
            <ac:cxnSpMk id="13" creationId="{AF6E2079-0E2A-3048-B020-49728F92AE24}"/>
          </ac:cxnSpMkLst>
        </pc:cxnChg>
        <pc:cxnChg chg="mod">
          <ac:chgData name="David Drohan" userId="bd111efc-3a90-4169-a791-cb26685365d4" providerId="ADAL" clId="{E9CEBCB5-C03A-5947-ADD2-59CF49E8FFEE}" dt="2019-06-27T12:45:17.512" v="184" actId="14100"/>
          <ac:cxnSpMkLst>
            <pc:docMk/>
            <pc:sldMk cId="920734789" sldId="447"/>
            <ac:cxnSpMk id="16" creationId="{ABD02E63-5BC6-A64D-AAB6-3383AEE0DEBF}"/>
          </ac:cxnSpMkLst>
        </pc:cxnChg>
      </pc:sldChg>
      <pc:sldChg chg="modSp">
        <pc:chgData name="David Drohan" userId="bd111efc-3a90-4169-a791-cb26685365d4" providerId="ADAL" clId="{E9CEBCB5-C03A-5947-ADD2-59CF49E8FFEE}" dt="2019-06-30T06:50:54.309" v="381" actId="20577"/>
        <pc:sldMkLst>
          <pc:docMk/>
          <pc:sldMk cId="3787359543" sldId="456"/>
        </pc:sldMkLst>
        <pc:spChg chg="mod">
          <ac:chgData name="David Drohan" userId="bd111efc-3a90-4169-a791-cb26685365d4" providerId="ADAL" clId="{E9CEBCB5-C03A-5947-ADD2-59CF49E8FFEE}" dt="2019-06-30T06:50:54.309" v="381" actId="20577"/>
          <ac:spMkLst>
            <pc:docMk/>
            <pc:sldMk cId="3787359543" sldId="456"/>
            <ac:spMk id="2" creationId="{00000000-0000-0000-0000-000000000000}"/>
          </ac:spMkLst>
        </pc:spChg>
        <pc:spChg chg="mod">
          <ac:chgData name="David Drohan" userId="bd111efc-3a90-4169-a791-cb26685365d4" providerId="ADAL" clId="{E9CEBCB5-C03A-5947-ADD2-59CF49E8FFEE}" dt="2019-06-30T06:50:51.338" v="379" actId="20577"/>
          <ac:spMkLst>
            <pc:docMk/>
            <pc:sldMk cId="3787359543" sldId="456"/>
            <ac:spMk id="5" creationId="{00000000-0000-0000-0000-000000000000}"/>
          </ac:spMkLst>
        </pc:spChg>
      </pc:sldChg>
      <pc:sldChg chg="addSp delSp modSp">
        <pc:chgData name="David Drohan" userId="bd111efc-3a90-4169-a791-cb26685365d4" providerId="ADAL" clId="{E9CEBCB5-C03A-5947-ADD2-59CF49E8FFEE}" dt="2019-07-01T14:18:49.950" v="1843" actId="478"/>
        <pc:sldMkLst>
          <pc:docMk/>
          <pc:sldMk cId="2907476780" sldId="457"/>
        </pc:sldMkLst>
        <pc:spChg chg="mod">
          <ac:chgData name="David Drohan" userId="bd111efc-3a90-4169-a791-cb26685365d4" providerId="ADAL" clId="{E9CEBCB5-C03A-5947-ADD2-59CF49E8FFEE}" dt="2019-06-30T06:51:26.141" v="403" actId="20577"/>
          <ac:spMkLst>
            <pc:docMk/>
            <pc:sldMk cId="2907476780" sldId="457"/>
            <ac:spMk id="2" creationId="{6D639980-3BE2-1B43-8CE2-C8F6E44FC6A0}"/>
          </ac:spMkLst>
        </pc:spChg>
        <pc:spChg chg="mod">
          <ac:chgData name="David Drohan" userId="bd111efc-3a90-4169-a791-cb26685365d4" providerId="ADAL" clId="{E9CEBCB5-C03A-5947-ADD2-59CF49E8FFEE}" dt="2019-07-01T14:17:55.362" v="1836" actId="20577"/>
          <ac:spMkLst>
            <pc:docMk/>
            <pc:sldMk cId="2907476780" sldId="457"/>
            <ac:spMk id="3" creationId="{6EE7EEEF-9F8E-5644-99EF-D1310CE73457}"/>
          </ac:spMkLst>
        </pc:spChg>
        <pc:picChg chg="add mod">
          <ac:chgData name="David Drohan" userId="bd111efc-3a90-4169-a791-cb26685365d4" providerId="ADAL" clId="{E9CEBCB5-C03A-5947-ADD2-59CF49E8FFEE}" dt="2019-07-01T14:17:43.194" v="1833" actId="1076"/>
          <ac:picMkLst>
            <pc:docMk/>
            <pc:sldMk cId="2907476780" sldId="457"/>
            <ac:picMk id="7" creationId="{22B04765-47FB-D04E-8E75-973ED0BB5EAF}"/>
          </ac:picMkLst>
        </pc:picChg>
        <pc:picChg chg="del">
          <ac:chgData name="David Drohan" userId="bd111efc-3a90-4169-a791-cb26685365d4" providerId="ADAL" clId="{E9CEBCB5-C03A-5947-ADD2-59CF49E8FFEE}" dt="2019-06-30T06:51:16.779" v="382" actId="478"/>
          <ac:picMkLst>
            <pc:docMk/>
            <pc:sldMk cId="2907476780" sldId="457"/>
            <ac:picMk id="8" creationId="{0B8E40EF-FFCC-EA40-BDF6-387188594E36}"/>
          </ac:picMkLst>
        </pc:picChg>
        <pc:picChg chg="add del mod">
          <ac:chgData name="David Drohan" userId="bd111efc-3a90-4169-a791-cb26685365d4" providerId="ADAL" clId="{E9CEBCB5-C03A-5947-ADD2-59CF49E8FFEE}" dt="2019-07-01T14:13:37.596" v="1735" actId="478"/>
          <ac:picMkLst>
            <pc:docMk/>
            <pc:sldMk cId="2907476780" sldId="457"/>
            <ac:picMk id="14" creationId="{68F8786D-B62C-1946-9A74-0DD466ED5E2B}"/>
          </ac:picMkLst>
        </pc:picChg>
        <pc:picChg chg="add mod">
          <ac:chgData name="David Drohan" userId="bd111efc-3a90-4169-a791-cb26685365d4" providerId="ADAL" clId="{E9CEBCB5-C03A-5947-ADD2-59CF49E8FFEE}" dt="2019-07-01T14:17:59.866" v="1840" actId="1036"/>
          <ac:picMkLst>
            <pc:docMk/>
            <pc:sldMk cId="2907476780" sldId="457"/>
            <ac:picMk id="16" creationId="{57629A41-4756-D247-BE2D-68DD11EC3528}"/>
          </ac:picMkLst>
        </pc:picChg>
        <pc:picChg chg="add mod">
          <ac:chgData name="David Drohan" userId="bd111efc-3a90-4169-a791-cb26685365d4" providerId="ADAL" clId="{E9CEBCB5-C03A-5947-ADD2-59CF49E8FFEE}" dt="2019-07-01T14:17:49.411" v="1834" actId="1076"/>
          <ac:picMkLst>
            <pc:docMk/>
            <pc:sldMk cId="2907476780" sldId="457"/>
            <ac:picMk id="18" creationId="{84922B2B-AA8C-CA4F-9911-13C09F4C61CD}"/>
          </ac:picMkLst>
        </pc:picChg>
        <pc:cxnChg chg="del mod">
          <ac:chgData name="David Drohan" userId="bd111efc-3a90-4169-a791-cb26685365d4" providerId="ADAL" clId="{E9CEBCB5-C03A-5947-ADD2-59CF49E8FFEE}" dt="2019-07-01T13:47:01.937" v="1471" actId="478"/>
          <ac:cxnSpMkLst>
            <pc:docMk/>
            <pc:sldMk cId="2907476780" sldId="457"/>
            <ac:cxnSpMk id="10" creationId="{4163684B-1A40-C845-BF05-A6AD32394054}"/>
          </ac:cxnSpMkLst>
        </pc:cxnChg>
        <pc:cxnChg chg="del mod">
          <ac:chgData name="David Drohan" userId="bd111efc-3a90-4169-a791-cb26685365d4" providerId="ADAL" clId="{E9CEBCB5-C03A-5947-ADD2-59CF49E8FFEE}" dt="2019-07-01T14:18:49.950" v="1843" actId="478"/>
          <ac:cxnSpMkLst>
            <pc:docMk/>
            <pc:sldMk cId="2907476780" sldId="457"/>
            <ac:cxnSpMk id="12" creationId="{DF848347-9B53-E04E-8119-F7B1F9B8CE4A}"/>
          </ac:cxnSpMkLst>
        </pc:cxnChg>
      </pc:sldChg>
      <pc:sldChg chg="addSp modSp add">
        <pc:chgData name="David Drohan" userId="bd111efc-3a90-4169-a791-cb26685365d4" providerId="ADAL" clId="{E9CEBCB5-C03A-5947-ADD2-59CF49E8FFEE}" dt="2019-07-01T14:05:24.192" v="1583" actId="1076"/>
        <pc:sldMkLst>
          <pc:docMk/>
          <pc:sldMk cId="3328857520" sldId="462"/>
        </pc:sldMkLst>
        <pc:spChg chg="mod">
          <ac:chgData name="David Drohan" userId="bd111efc-3a90-4169-a791-cb26685365d4" providerId="ADAL" clId="{E9CEBCB5-C03A-5947-ADD2-59CF49E8FFEE}" dt="2019-07-01T14:05:11.372" v="1581" actId="15"/>
          <ac:spMkLst>
            <pc:docMk/>
            <pc:sldMk cId="3328857520" sldId="462"/>
            <ac:spMk id="3" creationId="{6EE7EEEF-9F8E-5644-99EF-D1310CE73457}"/>
          </ac:spMkLst>
        </pc:spChg>
        <pc:picChg chg="add mod">
          <ac:chgData name="David Drohan" userId="bd111efc-3a90-4169-a791-cb26685365d4" providerId="ADAL" clId="{E9CEBCB5-C03A-5947-ADD2-59CF49E8FFEE}" dt="2019-07-01T14:05:19.231" v="1582" actId="1076"/>
          <ac:picMkLst>
            <pc:docMk/>
            <pc:sldMk cId="3328857520" sldId="462"/>
            <ac:picMk id="11" creationId="{E5FC562F-D735-2C48-9BDB-EDC5B9E66064}"/>
          </ac:picMkLst>
        </pc:picChg>
        <pc:picChg chg="add mod">
          <ac:chgData name="David Drohan" userId="bd111efc-3a90-4169-a791-cb26685365d4" providerId="ADAL" clId="{E9CEBCB5-C03A-5947-ADD2-59CF49E8FFEE}" dt="2019-07-01T14:05:24.192" v="1583" actId="1076"/>
          <ac:picMkLst>
            <pc:docMk/>
            <pc:sldMk cId="3328857520" sldId="462"/>
            <ac:picMk id="12" creationId="{3EB9E3F2-3D57-A946-9810-E70A6E05FA3A}"/>
          </ac:picMkLst>
        </pc:picChg>
        <pc:cxnChg chg="mod">
          <ac:chgData name="David Drohan" userId="bd111efc-3a90-4169-a791-cb26685365d4" providerId="ADAL" clId="{E9CEBCB5-C03A-5947-ADD2-59CF49E8FFEE}" dt="2019-07-01T13:48:25.319" v="1520" actId="14100"/>
          <ac:cxnSpMkLst>
            <pc:docMk/>
            <pc:sldMk cId="3328857520" sldId="462"/>
            <ac:cxnSpMk id="8" creationId="{99F7B5A5-8C30-224B-A0D6-25B71B63264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1pPr>
    <a:lvl2pPr indent="14350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2pPr>
    <a:lvl3pPr indent="28701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3pPr>
    <a:lvl4pPr indent="430517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4pPr>
    <a:lvl5pPr indent="57402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5pPr>
    <a:lvl6pPr indent="717528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6pPr>
    <a:lvl7pPr indent="861034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7pPr>
    <a:lvl8pPr indent="1004539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8pPr>
    <a:lvl9pPr indent="114804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wit.ie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 close-up of a metal structure&#10;&#10;Description automatically generated with low confidence">
            <a:extLst>
              <a:ext uri="{FF2B5EF4-FFF2-40B4-BE49-F238E27FC236}">
                <a16:creationId xmlns:a16="http://schemas.microsoft.com/office/drawing/2014/main" id="{14F6341F-72F0-BFA6-6798-9AC71A86B3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096" t="1189" r="36524" b="51187"/>
          <a:stretch/>
        </p:blipFill>
        <p:spPr>
          <a:xfrm>
            <a:off x="-6264" y="-6182"/>
            <a:ext cx="9150263" cy="514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12" name="Shape 33">
            <a:extLst>
              <a:ext uri="{FF2B5EF4-FFF2-40B4-BE49-F238E27FC236}">
                <a16:creationId xmlns:a16="http://schemas.microsoft.com/office/drawing/2014/main" id="{EAD08510-7D5A-594A-AAEC-59C7087561FC}"/>
              </a:ext>
            </a:extLst>
          </p:cNvPr>
          <p:cNvSpPr/>
          <p:nvPr userDrawn="1"/>
        </p:nvSpPr>
        <p:spPr>
          <a:xfrm>
            <a:off x="3778568" y="2059379"/>
            <a:ext cx="4846151" cy="0"/>
          </a:xfrm>
          <a:prstGeom prst="line">
            <a:avLst/>
          </a:prstGeom>
          <a:ln w="3175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 rtl="0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13" name="Shape 34">
            <a:extLst>
              <a:ext uri="{FF2B5EF4-FFF2-40B4-BE49-F238E27FC236}">
                <a16:creationId xmlns:a16="http://schemas.microsoft.com/office/drawing/2014/main" id="{BB2C258E-D81B-5B4E-8B1B-562CE71165EB}"/>
              </a:ext>
            </a:extLst>
          </p:cNvPr>
          <p:cNvSpPr/>
          <p:nvPr userDrawn="1"/>
        </p:nvSpPr>
        <p:spPr>
          <a:xfrm>
            <a:off x="3799296" y="2299116"/>
            <a:ext cx="1208664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15" name="Shape 35">
            <a:extLst>
              <a:ext uri="{FF2B5EF4-FFF2-40B4-BE49-F238E27FC236}">
                <a16:creationId xmlns:a16="http://schemas.microsoft.com/office/drawing/2014/main" id="{885F7572-8BDA-2441-A5EC-7D945A8A5010}"/>
              </a:ext>
            </a:extLst>
          </p:cNvPr>
          <p:cNvSpPr/>
          <p:nvPr/>
        </p:nvSpPr>
        <p:spPr>
          <a:xfrm>
            <a:off x="5101985" y="2618117"/>
            <a:ext cx="3241478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Computing &amp; Mathematics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South East Technological University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Waterford, Ireland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323B0CE-A19A-E748-98EC-D40F56CC3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7903" y="4360424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5E7D44-1D07-9340-B610-CE9A2D7BB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8289" y="188773"/>
            <a:ext cx="560173" cy="6387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A583B1-550B-C14A-A9E9-8D176BDC6F6E}"/>
              </a:ext>
            </a:extLst>
          </p:cNvPr>
          <p:cNvSpPr txBox="1"/>
          <p:nvPr userDrawn="1"/>
        </p:nvSpPr>
        <p:spPr>
          <a:xfrm>
            <a:off x="4721847" y="4551298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i="0" u="none" strike="noStrike" baseline="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sym typeface="Helvetica Light"/>
              </a:rPr>
              <a:t>setu.ie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Shape 35">
            <a:extLst>
              <a:ext uri="{FF2B5EF4-FFF2-40B4-BE49-F238E27FC236}">
                <a16:creationId xmlns:a16="http://schemas.microsoft.com/office/drawing/2014/main" id="{1EC3B031-7C7C-5846-BACC-8C65A8064D86}"/>
              </a:ext>
            </a:extLst>
          </p:cNvPr>
          <p:cNvSpPr/>
          <p:nvPr userDrawn="1"/>
        </p:nvSpPr>
        <p:spPr>
          <a:xfrm>
            <a:off x="5026749" y="2224539"/>
            <a:ext cx="3628922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521511"/>
            <a:r>
              <a:rPr lang="en-IE" sz="1800" b="1" i="0" baseline="0" dirty="0"/>
              <a:t>Dave Drohan </a:t>
            </a:r>
            <a:r>
              <a:rPr lang="en-IE" sz="1600" b="1" i="0" baseline="0" dirty="0"/>
              <a:t>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BD13589-119E-31F3-037B-F798E38525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9399" y="1324611"/>
            <a:ext cx="7893844" cy="542479"/>
          </a:xfrm>
        </p:spPr>
        <p:txBody>
          <a:bodyPr/>
          <a:lstStyle>
            <a:lvl1pPr>
              <a:defRPr sz="2800" b="1"/>
            </a:lvl1pPr>
          </a:lstStyle>
          <a:p>
            <a:pPr algn="r" defTabSz="366688" rtl="0"/>
            <a:r>
              <a:rPr lang="en-US" dirty="0"/>
              <a:t>Mobile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339408211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0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300772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Placemark-Console Version 4.0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3">
            <a:extLst>
              <a:ext uri="{FF2B5EF4-FFF2-40B4-BE49-F238E27FC236}">
                <a16:creationId xmlns:a16="http://schemas.microsoft.com/office/drawing/2014/main" id="{EAD08510-7D5A-594A-AAEC-59C7087561FC}"/>
              </a:ext>
            </a:extLst>
          </p:cNvPr>
          <p:cNvSpPr/>
          <p:nvPr userDrawn="1"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13" name="Shape 34">
            <a:extLst>
              <a:ext uri="{FF2B5EF4-FFF2-40B4-BE49-F238E27FC236}">
                <a16:creationId xmlns:a16="http://schemas.microsoft.com/office/drawing/2014/main" id="{BB2C258E-D81B-5B4E-8B1B-562CE71165EB}"/>
              </a:ext>
            </a:extLst>
          </p:cNvPr>
          <p:cNvSpPr/>
          <p:nvPr userDrawn="1"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b="1" i="0" baseline="0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b="1" i="0" baseline="0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14" name="Group 38">
            <a:extLst>
              <a:ext uri="{FF2B5EF4-FFF2-40B4-BE49-F238E27FC236}">
                <a16:creationId xmlns:a16="http://schemas.microsoft.com/office/drawing/2014/main" id="{F2E4AAC4-1BC8-8B45-9D59-BD11EFE1C363}"/>
              </a:ext>
            </a:extLst>
          </p:cNvPr>
          <p:cNvGrpSpPr/>
          <p:nvPr userDrawn="1"/>
        </p:nvGrpSpPr>
        <p:grpSpPr>
          <a:xfrm>
            <a:off x="2596780" y="2895889"/>
            <a:ext cx="3241478" cy="557188"/>
            <a:chOff x="0" y="0"/>
            <a:chExt cx="4610101" cy="1056592"/>
          </a:xfrm>
        </p:grpSpPr>
        <p:sp>
          <p:nvSpPr>
            <p:cNvPr id="15" name="Shape 35">
              <a:extLst>
                <a:ext uri="{FF2B5EF4-FFF2-40B4-BE49-F238E27FC236}">
                  <a16:creationId xmlns:a16="http://schemas.microsoft.com/office/drawing/2014/main" id="{885F7572-8BDA-2441-A5EC-7D945A8A5010}"/>
                </a:ext>
              </a:extLst>
            </p:cNvPr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 b="1" i="0" baseline="0" dirty="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lang="en-IE" sz="975" b="1" i="0" baseline="0" dirty="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South East Technological University</a:t>
              </a:r>
            </a:p>
          </p:txBody>
        </p:sp>
        <p:sp>
          <p:nvSpPr>
            <p:cNvPr id="16" name="Shape 36">
              <a:extLst>
                <a:ext uri="{FF2B5EF4-FFF2-40B4-BE49-F238E27FC236}">
                  <a16:creationId xmlns:a16="http://schemas.microsoft.com/office/drawing/2014/main" id="{13A97CFA-9E2F-6C43-883A-5397F4F500F6}"/>
                </a:ext>
              </a:extLst>
            </p:cNvPr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" action="ppaction://noactio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 b="1" i="0" baseline="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</a:t>
              </a:r>
              <a:r>
                <a:rPr lang="en-IE" sz="750" b="1" i="0" baseline="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setu</a:t>
              </a:r>
              <a:r>
                <a:rPr sz="750" b="1" i="0" baseline="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.ie</a:t>
              </a:r>
            </a:p>
          </p:txBody>
        </p:sp>
      </p:grpSp>
      <p:sp>
        <p:nvSpPr>
          <p:cNvPr id="17" name="Shape 39">
            <a:extLst>
              <a:ext uri="{FF2B5EF4-FFF2-40B4-BE49-F238E27FC236}">
                <a16:creationId xmlns:a16="http://schemas.microsoft.com/office/drawing/2014/main" id="{5A8FBA0A-0E37-5B4F-B217-4AC100FA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323B0CE-A19A-E748-98EC-D40F56CC3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5995" y="4300772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5E7D44-1D07-9340-B610-CE9A2D7BB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7831" y="4406308"/>
            <a:ext cx="560173" cy="6387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A583B1-550B-C14A-A9E9-8D176BDC6F6E}"/>
              </a:ext>
            </a:extLst>
          </p:cNvPr>
          <p:cNvSpPr txBox="1"/>
          <p:nvPr userDrawn="1"/>
        </p:nvSpPr>
        <p:spPr>
          <a:xfrm>
            <a:off x="1182410" y="4491644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fontAlgn="auto"/>
            <a:r>
              <a:rPr lang="en-IE" sz="1600" b="1" i="0" u="none" strike="noStrike" baseline="0" dirty="0">
                <a:effectLst/>
                <a:latin typeface="+mn-lt"/>
                <a:ea typeface="+mn-ea"/>
                <a:cs typeface="+mn-cs"/>
                <a:sym typeface="Helvetica Light"/>
              </a:rPr>
              <a:t>South East Technological University</a:t>
            </a:r>
          </a:p>
        </p:txBody>
      </p:sp>
      <p:sp>
        <p:nvSpPr>
          <p:cNvPr id="21" name="Shape 35">
            <a:extLst>
              <a:ext uri="{FF2B5EF4-FFF2-40B4-BE49-F238E27FC236}">
                <a16:creationId xmlns:a16="http://schemas.microsoft.com/office/drawing/2014/main" id="{1EC3B031-7C7C-5846-BACC-8C65A8064D86}"/>
              </a:ext>
            </a:extLst>
          </p:cNvPr>
          <p:cNvSpPr/>
          <p:nvPr userDrawn="1"/>
        </p:nvSpPr>
        <p:spPr>
          <a:xfrm>
            <a:off x="2412786" y="2377945"/>
            <a:ext cx="3628922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521511"/>
            <a:r>
              <a:rPr lang="en-IE" sz="1600" b="1" i="0" baseline="0" dirty="0"/>
              <a:t>Dave Drohan 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526948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47061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Placemark-Console Version 4.0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12527"/>
            <a:ext cx="618564" cy="704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1" r:id="rId2"/>
    <p:sldLayoutId id="2147483662" r:id="rId3"/>
    <p:sldLayoutId id="2147483663" r:id="rId4"/>
    <p:sldLayoutId id="2147483664" r:id="rId5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rgbClr val="008000"/>
        </a:buClr>
        <a:buSzPct val="100000"/>
        <a:buFont typeface="Wingdings"/>
        <a:buChar char="❑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003969@nuist.edu.cn" TargetMode="External"/><Relationship Id="rId5" Type="http://schemas.openxmlformats.org/officeDocument/2006/relationships/hyperlink" Target="mailto:david.drohan@setu.ie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apperley/kotlin-tutorial-5-basic-collections-3f114996692b" TargetMode="External"/><Relationship Id="rId2" Type="http://schemas.openxmlformats.org/officeDocument/2006/relationships/hyperlink" Target="http://kotlinlang.org/docs/reference/basic-synta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A close-up of a metal structure&#10;&#10;Description automatically generated with low confidence">
            <a:extLst>
              <a:ext uri="{FF2B5EF4-FFF2-40B4-BE49-F238E27FC236}">
                <a16:creationId xmlns:a16="http://schemas.microsoft.com/office/drawing/2014/main" id="{9162FF17-0EE3-FE50-1496-89E7A7B59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96" t="1189" r="36524" b="51187"/>
          <a:stretch/>
        </p:blipFill>
        <p:spPr>
          <a:xfrm>
            <a:off x="-6264" y="-6182"/>
            <a:ext cx="9150263" cy="514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sp>
        <p:nvSpPr>
          <p:cNvPr id="6" name="Shape 33">
            <a:extLst>
              <a:ext uri="{FF2B5EF4-FFF2-40B4-BE49-F238E27FC236}">
                <a16:creationId xmlns:a16="http://schemas.microsoft.com/office/drawing/2014/main" id="{D795AD99-FC15-8136-7EA8-62DA1069CBC4}"/>
              </a:ext>
            </a:extLst>
          </p:cNvPr>
          <p:cNvSpPr/>
          <p:nvPr/>
        </p:nvSpPr>
        <p:spPr>
          <a:xfrm>
            <a:off x="3778568" y="2059379"/>
            <a:ext cx="4846151" cy="0"/>
          </a:xfrm>
          <a:prstGeom prst="line">
            <a:avLst/>
          </a:prstGeom>
          <a:ln w="3175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 rtl="0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7" name="Shape 34">
            <a:extLst>
              <a:ext uri="{FF2B5EF4-FFF2-40B4-BE49-F238E27FC236}">
                <a16:creationId xmlns:a16="http://schemas.microsoft.com/office/drawing/2014/main" id="{5DC1D866-A134-1FCD-F6B9-6089651B4F0A}"/>
              </a:ext>
            </a:extLst>
          </p:cNvPr>
          <p:cNvSpPr/>
          <p:nvPr/>
        </p:nvSpPr>
        <p:spPr>
          <a:xfrm>
            <a:off x="3518641" y="2299116"/>
            <a:ext cx="1208664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8" name="Shape 35">
            <a:extLst>
              <a:ext uri="{FF2B5EF4-FFF2-40B4-BE49-F238E27FC236}">
                <a16:creationId xmlns:a16="http://schemas.microsoft.com/office/drawing/2014/main" id="{997A1267-88C5-5F81-0C1C-B543570661E4}"/>
              </a:ext>
            </a:extLst>
          </p:cNvPr>
          <p:cNvSpPr/>
          <p:nvPr/>
        </p:nvSpPr>
        <p:spPr>
          <a:xfrm>
            <a:off x="4808416" y="2618117"/>
            <a:ext cx="3241478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Computing &amp; Mathematics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South East Technological University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Waterford, Ireland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F18C2C1F-A62E-B9B5-5784-1190A7170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7903" y="4360424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69532F-2993-FF4E-AD5A-7F0FD8CC6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8289" y="188773"/>
            <a:ext cx="560173" cy="6387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45D041-0570-3E90-220E-1D210AD8A931}"/>
              </a:ext>
            </a:extLst>
          </p:cNvPr>
          <p:cNvSpPr txBox="1"/>
          <p:nvPr/>
        </p:nvSpPr>
        <p:spPr>
          <a:xfrm>
            <a:off x="4721847" y="4551298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i="0" u="none" strike="noStrike" baseline="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sym typeface="Helvetica Light"/>
              </a:rPr>
              <a:t>setu.ie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Shape 35">
            <a:extLst>
              <a:ext uri="{FF2B5EF4-FFF2-40B4-BE49-F238E27FC236}">
                <a16:creationId xmlns:a16="http://schemas.microsoft.com/office/drawing/2014/main" id="{386981ED-D1E6-8015-EF74-19057EE02634}"/>
              </a:ext>
            </a:extLst>
          </p:cNvPr>
          <p:cNvSpPr/>
          <p:nvPr/>
        </p:nvSpPr>
        <p:spPr>
          <a:xfrm>
            <a:off x="4808416" y="2224539"/>
            <a:ext cx="3656494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521511"/>
            <a:r>
              <a:rPr lang="en-IE" sz="1800" b="1" i="0" baseline="0" dirty="0"/>
              <a:t>Dave Drohan </a:t>
            </a:r>
            <a:r>
              <a:rPr lang="en-IE" sz="1600" b="1" i="0" baseline="0" dirty="0"/>
              <a:t>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F1FC4AF6-E8A8-0410-381C-21AF935835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9399" y="1324611"/>
            <a:ext cx="7893844" cy="542479"/>
          </a:xfrm>
        </p:spPr>
        <p:txBody>
          <a:bodyPr/>
          <a:lstStyle>
            <a:lvl1pPr>
              <a:defRPr sz="3200" b="1"/>
            </a:lvl1pPr>
          </a:lstStyle>
          <a:p>
            <a:pPr algn="r" defTabSz="366688" rtl="0"/>
            <a:r>
              <a:rPr lang="en-US" dirty="0"/>
              <a:t>Mobile Application Development</a:t>
            </a:r>
          </a:p>
        </p:txBody>
      </p:sp>
      <p:sp>
        <p:nvSpPr>
          <p:cNvPr id="14" name="Shape 34">
            <a:extLst>
              <a:ext uri="{FF2B5EF4-FFF2-40B4-BE49-F238E27FC236}">
                <a16:creationId xmlns:a16="http://schemas.microsoft.com/office/drawing/2014/main" id="{CE42592D-AA58-9946-414B-D58ABCBD55B7}"/>
              </a:ext>
            </a:extLst>
          </p:cNvPr>
          <p:cNvSpPr/>
          <p:nvPr/>
        </p:nvSpPr>
        <p:spPr>
          <a:xfrm>
            <a:off x="2076049" y="3323746"/>
            <a:ext cx="2630528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lang="en-US" sz="2400" b="1" i="0" baseline="0" dirty="0">
                <a:solidFill>
                  <a:srgbClr val="FF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Updated &amp; Delivered</a:t>
            </a:r>
            <a:endParaRPr sz="2400" b="1" i="0" baseline="0" dirty="0">
              <a:solidFill>
                <a:srgbClr val="FF0000"/>
              </a:solidFill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rgbClr val="FF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15" name="Shape 35">
            <a:extLst>
              <a:ext uri="{FF2B5EF4-FFF2-40B4-BE49-F238E27FC236}">
                <a16:creationId xmlns:a16="http://schemas.microsoft.com/office/drawing/2014/main" id="{382BC03B-6918-2C12-E339-EC76389B1AD4}"/>
              </a:ext>
            </a:extLst>
          </p:cNvPr>
          <p:cNvSpPr/>
          <p:nvPr/>
        </p:nvSpPr>
        <p:spPr>
          <a:xfrm>
            <a:off x="4808416" y="3642747"/>
            <a:ext cx="3837205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</a:t>
            </a:r>
            <a:r>
              <a:rPr lang="en-US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Science</a:t>
            </a:r>
            <a:endParaRPr sz="975" b="1" i="0" baseline="0" dirty="0">
              <a:solidFill>
                <a:srgbClr val="13345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Nanjing University of Information Science and Technology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Nanjing, China</a:t>
            </a:r>
          </a:p>
        </p:txBody>
      </p:sp>
      <p:sp>
        <p:nvSpPr>
          <p:cNvPr id="16" name="Shape 35">
            <a:extLst>
              <a:ext uri="{FF2B5EF4-FFF2-40B4-BE49-F238E27FC236}">
                <a16:creationId xmlns:a16="http://schemas.microsoft.com/office/drawing/2014/main" id="{0DCDF452-B29C-BDC1-C936-31153A5828F8}"/>
              </a:ext>
            </a:extLst>
          </p:cNvPr>
          <p:cNvSpPr/>
          <p:nvPr/>
        </p:nvSpPr>
        <p:spPr>
          <a:xfrm>
            <a:off x="4808415" y="3249169"/>
            <a:ext cx="4156768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algn="l" defTabSz="521511"/>
            <a:r>
              <a:rPr lang="en-IE" sz="2000" b="1" dirty="0" err="1"/>
              <a:t>Gongzhe</a:t>
            </a:r>
            <a:r>
              <a:rPr lang="en-IE" sz="2000" b="1" dirty="0"/>
              <a:t> Qiao </a:t>
            </a:r>
            <a:r>
              <a:rPr lang="en-IE" sz="1800" b="1" dirty="0"/>
              <a:t>(</a:t>
            </a:r>
            <a:r>
              <a:rPr lang="en-IE" sz="1800" dirty="0">
                <a:hlinkClick r:id="rId6"/>
              </a:rPr>
              <a:t>003969@nuist.edu.cn</a:t>
            </a:r>
            <a:r>
              <a:rPr lang="en-IE" sz="1800" b="1" dirty="0"/>
              <a:t>)</a:t>
            </a:r>
          </a:p>
        </p:txBody>
      </p:sp>
      <p:pic>
        <p:nvPicPr>
          <p:cNvPr id="1026" name="Picture 2" descr="Nanjing University of Information Science and Technology - Wikipedia">
            <a:extLst>
              <a:ext uri="{FF2B5EF4-FFF2-40B4-BE49-F238E27FC236}">
                <a16:creationId xmlns:a16="http://schemas.microsoft.com/office/drawing/2014/main" id="{E314E898-B235-5090-D244-D7311340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519" y="4360423"/>
            <a:ext cx="730559" cy="73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F953113-4E9E-F68B-F22B-A0D04213E492}"/>
              </a:ext>
            </a:extLst>
          </p:cNvPr>
          <p:cNvSpPr txBox="1"/>
          <p:nvPr/>
        </p:nvSpPr>
        <p:spPr>
          <a:xfrm>
            <a:off x="2970778" y="4551295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dirty="0">
                <a:solidFill>
                  <a:schemeClr val="bg1">
                    <a:lumMod val="85000"/>
                  </a:schemeClr>
                </a:solidFill>
              </a:rPr>
              <a:t>nuist.edu.cn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5342408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text&#10;&#10;Description automatically generated">
            <a:extLst>
              <a:ext uri="{FF2B5EF4-FFF2-40B4-BE49-F238E27FC236}">
                <a16:creationId xmlns:a16="http://schemas.microsoft.com/office/drawing/2014/main" id="{DA7941B7-4EE8-084C-AE9F-085A3D22E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10" y="800938"/>
            <a:ext cx="6308644" cy="283684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339" y="3737630"/>
            <a:ext cx="8695936" cy="488771"/>
          </a:xfrm>
        </p:spPr>
        <p:txBody>
          <a:bodyPr/>
          <a:lstStyle/>
          <a:p>
            <a:r>
              <a:rPr lang="en-US" dirty="0"/>
              <a:t>Implements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PlacemarkStore</a:t>
            </a:r>
            <a:r>
              <a:rPr lang="en-US" dirty="0"/>
              <a:t> – allows for Placemark objects to be stored in JSON file using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serialize() </a:t>
            </a:r>
            <a:r>
              <a:rPr lang="en-US" dirty="0"/>
              <a:t>and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deserialize()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10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4.0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>
            <a:off x="4437776" y="3204594"/>
            <a:ext cx="1988192" cy="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3E82BB86-02B4-134B-BDB3-8218D531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PlacemarkJSONStore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C03E9-A99B-2547-A777-C7000F6034CC}"/>
              </a:ext>
            </a:extLst>
          </p:cNvPr>
          <p:cNvCxnSpPr>
            <a:cxnSpLocks/>
          </p:cNvCxnSpPr>
          <p:nvPr/>
        </p:nvCxnSpPr>
        <p:spPr>
          <a:xfrm>
            <a:off x="238339" y="1166070"/>
            <a:ext cx="894175" cy="23980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228325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426DDF-F2B9-244E-81DC-B975D9F34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10" y="807001"/>
            <a:ext cx="6694415" cy="39879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11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4.0</a:t>
            </a:r>
            <a:endParaRPr lang="en-I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E82BB86-02B4-134B-BDB3-8218D531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PlacemarkJSONStore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6C03E9-A99B-2547-A777-C7000F6034CC}"/>
              </a:ext>
            </a:extLst>
          </p:cNvPr>
          <p:cNvCxnSpPr>
            <a:cxnSpLocks/>
          </p:cNvCxnSpPr>
          <p:nvPr/>
        </p:nvCxnSpPr>
        <p:spPr>
          <a:xfrm>
            <a:off x="243281" y="3212983"/>
            <a:ext cx="763397" cy="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3E2211-E473-9040-A45F-5B9F21790B63}"/>
              </a:ext>
            </a:extLst>
          </p:cNvPr>
          <p:cNvCxnSpPr>
            <a:cxnSpLocks/>
          </p:cNvCxnSpPr>
          <p:nvPr/>
        </p:nvCxnSpPr>
        <p:spPr>
          <a:xfrm>
            <a:off x="243280" y="4036503"/>
            <a:ext cx="763397" cy="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BB00C6-FE70-3348-8E31-888CAAF2C63E}"/>
              </a:ext>
            </a:extLst>
          </p:cNvPr>
          <p:cNvCxnSpPr>
            <a:cxnSpLocks/>
          </p:cNvCxnSpPr>
          <p:nvPr/>
        </p:nvCxnSpPr>
        <p:spPr>
          <a:xfrm flipH="1">
            <a:off x="7554840" y="3021696"/>
            <a:ext cx="613097" cy="382573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C873BC-306A-994C-BF84-6078AF393D56}"/>
              </a:ext>
            </a:extLst>
          </p:cNvPr>
          <p:cNvCxnSpPr>
            <a:cxnSpLocks/>
          </p:cNvCxnSpPr>
          <p:nvPr/>
        </p:nvCxnSpPr>
        <p:spPr>
          <a:xfrm flipH="1">
            <a:off x="6809618" y="3992897"/>
            <a:ext cx="613097" cy="382573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9019653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CD42A2-3646-4746-A13C-30BEE596D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57" y="981486"/>
            <a:ext cx="7499758" cy="21668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12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4.0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 flipV="1">
            <a:off x="4358426" y="2101213"/>
            <a:ext cx="1388033" cy="230926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3E82BB86-02B4-134B-BDB3-8218D531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FileHelpers.kt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7369EB-109C-9E42-99A9-89CD6D86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7" y="3148303"/>
            <a:ext cx="8748464" cy="1566310"/>
          </a:xfrm>
        </p:spPr>
        <p:txBody>
          <a:bodyPr/>
          <a:lstStyle/>
          <a:p>
            <a:r>
              <a:rPr lang="en-US" dirty="0"/>
              <a:t>Main purpose to write out a stream of data to a file</a:t>
            </a:r>
          </a:p>
          <a:p>
            <a:r>
              <a:rPr lang="en-US" dirty="0"/>
              <a:t>Data stored in JSON format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323350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A7A9D3-0A1D-AE44-A2A4-4CE9988AD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85" y="833911"/>
            <a:ext cx="6553200" cy="34866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4.0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>
            <a:off x="5356715" y="2425596"/>
            <a:ext cx="1086787" cy="29230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3E82BB86-02B4-134B-BDB3-8218D531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FileHelpers.kt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7369EB-109C-9E42-99A9-89CD6D86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7" y="4309589"/>
            <a:ext cx="8748464" cy="514201"/>
          </a:xfrm>
        </p:spPr>
        <p:txBody>
          <a:bodyPr/>
          <a:lstStyle/>
          <a:p>
            <a:r>
              <a:rPr lang="en-US" dirty="0"/>
              <a:t>Main purpose to read in a stream of data from a file </a:t>
            </a:r>
            <a:r>
              <a:rPr lang="en-US" sz="2000" dirty="0"/>
              <a:t>(more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9957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The Serialization Mechanism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Placemark-Console Version 4.0</a:t>
            </a:r>
          </a:p>
        </p:txBody>
      </p:sp>
    </p:spTree>
    <p:extLst>
      <p:ext uri="{BB962C8B-B14F-4D97-AF65-F5344CB8AC3E}">
        <p14:creationId xmlns:p14="http://schemas.microsoft.com/office/powerpoint/2010/main" val="3787359543"/>
      </p:ext>
    </p:extLst>
  </p:cSld>
  <p:clrMapOvr>
    <a:masterClrMapping/>
  </p:clrMapOvr>
  <p:transition spd="med" advTm="528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906525"/>
            <a:ext cx="8799659" cy="761816"/>
          </a:xfrm>
        </p:spPr>
        <p:txBody>
          <a:bodyPr/>
          <a:lstStyle/>
          <a:p>
            <a:pPr marL="358775" indent="-358775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App is launched and a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PlacemarkController</a:t>
            </a:r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object is created and started via .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start()</a:t>
            </a:r>
            <a:b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358775" indent="-358775">
              <a:buFont typeface="+mj-lt"/>
              <a:buAutoNum type="arabicPeriod"/>
            </a:pPr>
            <a:endParaRPr lang="en-US" sz="2000" b="1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358775" indent="-358775">
              <a:buFont typeface="+mj-lt"/>
              <a:buAutoNum type="arabicPeriod"/>
            </a:pPr>
            <a:endParaRPr lang="en-US" sz="2000" b="1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358775" indent="-358775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The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PlacemarkController</a:t>
            </a:r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creates a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PlacemarkJSONStore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object</a:t>
            </a:r>
            <a:b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</a:br>
            <a:b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which in turn creates it’s own internal list of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</a:t>
            </a:r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objects for the app</a:t>
            </a:r>
            <a:b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</a:br>
            <a:b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</a:br>
            <a:endParaRPr 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Serialization Mechanism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4.0</a:t>
            </a:r>
            <a:endParaRPr lang="en-IE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6D7E754-0418-9941-8909-4E7058B7D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776" y="1668341"/>
            <a:ext cx="4123463" cy="805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8E41A6-2656-8740-BD57-897DFAAB4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776" y="3162810"/>
            <a:ext cx="4703119" cy="4264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D09F8F-A584-A445-8213-486CA6274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776" y="4306654"/>
            <a:ext cx="6044447" cy="43694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7C9241-D926-2740-BA13-9F94F18644C6}"/>
              </a:ext>
            </a:extLst>
          </p:cNvPr>
          <p:cNvCxnSpPr>
            <a:cxnSpLocks/>
          </p:cNvCxnSpPr>
          <p:nvPr/>
        </p:nvCxnSpPr>
        <p:spPr>
          <a:xfrm flipH="1">
            <a:off x="5644958" y="1800259"/>
            <a:ext cx="1086787" cy="29230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291686-71A5-404A-A934-7C7F62C09453}"/>
              </a:ext>
            </a:extLst>
          </p:cNvPr>
          <p:cNvCxnSpPr>
            <a:cxnSpLocks/>
          </p:cNvCxnSpPr>
          <p:nvPr/>
        </p:nvCxnSpPr>
        <p:spPr>
          <a:xfrm>
            <a:off x="399917" y="3090537"/>
            <a:ext cx="1149859" cy="259713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CDA11B-1278-B540-805C-84D5F6326AC5}"/>
              </a:ext>
            </a:extLst>
          </p:cNvPr>
          <p:cNvCxnSpPr>
            <a:cxnSpLocks/>
          </p:cNvCxnSpPr>
          <p:nvPr/>
        </p:nvCxnSpPr>
        <p:spPr>
          <a:xfrm>
            <a:off x="317425" y="4240018"/>
            <a:ext cx="1149859" cy="259713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0747678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906525"/>
            <a:ext cx="8840743" cy="761816"/>
          </a:xfrm>
        </p:spPr>
        <p:txBody>
          <a:bodyPr/>
          <a:lstStyle/>
          <a:p>
            <a:pPr marL="358775" indent="-358775">
              <a:buFont typeface="+mj-lt"/>
              <a:buAutoNum type="arabicPeriod" startAt="3"/>
            </a:pPr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If a file already exists, 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p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lacemarks</a:t>
            </a:r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is populated with the data from the file via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deserialize()</a:t>
            </a:r>
            <a:b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</a:br>
            <a:b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358775" indent="-358775">
              <a:buFont typeface="+mj-lt"/>
              <a:buAutoNum type="arabicPeriod" startAt="3"/>
            </a:pPr>
            <a:endParaRPr lang="en-US" sz="2000" b="1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358775" indent="-358775">
              <a:buFont typeface="+mj-lt"/>
              <a:buAutoNum type="arabicPeriod" startAt="3"/>
            </a:pPr>
            <a:endParaRPr lang="en-US" sz="2000" b="1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358775" indent="-358775">
              <a:buFont typeface="+mj-lt"/>
              <a:buAutoNum type="arabicPeriod" startAt="3"/>
            </a:pPr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Otherwise the data is written to file every time a new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</a:t>
            </a:r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is created, updated or deleted with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serialize()</a:t>
            </a:r>
            <a:b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</a:br>
            <a:b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</a:br>
            <a:endParaRPr 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sz="2000" b="1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Serialization Mechanism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16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4.0</a:t>
            </a:r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4CDDA2-999E-2649-89A3-4E2A65EE7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83" y="1609720"/>
            <a:ext cx="3412980" cy="119057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1B822E-5AE1-BC46-B9E0-D0E19F143EE7}"/>
              </a:ext>
            </a:extLst>
          </p:cNvPr>
          <p:cNvCxnSpPr>
            <a:cxnSpLocks/>
          </p:cNvCxnSpPr>
          <p:nvPr/>
        </p:nvCxnSpPr>
        <p:spPr>
          <a:xfrm flipH="1" flipV="1">
            <a:off x="3937498" y="2260335"/>
            <a:ext cx="984649" cy="19240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5C4B7A3-7FA0-9440-860C-0E9695D7A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83" y="3622863"/>
            <a:ext cx="6849220" cy="121955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EFBFAE-8C59-CF40-BA9B-96DA0786B5DD}"/>
              </a:ext>
            </a:extLst>
          </p:cNvPr>
          <p:cNvCxnSpPr>
            <a:cxnSpLocks/>
          </p:cNvCxnSpPr>
          <p:nvPr/>
        </p:nvCxnSpPr>
        <p:spPr>
          <a:xfrm flipH="1" flipV="1">
            <a:off x="3368445" y="4485356"/>
            <a:ext cx="984649" cy="19240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0642413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906525"/>
            <a:ext cx="8840743" cy="7618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Add necessary library to our dependencies</a:t>
            </a:r>
            <a:b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</a:b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</a:br>
            <a:b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</a:br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endParaRPr lang="en-US" b="1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61B69C-82D9-5C40-94DC-3972865BD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450" y="1574533"/>
            <a:ext cx="8233278" cy="20426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Serialization Mechanism – Using </a:t>
            </a:r>
            <a:r>
              <a:rPr lang="en-US" dirty="0" err="1"/>
              <a:t>Gson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17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4.0</a:t>
            </a:r>
            <a:endParaRPr lang="en-I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1B822E-5AE1-BC46-B9E0-D0E19F143EE7}"/>
              </a:ext>
            </a:extLst>
          </p:cNvPr>
          <p:cNvCxnSpPr>
            <a:cxnSpLocks/>
          </p:cNvCxnSpPr>
          <p:nvPr/>
        </p:nvCxnSpPr>
        <p:spPr>
          <a:xfrm flipH="1" flipV="1">
            <a:off x="7328945" y="3079858"/>
            <a:ext cx="984649" cy="19240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597933-DF7A-D540-9660-9D3288A6F141}"/>
              </a:ext>
            </a:extLst>
          </p:cNvPr>
          <p:cNvCxnSpPr>
            <a:cxnSpLocks/>
          </p:cNvCxnSpPr>
          <p:nvPr/>
        </p:nvCxnSpPr>
        <p:spPr>
          <a:xfrm>
            <a:off x="118532" y="2444896"/>
            <a:ext cx="867836" cy="634962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0336480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07B15F-425C-7441-B825-516200379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7" y="843558"/>
            <a:ext cx="3055281" cy="4299943"/>
          </a:xfrm>
        </p:spPr>
        <p:txBody>
          <a:bodyPr/>
          <a:lstStyle/>
          <a:p>
            <a:r>
              <a:rPr lang="en-US" sz="2000" dirty="0"/>
              <a:t>Create a </a:t>
            </a:r>
            <a:r>
              <a:rPr lang="en-US" sz="2000" dirty="0" err="1"/>
              <a:t>GsonBuilder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Define Object Type for Builder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Convert list of 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p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lacemarks</a:t>
            </a:r>
            <a:r>
              <a:rPr lang="en-US" sz="2000" dirty="0"/>
              <a:t> to JSON</a:t>
            </a:r>
          </a:p>
          <a:p>
            <a:endParaRPr lang="en-US" sz="2000" dirty="0"/>
          </a:p>
          <a:p>
            <a:r>
              <a:rPr lang="en-US" sz="2000" dirty="0"/>
              <a:t>Convert JSON to list of 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p</a:t>
            </a:r>
            <a:r>
              <a:rPr lang="en-US" sz="2000" b="1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lacemarks</a:t>
            </a:r>
            <a:r>
              <a:rPr lang="en-US" sz="2000" dirty="0"/>
              <a:t> </a:t>
            </a:r>
          </a:p>
          <a:p>
            <a:endParaRPr lang="en-US" sz="2000" dirty="0"/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DF743A9-D314-CC45-82CC-409C3DF81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040" y="837044"/>
            <a:ext cx="5693182" cy="42999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Serialization Mechanism – Using </a:t>
            </a:r>
            <a:r>
              <a:rPr lang="en-US" dirty="0" err="1"/>
              <a:t>Gson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18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4.0</a:t>
            </a:r>
            <a:endParaRPr lang="en-I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1B822E-5AE1-BC46-B9E0-D0E19F143EE7}"/>
              </a:ext>
            </a:extLst>
          </p:cNvPr>
          <p:cNvCxnSpPr>
            <a:cxnSpLocks/>
          </p:cNvCxnSpPr>
          <p:nvPr/>
        </p:nvCxnSpPr>
        <p:spPr>
          <a:xfrm>
            <a:off x="2860646" y="1182848"/>
            <a:ext cx="590172" cy="637563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9A7014-B963-A74B-825D-F566809F56CC}"/>
              </a:ext>
            </a:extLst>
          </p:cNvPr>
          <p:cNvCxnSpPr>
            <a:cxnSpLocks/>
          </p:cNvCxnSpPr>
          <p:nvPr/>
        </p:nvCxnSpPr>
        <p:spPr>
          <a:xfrm flipV="1">
            <a:off x="1761688" y="1980772"/>
            <a:ext cx="1689130" cy="116476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52357F-E44C-2349-A9E2-23FE83BEC043}"/>
              </a:ext>
            </a:extLst>
          </p:cNvPr>
          <p:cNvCxnSpPr>
            <a:cxnSpLocks/>
          </p:cNvCxnSpPr>
          <p:nvPr/>
        </p:nvCxnSpPr>
        <p:spPr>
          <a:xfrm>
            <a:off x="3322040" y="3837290"/>
            <a:ext cx="678257" cy="275683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0DE15C-5F12-7B4E-8C11-12D836B6D65B}"/>
              </a:ext>
            </a:extLst>
          </p:cNvPr>
          <p:cNvCxnSpPr>
            <a:cxnSpLocks/>
          </p:cNvCxnSpPr>
          <p:nvPr/>
        </p:nvCxnSpPr>
        <p:spPr>
          <a:xfrm>
            <a:off x="3155732" y="4754788"/>
            <a:ext cx="844564" cy="52701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362AC4-4B09-BF41-8575-71484FE441CE}"/>
              </a:ext>
            </a:extLst>
          </p:cNvPr>
          <p:cNvCxnSpPr>
            <a:cxnSpLocks/>
          </p:cNvCxnSpPr>
          <p:nvPr/>
        </p:nvCxnSpPr>
        <p:spPr>
          <a:xfrm flipH="1">
            <a:off x="7894187" y="1304917"/>
            <a:ext cx="92132" cy="515494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0B0DF0E-705F-CCAF-FD6F-8C97E4E42D2D}"/>
              </a:ext>
            </a:extLst>
          </p:cNvPr>
          <p:cNvSpPr/>
          <p:nvPr/>
        </p:nvSpPr>
        <p:spPr>
          <a:xfrm>
            <a:off x="3434040" y="837044"/>
            <a:ext cx="2918208" cy="125908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14709046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C78FCF-8E12-5449-A531-859CE5595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80" y="850212"/>
            <a:ext cx="4737100" cy="3683000"/>
          </a:xfrm>
          <a:prstGeom prst="rect">
            <a:avLst/>
          </a:prstGeom>
        </p:spPr>
      </p:pic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52D30A6-34A3-3E47-8CA7-E7FB40313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472" y="2623998"/>
            <a:ext cx="4503616" cy="19427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Serialization Mechanism – Using </a:t>
            </a:r>
            <a:r>
              <a:rPr lang="en-US" dirty="0" err="1"/>
              <a:t>Gson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19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4.0</a:t>
            </a:r>
            <a:endParaRPr lang="en-IE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0DE15C-5F12-7B4E-8C11-12D836B6D65B}"/>
              </a:ext>
            </a:extLst>
          </p:cNvPr>
          <p:cNvCxnSpPr>
            <a:cxnSpLocks/>
          </p:cNvCxnSpPr>
          <p:nvPr/>
        </p:nvCxnSpPr>
        <p:spPr>
          <a:xfrm>
            <a:off x="3280095" y="2691712"/>
            <a:ext cx="1434518" cy="99105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92593AA7-3C66-8147-B9CC-F6E022939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3237" y="843558"/>
            <a:ext cx="3442435" cy="9600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600" b="1" i="1" dirty="0" err="1">
                <a:solidFill>
                  <a:srgbClr val="7030A0"/>
                </a:solidFill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p</a:t>
            </a:r>
            <a:r>
              <a:rPr lang="en-US" sz="2600" b="1" i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lacemarks.json</a:t>
            </a:r>
            <a:endParaRPr lang="en-US" sz="2600" dirty="0"/>
          </a:p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FE0FD4-B99C-884E-91A3-F4AA6231B188}"/>
              </a:ext>
            </a:extLst>
          </p:cNvPr>
          <p:cNvCxnSpPr>
            <a:cxnSpLocks/>
          </p:cNvCxnSpPr>
          <p:nvPr/>
        </p:nvCxnSpPr>
        <p:spPr>
          <a:xfrm flipH="1">
            <a:off x="4499295" y="1545637"/>
            <a:ext cx="1263942" cy="445452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610126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Placemark-Console</a:t>
            </a:r>
            <a:br>
              <a:rPr lang="en-US" sz="3000" dirty="0"/>
            </a:br>
            <a:r>
              <a:rPr lang="en-US" sz="3000" dirty="0"/>
              <a:t>Version 4.0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72AB3AC-8AB0-D244-B700-7324A4E79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37" y="2581913"/>
            <a:ext cx="4690016" cy="2023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C33365-DB01-E278-3DA8-505CC9847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338" y="33997"/>
            <a:ext cx="4198237" cy="47826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References</a:t>
            </a:r>
            <a:endParaRPr dirty="0"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401835" y="2645419"/>
            <a:ext cx="8591163" cy="12135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19188" indent="-1111250" algn="l"/>
            <a:r>
              <a:rPr lang="en-IE" sz="1476" dirty="0"/>
              <a:t>Sources: 	</a:t>
            </a:r>
            <a:r>
              <a:rPr lang="en-IE" sz="1600" dirty="0">
                <a:hlinkClick r:id="rId2"/>
              </a:rPr>
              <a:t>http://kotlinlang.org/docs/reference/basic-syntax.html</a:t>
            </a:r>
            <a:endParaRPr lang="en-IE" sz="1600" dirty="0"/>
          </a:p>
          <a:p>
            <a:pPr marL="1068388" indent="50800" algn="l"/>
            <a:r>
              <a:rPr lang="en-IE" sz="1600" dirty="0">
                <a:hlinkClick r:id="" action="ppaction://noaction"/>
              </a:rPr>
              <a:t>http://petersommerhoff.com/dev/kotlin/kotlin-for-java-devs/</a:t>
            </a:r>
          </a:p>
          <a:p>
            <a:pPr marL="985838" indent="133350" algn="l"/>
            <a:r>
              <a:rPr lang="en-IE" sz="1600" dirty="0">
                <a:hlinkClick r:id="" action="ppaction://noaction"/>
              </a:rPr>
              <a:t>https://www.programiz.com/kotlin-programming</a:t>
            </a:r>
          </a:p>
          <a:p>
            <a:pPr marL="985838" indent="133350" algn="l"/>
            <a:r>
              <a:rPr lang="en-IE" sz="1600" dirty="0">
                <a:hlinkClick r:id="rId3"/>
              </a:rPr>
              <a:t>https://medium.com/@napperley/kotlin-tutorial-5-basic-collections-3f114996692b</a:t>
            </a:r>
            <a:r>
              <a:rPr lang="en-IE" sz="1600" dirty="0"/>
              <a:t> </a:t>
            </a:r>
            <a:endParaRPr lang="en-IE" sz="1476" dirty="0"/>
          </a:p>
          <a:p>
            <a:r>
              <a:rPr lang="en-IE" sz="1476" dirty="0">
                <a:hlinkClick r:id="" action="ppaction://noaction"/>
              </a:rPr>
              <a:t> </a:t>
            </a:r>
            <a:endParaRPr sz="147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1" y="122225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58315"/>
      </p:ext>
    </p:extLst>
  </p:cSld>
  <p:clrMapOvr>
    <a:masterClrMapping/>
  </p:clrMapOvr>
  <p:transition spd="med" advTm="833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4.0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21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85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IE" sz="3000" dirty="0"/>
              <a:t>Features Covered (from Part 1)</a:t>
            </a:r>
            <a:endParaRPr sz="3000" dirty="0"/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97564"/>
            <a:ext cx="8289105" cy="399644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Basic Types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Local Variables (</a:t>
            </a:r>
            <a:r>
              <a:rPr lang="en-IE" sz="2800" b="1" dirty="0" err="1">
                <a:solidFill>
                  <a:srgbClr val="FF0000"/>
                </a:solidFill>
              </a:rPr>
              <a:t>val</a:t>
            </a:r>
            <a:r>
              <a:rPr lang="en-IE" sz="2800" b="1" dirty="0">
                <a:solidFill>
                  <a:srgbClr val="FF0000"/>
                </a:solidFill>
              </a:rPr>
              <a:t> &amp; </a:t>
            </a:r>
            <a:r>
              <a:rPr lang="en-IE" sz="2800" b="1" dirty="0" err="1">
                <a:solidFill>
                  <a:srgbClr val="FF0000"/>
                </a:solidFill>
              </a:rPr>
              <a:t>var</a:t>
            </a:r>
            <a:r>
              <a:rPr lang="en-IE" sz="2800" b="1" dirty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Functions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Control Flow (if, when, for, while)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Strings &amp; String Templates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Ranges (and the </a:t>
            </a:r>
            <a:r>
              <a:rPr lang="en-IE" sz="2800" b="1" i="1" dirty="0">
                <a:solidFill>
                  <a:schemeClr val="tx1"/>
                </a:solidFill>
              </a:rPr>
              <a:t>in </a:t>
            </a:r>
            <a:r>
              <a:rPr lang="en-IE" sz="2800" dirty="0">
                <a:solidFill>
                  <a:schemeClr val="tx1"/>
                </a:solidFill>
              </a:rPr>
              <a:t>operator)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Type Checks &amp; Casts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Null Safety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Comments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Placemark-Console Version 4.0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8D6E6-23F4-DF47-95A5-4245E3970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Writing Classes (properties and fields)</a:t>
            </a:r>
          </a:p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Data Classes (just for data)</a:t>
            </a:r>
          </a:p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Collections: Arrays and Collections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Collections: </a:t>
            </a:r>
            <a:r>
              <a:rPr lang="en-IE" sz="2600" i="1" dirty="0">
                <a:solidFill>
                  <a:schemeClr val="tx1"/>
                </a:solidFill>
              </a:rPr>
              <a:t>in</a:t>
            </a:r>
            <a:r>
              <a:rPr lang="en-IE" sz="2600" dirty="0">
                <a:solidFill>
                  <a:schemeClr val="tx1"/>
                </a:solidFill>
              </a:rPr>
              <a:t> operator and </a:t>
            </a:r>
            <a:r>
              <a:rPr lang="en-IE" sz="2600" b="1" dirty="0">
                <a:solidFill>
                  <a:srgbClr val="FF0000"/>
                </a:solidFill>
              </a:rPr>
              <a:t>lambdas</a:t>
            </a:r>
          </a:p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Arguments (default and named)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Placemark-Console Version 4.0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0EB52-7C3C-1547-B142-3CC7EA628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  <p:sp>
        <p:nvSpPr>
          <p:cNvPr id="9" name="Shape 85">
            <a:extLst>
              <a:ext uri="{FF2B5EF4-FFF2-40B4-BE49-F238E27FC236}">
                <a16:creationId xmlns:a16="http://schemas.microsoft.com/office/drawing/2014/main" id="{6E57AADB-4933-7647-9DA0-0C6CEA49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IE" sz="3000" dirty="0"/>
              <a:t>Features Covered (from Part 2)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5266674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C45417A-FF19-3E4C-A9D2-4704D06AA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7208" y="338493"/>
            <a:ext cx="3596115" cy="4352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4972201" cy="4299943"/>
          </a:xfrm>
        </p:spPr>
        <p:txBody>
          <a:bodyPr/>
          <a:lstStyle/>
          <a:p>
            <a:r>
              <a:rPr lang="en-US" dirty="0"/>
              <a:t>Again, more complex</a:t>
            </a:r>
          </a:p>
          <a:p>
            <a:pPr lvl="1"/>
            <a:r>
              <a:rPr lang="en-US" dirty="0"/>
              <a:t>Multiple 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4.0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V="1">
            <a:off x="3443527" y="1462153"/>
            <a:ext cx="2261358" cy="81743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00C886-19C2-104D-B6AB-0B7808C6F400}"/>
              </a:ext>
            </a:extLst>
          </p:cNvPr>
          <p:cNvCxnSpPr>
            <a:cxnSpLocks/>
          </p:cNvCxnSpPr>
          <p:nvPr/>
        </p:nvCxnSpPr>
        <p:spPr>
          <a:xfrm>
            <a:off x="3443527" y="1543896"/>
            <a:ext cx="2201431" cy="36110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EE4A48-5AE6-8345-A14E-A2B330E1A101}"/>
              </a:ext>
            </a:extLst>
          </p:cNvPr>
          <p:cNvCxnSpPr>
            <a:cxnSpLocks/>
          </p:cNvCxnSpPr>
          <p:nvPr/>
        </p:nvCxnSpPr>
        <p:spPr>
          <a:xfrm>
            <a:off x="3577131" y="1543896"/>
            <a:ext cx="2127754" cy="1133466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913637-5DBC-9140-8E8B-85F88F9F1964}"/>
              </a:ext>
            </a:extLst>
          </p:cNvPr>
          <p:cNvCxnSpPr>
            <a:cxnSpLocks/>
          </p:cNvCxnSpPr>
          <p:nvPr/>
        </p:nvCxnSpPr>
        <p:spPr>
          <a:xfrm>
            <a:off x="3518610" y="1602028"/>
            <a:ext cx="2388576" cy="210614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483442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5027E45-D681-0C1D-9E05-B6AD9E608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7208" y="338493"/>
            <a:ext cx="3596115" cy="43526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4972201" cy="4299943"/>
          </a:xfrm>
        </p:spPr>
        <p:txBody>
          <a:bodyPr/>
          <a:lstStyle/>
          <a:p>
            <a:r>
              <a:rPr lang="en-US" dirty="0"/>
              <a:t>Again, more complex</a:t>
            </a:r>
          </a:p>
          <a:p>
            <a:pPr lvl="1"/>
            <a:r>
              <a:rPr lang="en-US" dirty="0"/>
              <a:t>Multiple packages</a:t>
            </a:r>
          </a:p>
          <a:p>
            <a:pPr lvl="1"/>
            <a:r>
              <a:rPr lang="en-US" dirty="0"/>
              <a:t>Helper File &amp; </a:t>
            </a:r>
            <a:br>
              <a:rPr lang="en-US" dirty="0"/>
            </a:br>
            <a:r>
              <a:rPr lang="en-US" dirty="0"/>
              <a:t>JSON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6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4.0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>
            <a:off x="2772461" y="1982420"/>
            <a:ext cx="3280381" cy="97233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913637-5DBC-9140-8E8B-85F88F9F1964}"/>
              </a:ext>
            </a:extLst>
          </p:cNvPr>
          <p:cNvCxnSpPr>
            <a:cxnSpLocks/>
          </p:cNvCxnSpPr>
          <p:nvPr/>
        </p:nvCxnSpPr>
        <p:spPr>
          <a:xfrm>
            <a:off x="2772461" y="1982419"/>
            <a:ext cx="3361302" cy="963082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0637000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main.kt</a:t>
            </a:r>
            <a:endParaRPr lang="en-US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6256724" cy="4299943"/>
          </a:xfrm>
        </p:spPr>
        <p:txBody>
          <a:bodyPr/>
          <a:lstStyle/>
          <a:p>
            <a:r>
              <a:rPr lang="en-US" dirty="0"/>
              <a:t>Codebase in main file substantially Reduced</a:t>
            </a:r>
          </a:p>
          <a:p>
            <a:pPr lvl="1"/>
            <a:r>
              <a:rPr lang="en-US" sz="22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Single line of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7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4.0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>
            <a:off x="2501963" y="1532527"/>
            <a:ext cx="2070037" cy="26280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36274EE-199A-BB45-BE18-E648B5C99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62" y="1532527"/>
            <a:ext cx="43561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347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Classes &amp; Interfaces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Placemark-Console Version 4.0</a:t>
            </a:r>
          </a:p>
        </p:txBody>
      </p:sp>
    </p:spTree>
    <p:extLst>
      <p:ext uri="{BB962C8B-B14F-4D97-AF65-F5344CB8AC3E}">
        <p14:creationId xmlns:p14="http://schemas.microsoft.com/office/powerpoint/2010/main" val="456730074"/>
      </p:ext>
    </p:extLst>
  </p:cSld>
  <p:clrMapOvr>
    <a:masterClrMapping/>
  </p:clrMapOvr>
  <p:transition spd="med" advTm="528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indoor&#10;&#10;Description automatically generated">
            <a:extLst>
              <a:ext uri="{FF2B5EF4-FFF2-40B4-BE49-F238E27FC236}">
                <a16:creationId xmlns:a16="http://schemas.microsoft.com/office/drawing/2014/main" id="{32CEA90A-8A5F-904E-8877-8E0DD5826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5" y="849792"/>
            <a:ext cx="5461000" cy="17907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339" y="3424091"/>
            <a:ext cx="6253901" cy="488771"/>
          </a:xfrm>
        </p:spPr>
        <p:txBody>
          <a:bodyPr/>
          <a:lstStyle/>
          <a:p>
            <a:r>
              <a:rPr lang="en-US" dirty="0"/>
              <a:t>Additional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function to allow for full CRUD support in implemented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9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4.0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V="1">
            <a:off x="1405785" y="2441067"/>
            <a:ext cx="540461" cy="965582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3E82BB86-02B4-134B-BDB3-8218D531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dirty="0"/>
              <a:t>Interface 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PlacemarkStore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57520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38278</TotalTime>
  <Words>535</Words>
  <Application>Microsoft Macintosh PowerPoint</Application>
  <PresentationFormat>On-screen Show (16:9)</PresentationFormat>
  <Paragraphs>119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Avenir</vt:lpstr>
      <vt:lpstr>Calibri</vt:lpstr>
      <vt:lpstr>Courier New</vt:lpstr>
      <vt:lpstr>Helvetica</vt:lpstr>
      <vt:lpstr>Helvetica Light</vt:lpstr>
      <vt:lpstr>Helvetica Neue</vt:lpstr>
      <vt:lpstr>Helvetica Neue Light</vt:lpstr>
      <vt:lpstr>Helvetica Neue UltraLight</vt:lpstr>
      <vt:lpstr>Rockwell</vt:lpstr>
      <vt:lpstr>Wingdings</vt:lpstr>
      <vt:lpstr>White</vt:lpstr>
      <vt:lpstr>Mobile Application Development</vt:lpstr>
      <vt:lpstr>Placemark-Console Version 4.0</vt:lpstr>
      <vt:lpstr>Features Covered (from Part 1)</vt:lpstr>
      <vt:lpstr>Features Covered (from Part 2)</vt:lpstr>
      <vt:lpstr>Project Structure</vt:lpstr>
      <vt:lpstr>Project Structure</vt:lpstr>
      <vt:lpstr>main.kt</vt:lpstr>
      <vt:lpstr>Classes &amp; Interfaces</vt:lpstr>
      <vt:lpstr>Interface PlacemarkStore</vt:lpstr>
      <vt:lpstr>Class PlacemarkJSONStore</vt:lpstr>
      <vt:lpstr>Class PlacemarkJSONStore</vt:lpstr>
      <vt:lpstr>FileHelpers.kt</vt:lpstr>
      <vt:lpstr>FileHelpers.kt</vt:lpstr>
      <vt:lpstr>The Serialization Mechanism</vt:lpstr>
      <vt:lpstr>The Serialization Mechanism</vt:lpstr>
      <vt:lpstr>The Serialization Mechanism</vt:lpstr>
      <vt:lpstr>The Serialization Mechanism – Using Gson</vt:lpstr>
      <vt:lpstr>The Serialization Mechanism – Using Gson</vt:lpstr>
      <vt:lpstr>The Serialization Mechanism – Using Gson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99</cp:revision>
  <dcterms:created xsi:type="dcterms:W3CDTF">2019-01-29T16:40:14Z</dcterms:created>
  <dcterms:modified xsi:type="dcterms:W3CDTF">2025-08-20T07:51:34Z</dcterms:modified>
</cp:coreProperties>
</file>