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A0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5E46C1-8EAC-4C50-8BBF-DD9B9B32B1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A65F5D-7ACF-4D3C-8030-CDFDCB0FDC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41A70-3912-4AB9-AFD6-255783BA5251}" type="datetimeFigureOut">
              <a:rPr lang="en-US" smtClean="0"/>
              <a:t>17-Aug-20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B0833-67D1-4ECC-9A85-F9763E8A8B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7D5FE-CBD8-444C-9549-A6D672A2D3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55BC0-BB60-4F4F-BF4A-EB981E6CDD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91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7F07F-B36A-4ACE-AFA1-B088790A3DCB}" type="datetimeFigureOut">
              <a:rPr lang="en-US" smtClean="0"/>
              <a:t>17-Aug-20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E0F04-66C2-4CA7-8D91-18E0ED4D59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67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A810-4EEC-4D0F-B163-DFC9638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B6233-FC4F-4628-BA1D-2782F6494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D367-A9C7-46F9-B78E-724D1BEC0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17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02131-22DB-4754-A433-C2056EBF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50D3D-41CA-4DC7-907E-3C00ACD2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99" y="1224000"/>
            <a:ext cx="11339999" cy="485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C7A0-E91C-4A95-B866-B5D3FEE0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1BA1-B199-498E-8F99-F7D1F586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8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28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26" y="451907"/>
            <a:ext cx="11340000" cy="540000"/>
          </a:xfrm>
        </p:spPr>
        <p:txBody>
          <a:bodyPr/>
          <a:lstStyle/>
          <a:p>
            <a:r>
              <a:rPr lang="fr-FR"/>
              <a:t>Product Roadmap</a:t>
            </a:r>
          </a:p>
        </p:txBody>
      </p:sp>
      <p:grpSp>
        <p:nvGrpSpPr>
          <p:cNvPr id="10" name="Group 9" title="Milestone">
            <a:extLst>
              <a:ext uri="{FF2B5EF4-FFF2-40B4-BE49-F238E27FC236}">
                <a16:creationId xmlns:a16="http://schemas.microsoft.com/office/drawing/2014/main" id="{6BE69F2F-25E5-4E14-9BE7-F81A1FB8E199}"/>
              </a:ext>
            </a:extLst>
          </p:cNvPr>
          <p:cNvGrpSpPr/>
          <p:nvPr/>
        </p:nvGrpSpPr>
        <p:grpSpPr>
          <a:xfrm>
            <a:off x="773797" y="3096420"/>
            <a:ext cx="1929940" cy="625367"/>
            <a:chOff x="1063123" y="4226818"/>
            <a:chExt cx="1929940" cy="625367"/>
          </a:xfrm>
        </p:grpSpPr>
        <p:grpSp>
          <p:nvGrpSpPr>
            <p:cNvPr id="5" name="Group 4" title="Milestone Text">
              <a:extLst>
                <a:ext uri="{FF2B5EF4-FFF2-40B4-BE49-F238E27FC236}">
                  <a16:creationId xmlns:a16="http://schemas.microsoft.com/office/drawing/2014/main" id="{115A178B-57C4-4B9D-B684-21A92431913E}"/>
                </a:ext>
              </a:extLst>
            </p:cNvPr>
            <p:cNvGrpSpPr/>
            <p:nvPr/>
          </p:nvGrpSpPr>
          <p:grpSpPr>
            <a:xfrm>
              <a:off x="1063123" y="4226818"/>
              <a:ext cx="1929940" cy="528681"/>
              <a:chOff x="1495216" y="3940162"/>
              <a:chExt cx="1929940" cy="528681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DD2C9D1-5E8D-4ED2-989C-330D6753B965}"/>
                  </a:ext>
                </a:extLst>
              </p:cNvPr>
              <p:cNvSpPr txBox="1"/>
              <p:nvPr/>
            </p:nvSpPr>
            <p:spPr>
              <a:xfrm>
                <a:off x="1495216" y="3940162"/>
                <a:ext cx="19299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Début de stage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6E6E519-8D5B-4E7C-9E35-2BB710F5C3A8}"/>
                  </a:ext>
                </a:extLst>
              </p:cNvPr>
              <p:cNvSpPr txBox="1"/>
              <p:nvPr/>
            </p:nvSpPr>
            <p:spPr>
              <a:xfrm>
                <a:off x="1510893" y="4233106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fr-F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15 juin 2020</a:t>
                </a:r>
              </a:p>
            </p:txBody>
          </p:sp>
        </p:grpSp>
        <p:sp>
          <p:nvSpPr>
            <p:cNvPr id="113" name="Rectangle: Rounded Corners 112" title="Milestone Graphic">
              <a:extLst>
                <a:ext uri="{FF2B5EF4-FFF2-40B4-BE49-F238E27FC236}">
                  <a16:creationId xmlns:a16="http://schemas.microsoft.com/office/drawing/2014/main" id="{3BC77ADA-7AD2-4DFC-9408-57E93582FC52}"/>
                </a:ext>
              </a:extLst>
            </p:cNvPr>
            <p:cNvSpPr/>
            <p:nvPr/>
          </p:nvSpPr>
          <p:spPr>
            <a:xfrm>
              <a:off x="1063123" y="4701064"/>
              <a:ext cx="873222" cy="15112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86" name="Straight Connector 185" title="callout lines">
            <a:extLst>
              <a:ext uri="{FF2B5EF4-FFF2-40B4-BE49-F238E27FC236}">
                <a16:creationId xmlns:a16="http://schemas.microsoft.com/office/drawing/2014/main" id="{58C06FCD-B8D5-441F-8E12-DDC26E69D281}"/>
              </a:ext>
            </a:extLst>
          </p:cNvPr>
          <p:cNvCxnSpPr>
            <a:cxnSpLocks/>
          </p:cNvCxnSpPr>
          <p:nvPr/>
        </p:nvCxnSpPr>
        <p:spPr>
          <a:xfrm>
            <a:off x="1180492" y="3732686"/>
            <a:ext cx="0" cy="2210791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 descr="Year 1">
            <a:extLst>
              <a:ext uri="{FF2B5EF4-FFF2-40B4-BE49-F238E27FC236}">
                <a16:creationId xmlns:a16="http://schemas.microsoft.com/office/drawing/2014/main" id="{5D2F3933-9B72-4828-BCB7-541ECBDEFC11}"/>
              </a:ext>
            </a:extLst>
          </p:cNvPr>
          <p:cNvGrpSpPr/>
          <p:nvPr/>
        </p:nvGrpSpPr>
        <p:grpSpPr>
          <a:xfrm>
            <a:off x="1147186" y="5778006"/>
            <a:ext cx="2573329" cy="768126"/>
            <a:chOff x="1147186" y="5778006"/>
            <a:chExt cx="2573329" cy="768126"/>
          </a:xfrm>
        </p:grpSpPr>
        <p:cxnSp>
          <p:nvCxnSpPr>
            <p:cNvPr id="36" name="Straight Connector 35" title="q lines">
              <a:extLst>
                <a:ext uri="{FF2B5EF4-FFF2-40B4-BE49-F238E27FC236}">
                  <a16:creationId xmlns:a16="http://schemas.microsoft.com/office/drawing/2014/main" id="{095D6F0B-DF34-40DB-AB6A-1DF127E26984}"/>
                </a:ext>
              </a:extLst>
            </p:cNvPr>
            <p:cNvCxnSpPr>
              <a:cxnSpLocks/>
            </p:cNvCxnSpPr>
            <p:nvPr/>
          </p:nvCxnSpPr>
          <p:spPr>
            <a:xfrm>
              <a:off x="247505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title="q lines">
              <a:extLst>
                <a:ext uri="{FF2B5EF4-FFF2-40B4-BE49-F238E27FC236}">
                  <a16:creationId xmlns:a16="http://schemas.microsoft.com/office/drawing/2014/main" id="{4B8B0E64-F638-410E-B55B-23FF670F97FA}"/>
                </a:ext>
              </a:extLst>
            </p:cNvPr>
            <p:cNvCxnSpPr>
              <a:cxnSpLocks/>
            </p:cNvCxnSpPr>
            <p:nvPr/>
          </p:nvCxnSpPr>
          <p:spPr>
            <a:xfrm>
              <a:off x="312233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 title="q lines">
              <a:extLst>
                <a:ext uri="{FF2B5EF4-FFF2-40B4-BE49-F238E27FC236}">
                  <a16:creationId xmlns:a16="http://schemas.microsoft.com/office/drawing/2014/main" id="{35C4D3D7-7424-4459-8D25-38F63FBA31EE}"/>
                </a:ext>
              </a:extLst>
            </p:cNvPr>
            <p:cNvCxnSpPr>
              <a:cxnSpLocks/>
            </p:cNvCxnSpPr>
            <p:nvPr/>
          </p:nvCxnSpPr>
          <p:spPr>
            <a:xfrm>
              <a:off x="182777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: Rounded Corners 1" title="Year Bar">
              <a:extLst>
                <a:ext uri="{FF2B5EF4-FFF2-40B4-BE49-F238E27FC236}">
                  <a16:creationId xmlns:a16="http://schemas.microsoft.com/office/drawing/2014/main" id="{64E02AE9-6B6C-4B9C-ABBB-1E374B6CA82E}"/>
                </a:ext>
              </a:extLst>
            </p:cNvPr>
            <p:cNvSpPr/>
            <p:nvPr/>
          </p:nvSpPr>
          <p:spPr>
            <a:xfrm>
              <a:off x="1147186" y="6053651"/>
              <a:ext cx="2573329" cy="49248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4" name="Straight Connector 113" title="q lines">
              <a:extLst>
                <a:ext uri="{FF2B5EF4-FFF2-40B4-BE49-F238E27FC236}">
                  <a16:creationId xmlns:a16="http://schemas.microsoft.com/office/drawing/2014/main" id="{6016E7CE-6835-4BB0-AABB-1CAEE51E870C}"/>
                </a:ext>
              </a:extLst>
            </p:cNvPr>
            <p:cNvCxnSpPr>
              <a:cxnSpLocks/>
            </p:cNvCxnSpPr>
            <p:nvPr/>
          </p:nvCxnSpPr>
          <p:spPr>
            <a:xfrm>
              <a:off x="118049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BD778E6-D334-4389-B4C0-6C793B6E1E82}"/>
                </a:ext>
              </a:extLst>
            </p:cNvPr>
            <p:cNvSpPr txBox="1"/>
            <p:nvPr/>
          </p:nvSpPr>
          <p:spPr>
            <a:xfrm>
              <a:off x="1360134" y="6150337"/>
              <a:ext cx="2018293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fr-F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Semaines 1 et 2</a:t>
              </a:r>
            </a:p>
          </p:txBody>
        </p:sp>
      </p:grpSp>
      <p:grpSp>
        <p:nvGrpSpPr>
          <p:cNvPr id="12" name="Group 11" title="Milestone">
            <a:extLst>
              <a:ext uri="{FF2B5EF4-FFF2-40B4-BE49-F238E27FC236}">
                <a16:creationId xmlns:a16="http://schemas.microsoft.com/office/drawing/2014/main" id="{0C0EC973-1339-40A2-8A48-7E952A86C663}"/>
              </a:ext>
            </a:extLst>
          </p:cNvPr>
          <p:cNvGrpSpPr/>
          <p:nvPr/>
        </p:nvGrpSpPr>
        <p:grpSpPr>
          <a:xfrm>
            <a:off x="1501101" y="3721787"/>
            <a:ext cx="2219414" cy="1021679"/>
            <a:chOff x="3047824" y="3575569"/>
            <a:chExt cx="2219414" cy="1021679"/>
          </a:xfrm>
        </p:grpSpPr>
        <p:grpSp>
          <p:nvGrpSpPr>
            <p:cNvPr id="120" name="Group 119" title="Milestone Text">
              <a:extLst>
                <a:ext uri="{FF2B5EF4-FFF2-40B4-BE49-F238E27FC236}">
                  <a16:creationId xmlns:a16="http://schemas.microsoft.com/office/drawing/2014/main" id="{B15CF98A-C041-4C54-83E0-D6B1A0165558}"/>
                </a:ext>
              </a:extLst>
            </p:cNvPr>
            <p:cNvGrpSpPr/>
            <p:nvPr/>
          </p:nvGrpSpPr>
          <p:grpSpPr>
            <a:xfrm>
              <a:off x="3674981" y="3648568"/>
              <a:ext cx="1592257" cy="774859"/>
              <a:chOff x="2110554" y="2162177"/>
              <a:chExt cx="1592257" cy="774859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64C8657-37CD-432B-AD71-7255D32855F5}"/>
                  </a:ext>
                </a:extLst>
              </p:cNvPr>
              <p:cNvSpPr txBox="1"/>
              <p:nvPr/>
            </p:nvSpPr>
            <p:spPr>
              <a:xfrm>
                <a:off x="2110554" y="2162177"/>
                <a:ext cx="159225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Apprentissage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1D</a:t>
                </a:r>
                <a:endPara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D435BCF-D2D6-4341-809F-90860DEAC612}"/>
                  </a:ext>
                </a:extLst>
              </p:cNvPr>
              <p:cNvSpPr txBox="1"/>
              <p:nvPr/>
            </p:nvSpPr>
            <p:spPr>
              <a:xfrm>
                <a:off x="2116386" y="2436633"/>
                <a:ext cx="1586419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Correction du problème du créneau apparaissant sur E, F, et T. Début de la génération des données.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207607D-0B96-4C68-979E-099560520B82}"/>
                  </a:ext>
                </a:extLst>
              </p:cNvPr>
              <p:cNvSpPr txBox="1"/>
              <p:nvPr/>
            </p:nvSpPr>
            <p:spPr>
              <a:xfrm>
                <a:off x="2110554" y="2785914"/>
                <a:ext cx="1294781" cy="151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fr-F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23 juin 2020</a:t>
                </a:r>
              </a:p>
            </p:txBody>
          </p:sp>
        </p:grpSp>
        <p:sp>
          <p:nvSpPr>
            <p:cNvPr id="139" name="Rectangle: Rounded Corners 138" title="Milestone Graphic">
              <a:extLst>
                <a:ext uri="{FF2B5EF4-FFF2-40B4-BE49-F238E27FC236}">
                  <a16:creationId xmlns:a16="http://schemas.microsoft.com/office/drawing/2014/main" id="{96CB11CB-601A-42B3-A020-CB1A4A10F2CD}"/>
                </a:ext>
              </a:extLst>
            </p:cNvPr>
            <p:cNvSpPr/>
            <p:nvPr/>
          </p:nvSpPr>
          <p:spPr>
            <a:xfrm>
              <a:off x="3674981" y="4446127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rgbClr val="12A0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12A0B2"/>
                </a:solidFill>
              </a:endParaRPr>
            </a:p>
          </p:txBody>
        </p:sp>
        <p:pic>
          <p:nvPicPr>
            <p:cNvPr id="146" name="Graphic 145" title="Milestone Flag">
              <a:extLst>
                <a:ext uri="{FF2B5EF4-FFF2-40B4-BE49-F238E27FC236}">
                  <a16:creationId xmlns:a16="http://schemas.microsoft.com/office/drawing/2014/main" id="{DA0FB088-A89A-4C96-A231-80240F537E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3047824" y="3575569"/>
              <a:ext cx="573660" cy="422383"/>
            </a:xfrm>
            <a:prstGeom prst="rect">
              <a:avLst/>
            </a:prstGeom>
          </p:spPr>
        </p:pic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9FC0FD8-D770-40A8-8D3E-98968E17FD65}"/>
                </a:ext>
              </a:extLst>
            </p:cNvPr>
            <p:cNvSpPr/>
            <p:nvPr/>
          </p:nvSpPr>
          <p:spPr>
            <a:xfrm>
              <a:off x="3286043" y="3667905"/>
              <a:ext cx="3449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</a:p>
          </p:txBody>
        </p:sp>
      </p:grpSp>
      <p:cxnSp>
        <p:nvCxnSpPr>
          <p:cNvPr id="154" name="Straight Connector 153" title="callout lines">
            <a:extLst>
              <a:ext uri="{FF2B5EF4-FFF2-40B4-BE49-F238E27FC236}">
                <a16:creationId xmlns:a16="http://schemas.microsoft.com/office/drawing/2014/main" id="{BDE716C9-4F7D-4C14-9DD7-E104B8688070}"/>
              </a:ext>
            </a:extLst>
          </p:cNvPr>
          <p:cNvCxnSpPr>
            <a:cxnSpLocks/>
            <a:stCxn id="139" idx="2"/>
          </p:cNvCxnSpPr>
          <p:nvPr/>
        </p:nvCxnSpPr>
        <p:spPr>
          <a:xfrm>
            <a:off x="2564869" y="4743466"/>
            <a:ext cx="10605" cy="1037508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 descr="Year 2">
            <a:extLst>
              <a:ext uri="{FF2B5EF4-FFF2-40B4-BE49-F238E27FC236}">
                <a16:creationId xmlns:a16="http://schemas.microsoft.com/office/drawing/2014/main" id="{B77D3ADC-4691-423D-B968-599D539C51C4}"/>
              </a:ext>
            </a:extLst>
          </p:cNvPr>
          <p:cNvGrpSpPr/>
          <p:nvPr/>
        </p:nvGrpSpPr>
        <p:grpSpPr>
          <a:xfrm>
            <a:off x="3751079" y="5778006"/>
            <a:ext cx="2573329" cy="768718"/>
            <a:chOff x="3751079" y="5778006"/>
            <a:chExt cx="2573329" cy="768718"/>
          </a:xfrm>
        </p:grpSpPr>
        <p:cxnSp>
          <p:nvCxnSpPr>
            <p:cNvPr id="39" name="Straight Connector 38" title="q lines">
              <a:extLst>
                <a:ext uri="{FF2B5EF4-FFF2-40B4-BE49-F238E27FC236}">
                  <a16:creationId xmlns:a16="http://schemas.microsoft.com/office/drawing/2014/main" id="{8CEE23F6-603B-4DB5-A968-8F086AA2AF53}"/>
                </a:ext>
              </a:extLst>
            </p:cNvPr>
            <p:cNvCxnSpPr>
              <a:cxnSpLocks/>
            </p:cNvCxnSpPr>
            <p:nvPr/>
          </p:nvCxnSpPr>
          <p:spPr>
            <a:xfrm>
              <a:off x="441690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title="q lines">
              <a:extLst>
                <a:ext uri="{FF2B5EF4-FFF2-40B4-BE49-F238E27FC236}">
                  <a16:creationId xmlns:a16="http://schemas.microsoft.com/office/drawing/2014/main" id="{B0EC7A32-A13D-40FD-8FCB-9A2616556D19}"/>
                </a:ext>
              </a:extLst>
            </p:cNvPr>
            <p:cNvCxnSpPr>
              <a:cxnSpLocks/>
            </p:cNvCxnSpPr>
            <p:nvPr/>
          </p:nvCxnSpPr>
          <p:spPr>
            <a:xfrm>
              <a:off x="506418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title="q lines">
              <a:extLst>
                <a:ext uri="{FF2B5EF4-FFF2-40B4-BE49-F238E27FC236}">
                  <a16:creationId xmlns:a16="http://schemas.microsoft.com/office/drawing/2014/main" id="{662638A0-3098-431F-BE5E-612EF4623E02}"/>
                </a:ext>
              </a:extLst>
            </p:cNvPr>
            <p:cNvCxnSpPr>
              <a:cxnSpLocks/>
            </p:cNvCxnSpPr>
            <p:nvPr/>
          </p:nvCxnSpPr>
          <p:spPr>
            <a:xfrm>
              <a:off x="571146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Rectangle: Rounded Corners 188" title="Year Bar">
              <a:extLst>
                <a:ext uri="{FF2B5EF4-FFF2-40B4-BE49-F238E27FC236}">
                  <a16:creationId xmlns:a16="http://schemas.microsoft.com/office/drawing/2014/main" id="{4216F653-445A-48AE-9E7F-2BCB19F1649E}"/>
                </a:ext>
              </a:extLst>
            </p:cNvPr>
            <p:cNvSpPr/>
            <p:nvPr/>
          </p:nvSpPr>
          <p:spPr>
            <a:xfrm>
              <a:off x="3751079" y="6053652"/>
              <a:ext cx="2573329" cy="49307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5" name="Straight Connector 114" title="q lines">
              <a:extLst>
                <a:ext uri="{FF2B5EF4-FFF2-40B4-BE49-F238E27FC236}">
                  <a16:creationId xmlns:a16="http://schemas.microsoft.com/office/drawing/2014/main" id="{5C8E95F6-C78E-4027-9F74-5B2D4ABF6B49}"/>
                </a:ext>
              </a:extLst>
            </p:cNvPr>
            <p:cNvCxnSpPr>
              <a:cxnSpLocks/>
            </p:cNvCxnSpPr>
            <p:nvPr/>
          </p:nvCxnSpPr>
          <p:spPr>
            <a:xfrm>
              <a:off x="376962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 title="Milestone">
            <a:extLst>
              <a:ext uri="{FF2B5EF4-FFF2-40B4-BE49-F238E27FC236}">
                <a16:creationId xmlns:a16="http://schemas.microsoft.com/office/drawing/2014/main" id="{4ACC178D-DE1C-476D-BD2B-DDD03D3DC824}"/>
              </a:ext>
            </a:extLst>
          </p:cNvPr>
          <p:cNvGrpSpPr/>
          <p:nvPr/>
        </p:nvGrpSpPr>
        <p:grpSpPr>
          <a:xfrm>
            <a:off x="5298738" y="4105659"/>
            <a:ext cx="2082252" cy="969432"/>
            <a:chOff x="5653543" y="3048963"/>
            <a:chExt cx="2082252" cy="969432"/>
          </a:xfrm>
        </p:grpSpPr>
        <p:grpSp>
          <p:nvGrpSpPr>
            <p:cNvPr id="135" name="Group 134" title="Milestone Text">
              <a:extLst>
                <a:ext uri="{FF2B5EF4-FFF2-40B4-BE49-F238E27FC236}">
                  <a16:creationId xmlns:a16="http://schemas.microsoft.com/office/drawing/2014/main" id="{9C021FC8-E21C-449A-BF58-8B0A19ABB84F}"/>
                </a:ext>
              </a:extLst>
            </p:cNvPr>
            <p:cNvGrpSpPr/>
            <p:nvPr/>
          </p:nvGrpSpPr>
          <p:grpSpPr>
            <a:xfrm>
              <a:off x="6274364" y="3108996"/>
              <a:ext cx="1461431" cy="725150"/>
              <a:chOff x="2104292" y="2162177"/>
              <a:chExt cx="1461431" cy="725150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0DC6BE6-5DF7-410B-BE5E-F673AF7AE5AE}"/>
                  </a:ext>
                </a:extLst>
              </p:cNvPr>
              <p:cNvSpPr txBox="1"/>
              <p:nvPr/>
            </p:nvSpPr>
            <p:spPr>
              <a:xfrm>
                <a:off x="2110554" y="2162177"/>
                <a:ext cx="145516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Modélisation 2D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0DEFCEAC-68C1-40F1-9B35-3772D46BCCEF}"/>
                  </a:ext>
                </a:extLst>
              </p:cNvPr>
              <p:cNvSpPr txBox="1"/>
              <p:nvPr/>
            </p:nvSpPr>
            <p:spPr>
              <a:xfrm>
                <a:off x="2110554" y="2470633"/>
                <a:ext cx="145516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Implémentation du schéma de « </a:t>
                </a:r>
                <a:r>
                  <a:rPr lang="fr-FR" sz="7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splitting</a:t>
                </a:r>
                <a:r>
                  <a:rPr lang="fr-F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 » en 2D.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0F387823-885E-4A41-A4D0-57E943BD93E7}"/>
                  </a:ext>
                </a:extLst>
              </p:cNvPr>
              <p:cNvSpPr txBox="1"/>
              <p:nvPr/>
            </p:nvSpPr>
            <p:spPr>
              <a:xfrm>
                <a:off x="2104292" y="2725268"/>
                <a:ext cx="1294781" cy="1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fr-F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13 juillet 2020</a:t>
                </a:r>
              </a:p>
            </p:txBody>
          </p:sp>
        </p:grpSp>
        <p:sp>
          <p:nvSpPr>
            <p:cNvPr id="199" name="Rectangle: Rounded Corners 198" title="Milestone Graphic">
              <a:extLst>
                <a:ext uri="{FF2B5EF4-FFF2-40B4-BE49-F238E27FC236}">
                  <a16:creationId xmlns:a16="http://schemas.microsoft.com/office/drawing/2014/main" id="{EED5FFAD-AAB2-4E26-9CF2-CC5E610EB133}"/>
                </a:ext>
              </a:extLst>
            </p:cNvPr>
            <p:cNvSpPr/>
            <p:nvPr/>
          </p:nvSpPr>
          <p:spPr>
            <a:xfrm>
              <a:off x="6282332" y="3867274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2" name="Graphic 201" title="Milestone Flag">
              <a:extLst>
                <a:ext uri="{FF2B5EF4-FFF2-40B4-BE49-F238E27FC236}">
                  <a16:creationId xmlns:a16="http://schemas.microsoft.com/office/drawing/2014/main" id="{347C8125-CF6B-45E2-9570-6B05979E8D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5653543" y="3048963"/>
              <a:ext cx="573660" cy="422383"/>
            </a:xfrm>
            <a:prstGeom prst="rect">
              <a:avLst/>
            </a:prstGeom>
          </p:spPr>
        </p:pic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0E2D369F-E989-4CE7-BFD8-515126BA2C6B}"/>
                </a:ext>
              </a:extLst>
            </p:cNvPr>
            <p:cNvSpPr/>
            <p:nvPr/>
          </p:nvSpPr>
          <p:spPr>
            <a:xfrm>
              <a:off x="5891762" y="3141299"/>
              <a:ext cx="3449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</a:t>
              </a:r>
            </a:p>
          </p:txBody>
        </p:sp>
      </p:grpSp>
      <p:cxnSp>
        <p:nvCxnSpPr>
          <p:cNvPr id="155" name="Straight Connector 154" title="callout lines">
            <a:extLst>
              <a:ext uri="{FF2B5EF4-FFF2-40B4-BE49-F238E27FC236}">
                <a16:creationId xmlns:a16="http://schemas.microsoft.com/office/drawing/2014/main" id="{975C6F4D-FEC6-41F0-80BD-1FBB84859CE0}"/>
              </a:ext>
            </a:extLst>
          </p:cNvPr>
          <p:cNvCxnSpPr>
            <a:cxnSpLocks/>
          </p:cNvCxnSpPr>
          <p:nvPr/>
        </p:nvCxnSpPr>
        <p:spPr>
          <a:xfrm>
            <a:off x="6358748" y="5079622"/>
            <a:ext cx="0" cy="868386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 descr="Year 3&#10;">
            <a:extLst>
              <a:ext uri="{FF2B5EF4-FFF2-40B4-BE49-F238E27FC236}">
                <a16:creationId xmlns:a16="http://schemas.microsoft.com/office/drawing/2014/main" id="{CEE15DC0-A896-4EAF-85E8-9DC9DB979B84}"/>
              </a:ext>
            </a:extLst>
          </p:cNvPr>
          <p:cNvGrpSpPr/>
          <p:nvPr/>
        </p:nvGrpSpPr>
        <p:grpSpPr>
          <a:xfrm>
            <a:off x="6354973" y="5778006"/>
            <a:ext cx="2573329" cy="762060"/>
            <a:chOff x="6354973" y="5778006"/>
            <a:chExt cx="2573329" cy="762060"/>
          </a:xfrm>
        </p:grpSpPr>
        <p:cxnSp>
          <p:nvCxnSpPr>
            <p:cNvPr id="53" name="Straight Connector 52" title="q lines">
              <a:extLst>
                <a:ext uri="{FF2B5EF4-FFF2-40B4-BE49-F238E27FC236}">
                  <a16:creationId xmlns:a16="http://schemas.microsoft.com/office/drawing/2014/main" id="{1B503BE8-868F-4660-8AFA-BE353AB48B68}"/>
                </a:ext>
              </a:extLst>
            </p:cNvPr>
            <p:cNvCxnSpPr>
              <a:cxnSpLocks/>
            </p:cNvCxnSpPr>
            <p:nvPr/>
          </p:nvCxnSpPr>
          <p:spPr>
            <a:xfrm>
              <a:off x="830059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 title="q lines">
              <a:extLst>
                <a:ext uri="{FF2B5EF4-FFF2-40B4-BE49-F238E27FC236}">
                  <a16:creationId xmlns:a16="http://schemas.microsoft.com/office/drawing/2014/main" id="{AB0F6D18-7A1E-4D91-B120-E2079E0DA1A7}"/>
                </a:ext>
              </a:extLst>
            </p:cNvPr>
            <p:cNvCxnSpPr>
              <a:cxnSpLocks/>
            </p:cNvCxnSpPr>
            <p:nvPr/>
          </p:nvCxnSpPr>
          <p:spPr>
            <a:xfrm>
              <a:off x="700603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: Rounded Corners 189" title="Year Bar">
              <a:extLst>
                <a:ext uri="{FF2B5EF4-FFF2-40B4-BE49-F238E27FC236}">
                  <a16:creationId xmlns:a16="http://schemas.microsoft.com/office/drawing/2014/main" id="{A39C3188-7311-466A-8363-02881CE1722D}"/>
                </a:ext>
              </a:extLst>
            </p:cNvPr>
            <p:cNvSpPr/>
            <p:nvPr/>
          </p:nvSpPr>
          <p:spPr>
            <a:xfrm>
              <a:off x="6354973" y="6053651"/>
              <a:ext cx="2573329" cy="48641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16" name="Straight Connector 115" title="q lines">
              <a:extLst>
                <a:ext uri="{FF2B5EF4-FFF2-40B4-BE49-F238E27FC236}">
                  <a16:creationId xmlns:a16="http://schemas.microsoft.com/office/drawing/2014/main" id="{4DA2396D-B4BC-4F88-8123-D131FA8D902B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4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 title="q lines">
              <a:extLst>
                <a:ext uri="{FF2B5EF4-FFF2-40B4-BE49-F238E27FC236}">
                  <a16:creationId xmlns:a16="http://schemas.microsoft.com/office/drawing/2014/main" id="{9BE12822-D1FA-4F04-BA60-04815B2B1B4D}"/>
                </a:ext>
              </a:extLst>
            </p:cNvPr>
            <p:cNvCxnSpPr>
              <a:cxnSpLocks/>
            </p:cNvCxnSpPr>
            <p:nvPr/>
          </p:nvCxnSpPr>
          <p:spPr>
            <a:xfrm>
              <a:off x="765331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 title="Milestone">
            <a:extLst>
              <a:ext uri="{FF2B5EF4-FFF2-40B4-BE49-F238E27FC236}">
                <a16:creationId xmlns:a16="http://schemas.microsoft.com/office/drawing/2014/main" id="{2A88F9CD-42D2-4C63-8F04-F26A9F3B40C6}"/>
              </a:ext>
            </a:extLst>
          </p:cNvPr>
          <p:cNvGrpSpPr/>
          <p:nvPr/>
        </p:nvGrpSpPr>
        <p:grpSpPr>
          <a:xfrm>
            <a:off x="11048797" y="3062218"/>
            <a:ext cx="1212527" cy="591413"/>
            <a:chOff x="10131481" y="2436331"/>
            <a:chExt cx="1212527" cy="591413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00C099A-E5BD-41FF-8EC5-D4F9E8C3CD9B}"/>
                </a:ext>
              </a:extLst>
            </p:cNvPr>
            <p:cNvSpPr txBox="1"/>
            <p:nvPr/>
          </p:nvSpPr>
          <p:spPr>
            <a:xfrm>
              <a:off x="10131481" y="2436331"/>
              <a:ext cx="121252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Fin de stage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E439C6D-90D3-4F12-9A66-9844B582F433}"/>
                </a:ext>
              </a:extLst>
            </p:cNvPr>
            <p:cNvSpPr txBox="1"/>
            <p:nvPr/>
          </p:nvSpPr>
          <p:spPr>
            <a:xfrm>
              <a:off x="10148129" y="2692405"/>
              <a:ext cx="82926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fr-F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15 </a:t>
              </a:r>
              <a:r>
                <a:rPr lang="en-U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août</a:t>
              </a: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2020</a:t>
              </a:r>
              <a:endParaRPr lang="fr-FR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0" name="Rectangle: Rounded Corners 199" title="Milestone Graphic">
              <a:extLst>
                <a:ext uri="{FF2B5EF4-FFF2-40B4-BE49-F238E27FC236}">
                  <a16:creationId xmlns:a16="http://schemas.microsoft.com/office/drawing/2014/main" id="{93D28DE4-454C-45F1-92B1-FC5788FD05B4}"/>
                </a:ext>
              </a:extLst>
            </p:cNvPr>
            <p:cNvSpPr/>
            <p:nvPr/>
          </p:nvSpPr>
          <p:spPr>
            <a:xfrm>
              <a:off x="10131482" y="2876623"/>
              <a:ext cx="768203" cy="15112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6" name="Straight Connector 55" title="callout lines">
            <a:extLst>
              <a:ext uri="{FF2B5EF4-FFF2-40B4-BE49-F238E27FC236}">
                <a16:creationId xmlns:a16="http://schemas.microsoft.com/office/drawing/2014/main" id="{D8CC268F-92F4-41DE-866F-F6BF296668DE}"/>
              </a:ext>
            </a:extLst>
          </p:cNvPr>
          <p:cNvCxnSpPr>
            <a:cxnSpLocks/>
          </p:cNvCxnSpPr>
          <p:nvPr/>
        </p:nvCxnSpPr>
        <p:spPr>
          <a:xfrm>
            <a:off x="11431338" y="3646226"/>
            <a:ext cx="17029" cy="2197702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 descr="Year 4">
            <a:extLst>
              <a:ext uri="{FF2B5EF4-FFF2-40B4-BE49-F238E27FC236}">
                <a16:creationId xmlns:a16="http://schemas.microsoft.com/office/drawing/2014/main" id="{3918C8B4-69B8-499D-A277-18AE7198594A}"/>
              </a:ext>
            </a:extLst>
          </p:cNvPr>
          <p:cNvGrpSpPr/>
          <p:nvPr/>
        </p:nvGrpSpPr>
        <p:grpSpPr>
          <a:xfrm>
            <a:off x="8947876" y="5778006"/>
            <a:ext cx="2584319" cy="762652"/>
            <a:chOff x="8947876" y="5778006"/>
            <a:chExt cx="2584319" cy="762652"/>
          </a:xfrm>
        </p:grpSpPr>
        <p:cxnSp>
          <p:nvCxnSpPr>
            <p:cNvPr id="168" name="Straight Connector 167" title="q lines">
              <a:extLst>
                <a:ext uri="{FF2B5EF4-FFF2-40B4-BE49-F238E27FC236}">
                  <a16:creationId xmlns:a16="http://schemas.microsoft.com/office/drawing/2014/main" id="{8E9F4AD8-209B-4EEC-A9BA-70788AD0F9CD}"/>
                </a:ext>
              </a:extLst>
            </p:cNvPr>
            <p:cNvCxnSpPr>
              <a:cxnSpLocks/>
            </p:cNvCxnSpPr>
            <p:nvPr/>
          </p:nvCxnSpPr>
          <p:spPr>
            <a:xfrm>
              <a:off x="10889715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 title="q lines">
              <a:extLst>
                <a:ext uri="{FF2B5EF4-FFF2-40B4-BE49-F238E27FC236}">
                  <a16:creationId xmlns:a16="http://schemas.microsoft.com/office/drawing/2014/main" id="{50ED100A-CA03-4917-8145-C5BDF28B1587}"/>
                </a:ext>
              </a:extLst>
            </p:cNvPr>
            <p:cNvCxnSpPr>
              <a:cxnSpLocks/>
            </p:cNvCxnSpPr>
            <p:nvPr/>
          </p:nvCxnSpPr>
          <p:spPr>
            <a:xfrm>
              <a:off x="959515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: Rounded Corners 190" title="Year Bar">
              <a:extLst>
                <a:ext uri="{FF2B5EF4-FFF2-40B4-BE49-F238E27FC236}">
                  <a16:creationId xmlns:a16="http://schemas.microsoft.com/office/drawing/2014/main" id="{45AC82F1-31F7-4BDE-BF7C-2E9A090107E7}"/>
                </a:ext>
              </a:extLst>
            </p:cNvPr>
            <p:cNvSpPr/>
            <p:nvPr/>
          </p:nvSpPr>
          <p:spPr>
            <a:xfrm>
              <a:off x="8958866" y="6053652"/>
              <a:ext cx="2573329" cy="487006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Straight Connector 118" title="q lines">
              <a:extLst>
                <a:ext uri="{FF2B5EF4-FFF2-40B4-BE49-F238E27FC236}">
                  <a16:creationId xmlns:a16="http://schemas.microsoft.com/office/drawing/2014/main" id="{B2F5D208-76CB-4E99-B318-4CFFE5BABDD1}"/>
                </a:ext>
              </a:extLst>
            </p:cNvPr>
            <p:cNvCxnSpPr>
              <a:cxnSpLocks/>
            </p:cNvCxnSpPr>
            <p:nvPr/>
          </p:nvCxnSpPr>
          <p:spPr>
            <a:xfrm>
              <a:off x="894787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 title="q lines">
              <a:extLst>
                <a:ext uri="{FF2B5EF4-FFF2-40B4-BE49-F238E27FC236}">
                  <a16:creationId xmlns:a16="http://schemas.microsoft.com/office/drawing/2014/main" id="{B7494A14-757D-4771-B974-AF9C4A42FDE7}"/>
                </a:ext>
              </a:extLst>
            </p:cNvPr>
            <p:cNvCxnSpPr>
              <a:cxnSpLocks/>
            </p:cNvCxnSpPr>
            <p:nvPr/>
          </p:nvCxnSpPr>
          <p:spPr>
            <a:xfrm>
              <a:off x="1024244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4152B0E4-6CD6-4008-A2BE-4133B7B3A505}"/>
              </a:ext>
            </a:extLst>
          </p:cNvPr>
          <p:cNvSpPr txBox="1"/>
          <p:nvPr/>
        </p:nvSpPr>
        <p:spPr>
          <a:xfrm>
            <a:off x="3993384" y="6145220"/>
            <a:ext cx="2018293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Semaines 3 et 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D3DDBA6-32F3-4D89-B8DF-EB0C9C92DA0D}"/>
              </a:ext>
            </a:extLst>
          </p:cNvPr>
          <p:cNvSpPr txBox="1"/>
          <p:nvPr/>
        </p:nvSpPr>
        <p:spPr>
          <a:xfrm>
            <a:off x="6650290" y="6143660"/>
            <a:ext cx="2018293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Semaines 5 et 6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14A2746-D3FD-4D2A-B483-98F733BF8D36}"/>
              </a:ext>
            </a:extLst>
          </p:cNvPr>
          <p:cNvSpPr txBox="1"/>
          <p:nvPr/>
        </p:nvSpPr>
        <p:spPr>
          <a:xfrm>
            <a:off x="9190120" y="6137422"/>
            <a:ext cx="2228496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Semaines 7, 8 et 9</a:t>
            </a:r>
          </a:p>
        </p:txBody>
      </p:sp>
      <p:grpSp>
        <p:nvGrpSpPr>
          <p:cNvPr id="133" name="Group 132" title="Milestone">
            <a:extLst>
              <a:ext uri="{FF2B5EF4-FFF2-40B4-BE49-F238E27FC236}">
                <a16:creationId xmlns:a16="http://schemas.microsoft.com/office/drawing/2014/main" id="{104D0232-E6A9-4A6C-B6D0-47E0FF318692}"/>
              </a:ext>
            </a:extLst>
          </p:cNvPr>
          <p:cNvGrpSpPr/>
          <p:nvPr/>
        </p:nvGrpSpPr>
        <p:grpSpPr>
          <a:xfrm>
            <a:off x="6692392" y="2743226"/>
            <a:ext cx="2235910" cy="969432"/>
            <a:chOff x="5653543" y="3048963"/>
            <a:chExt cx="2235910" cy="969432"/>
          </a:xfrm>
        </p:grpSpPr>
        <p:grpSp>
          <p:nvGrpSpPr>
            <p:cNvPr id="140" name="Group 139" title="Milestone Text">
              <a:extLst>
                <a:ext uri="{FF2B5EF4-FFF2-40B4-BE49-F238E27FC236}">
                  <a16:creationId xmlns:a16="http://schemas.microsoft.com/office/drawing/2014/main" id="{68BE7DB4-BE02-4DD2-913E-26589B687DDD}"/>
                </a:ext>
              </a:extLst>
            </p:cNvPr>
            <p:cNvGrpSpPr/>
            <p:nvPr/>
          </p:nvGrpSpPr>
          <p:grpSpPr>
            <a:xfrm>
              <a:off x="6274364" y="3108996"/>
              <a:ext cx="1615089" cy="725150"/>
              <a:chOff x="2104292" y="2162177"/>
              <a:chExt cx="1615089" cy="725150"/>
            </a:xfrm>
          </p:grpSpPr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F48C14B-AF50-4A32-892B-78342CA78DD6}"/>
                  </a:ext>
                </a:extLst>
              </p:cNvPr>
              <p:cNvSpPr txBox="1"/>
              <p:nvPr/>
            </p:nvSpPr>
            <p:spPr>
              <a:xfrm>
                <a:off x="2110554" y="2162177"/>
                <a:ext cx="160882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Apprentissage 2D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2664AE7-CD2A-4CFB-9EE7-AA7C0758CC8B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60882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Début de la génération des données 2D.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B01B626-2B97-4914-A288-3FF8321E88FF}"/>
                  </a:ext>
                </a:extLst>
              </p:cNvPr>
              <p:cNvSpPr txBox="1"/>
              <p:nvPr/>
            </p:nvSpPr>
            <p:spPr>
              <a:xfrm>
                <a:off x="2104292" y="2725268"/>
                <a:ext cx="1294781" cy="1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fr-F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25 juillet 2020</a:t>
                </a:r>
              </a:p>
            </p:txBody>
          </p:sp>
        </p:grpSp>
        <p:sp>
          <p:nvSpPr>
            <p:cNvPr id="141" name="Rectangle: Rounded Corners 140" title="Milestone Graphic">
              <a:extLst>
                <a:ext uri="{FF2B5EF4-FFF2-40B4-BE49-F238E27FC236}">
                  <a16:creationId xmlns:a16="http://schemas.microsoft.com/office/drawing/2014/main" id="{E336A4AE-2AA8-4D17-8DC1-698767576F3E}"/>
                </a:ext>
              </a:extLst>
            </p:cNvPr>
            <p:cNvSpPr/>
            <p:nvPr/>
          </p:nvSpPr>
          <p:spPr>
            <a:xfrm>
              <a:off x="6282332" y="3867274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7" name="Graphic 146" title="Milestone Flag">
              <a:extLst>
                <a:ext uri="{FF2B5EF4-FFF2-40B4-BE49-F238E27FC236}">
                  <a16:creationId xmlns:a16="http://schemas.microsoft.com/office/drawing/2014/main" id="{9E385CA2-BEE7-41EE-B4B9-315DFFE77E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3525" t="18748" r="17129" b="44918"/>
            <a:stretch/>
          </p:blipFill>
          <p:spPr>
            <a:xfrm flipH="1">
              <a:off x="5653543" y="3048963"/>
              <a:ext cx="573660" cy="422383"/>
            </a:xfrm>
            <a:prstGeom prst="rect">
              <a:avLst/>
            </a:prstGeom>
          </p:spPr>
        </p:pic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3CDCDC5B-ABD9-49AB-BEA2-F9A34992839B}"/>
                </a:ext>
              </a:extLst>
            </p:cNvPr>
            <p:cNvSpPr/>
            <p:nvPr/>
          </p:nvSpPr>
          <p:spPr>
            <a:xfrm>
              <a:off x="5891762" y="3141299"/>
              <a:ext cx="3449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</a:t>
              </a:r>
            </a:p>
          </p:txBody>
        </p:sp>
      </p:grpSp>
      <p:cxnSp>
        <p:nvCxnSpPr>
          <p:cNvPr id="157" name="Straight Connector 156" title="callout lines">
            <a:extLst>
              <a:ext uri="{FF2B5EF4-FFF2-40B4-BE49-F238E27FC236}">
                <a16:creationId xmlns:a16="http://schemas.microsoft.com/office/drawing/2014/main" id="{AD987FC3-A2DD-494E-AEC5-D0E555E8B5D9}"/>
              </a:ext>
            </a:extLst>
          </p:cNvPr>
          <p:cNvCxnSpPr>
            <a:cxnSpLocks/>
          </p:cNvCxnSpPr>
          <p:nvPr/>
        </p:nvCxnSpPr>
        <p:spPr>
          <a:xfrm>
            <a:off x="7762953" y="3721787"/>
            <a:ext cx="0" cy="2056219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 title="Milestone">
            <a:extLst>
              <a:ext uri="{FF2B5EF4-FFF2-40B4-BE49-F238E27FC236}">
                <a16:creationId xmlns:a16="http://schemas.microsoft.com/office/drawing/2014/main" id="{37930CD1-82FC-4CFF-B0C4-E4A37CBE8E1A}"/>
              </a:ext>
            </a:extLst>
          </p:cNvPr>
          <p:cNvGrpSpPr/>
          <p:nvPr/>
        </p:nvGrpSpPr>
        <p:grpSpPr>
          <a:xfrm>
            <a:off x="9653509" y="3763753"/>
            <a:ext cx="1943114" cy="1079315"/>
            <a:chOff x="9514671" y="2137867"/>
            <a:chExt cx="1943114" cy="1079315"/>
          </a:xfrm>
        </p:grpSpPr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52A596D-C1D4-43BD-89E8-C2FC5DF5A61E}"/>
                </a:ext>
              </a:extLst>
            </p:cNvPr>
            <p:cNvSpPr txBox="1"/>
            <p:nvPr/>
          </p:nvSpPr>
          <p:spPr>
            <a:xfrm>
              <a:off x="10163003" y="2140194"/>
              <a:ext cx="129478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Succès!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F2D20B50-2B73-4C1A-9E57-E64E28546D28}"/>
                </a:ext>
              </a:extLst>
            </p:cNvPr>
            <p:cNvSpPr txBox="1"/>
            <p:nvPr/>
          </p:nvSpPr>
          <p:spPr>
            <a:xfrm>
              <a:off x="10153353" y="2414321"/>
              <a:ext cx="105386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Succès de l’apprentissage 2D après simplification majeures des entrées et du modèle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fr-FR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2C7593A0-AD49-409A-A592-89FDF1E51B9F}"/>
                </a:ext>
              </a:extLst>
            </p:cNvPr>
            <p:cNvSpPr txBox="1"/>
            <p:nvPr/>
          </p:nvSpPr>
          <p:spPr>
            <a:xfrm>
              <a:off x="10163004" y="2881843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fr-F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08 </a:t>
              </a:r>
              <a:r>
                <a:rPr lang="en-U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août</a:t>
              </a:r>
              <a:r>
                <a:rPr lang="fr-F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2020</a:t>
              </a:r>
            </a:p>
          </p:txBody>
        </p:sp>
        <p:sp>
          <p:nvSpPr>
            <p:cNvPr id="180" name="Rectangle: Rounded Corners 179" title="Milestone Graphic">
              <a:extLst>
                <a:ext uri="{FF2B5EF4-FFF2-40B4-BE49-F238E27FC236}">
                  <a16:creationId xmlns:a16="http://schemas.microsoft.com/office/drawing/2014/main" id="{5DB9CDBC-A068-459C-8D5B-DD523DA8FD4C}"/>
                </a:ext>
              </a:extLst>
            </p:cNvPr>
            <p:cNvSpPr/>
            <p:nvPr/>
          </p:nvSpPr>
          <p:spPr>
            <a:xfrm>
              <a:off x="10146359" y="3066061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81" name="Graphic 180" title="Milestone Flag">
              <a:extLst>
                <a:ext uri="{FF2B5EF4-FFF2-40B4-BE49-F238E27FC236}">
                  <a16:creationId xmlns:a16="http://schemas.microsoft.com/office/drawing/2014/main" id="{B5F450B9-C104-445E-918C-5FF90338A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3525" t="18748" r="17129" b="44918"/>
            <a:stretch/>
          </p:blipFill>
          <p:spPr>
            <a:xfrm flipH="1">
              <a:off x="9514671" y="2137867"/>
              <a:ext cx="573660" cy="422383"/>
            </a:xfrm>
            <a:prstGeom prst="rect">
              <a:avLst/>
            </a:prstGeom>
          </p:spPr>
        </p:pic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FBB362A-EB17-4279-965D-65522285FFDC}"/>
                </a:ext>
              </a:extLst>
            </p:cNvPr>
            <p:cNvSpPr/>
            <p:nvPr/>
          </p:nvSpPr>
          <p:spPr>
            <a:xfrm>
              <a:off x="9752890" y="2230203"/>
              <a:ext cx="34496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04</a:t>
              </a:r>
            </a:p>
          </p:txBody>
        </p:sp>
      </p:grpSp>
      <p:cxnSp>
        <p:nvCxnSpPr>
          <p:cNvPr id="183" name="Straight Connector 182" title="callout lines">
            <a:extLst>
              <a:ext uri="{FF2B5EF4-FFF2-40B4-BE49-F238E27FC236}">
                <a16:creationId xmlns:a16="http://schemas.microsoft.com/office/drawing/2014/main" id="{185B4771-EFC0-470D-9845-A0BDE45B0993}"/>
              </a:ext>
            </a:extLst>
          </p:cNvPr>
          <p:cNvCxnSpPr>
            <a:cxnSpLocks/>
            <a:stCxn id="180" idx="2"/>
          </p:cNvCxnSpPr>
          <p:nvPr/>
        </p:nvCxnSpPr>
        <p:spPr>
          <a:xfrm flipH="1">
            <a:off x="10705880" y="4843068"/>
            <a:ext cx="15928" cy="908338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9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12A0B2"/>
      </a:accent1>
      <a:accent2>
        <a:srgbClr val="CF2D86"/>
      </a:accent2>
      <a:accent3>
        <a:srgbClr val="2B5181"/>
      </a:accent3>
      <a:accent4>
        <a:srgbClr val="CF2D86"/>
      </a:accent4>
      <a:accent5>
        <a:srgbClr val="48106A"/>
      </a:accent5>
      <a:accent6>
        <a:srgbClr val="12A0B2"/>
      </a:accent6>
      <a:hlink>
        <a:srgbClr val="CF2D86"/>
      </a:hlink>
      <a:folHlink>
        <a:srgbClr val="7F7F7F"/>
      </a:folHlink>
    </a:clrScheme>
    <a:fontScheme name="Custom 14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11196_Roadmap timeline light_AAS_v4" id="{33FC5EA5-FE77-46E7-BA31-ED409B7B02DD}" vid="{AD8A9DCF-59B2-4155-8D14-12E15B6716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BDE712-7F9D-4A1B-8183-684BCD9655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473AA4-57C2-46BA-A8A3-4414A74502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5640B5-C54C-4D0E-87E4-630D201D26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Roadmap timeline light</Template>
  <TotalTime>0</TotalTime>
  <Words>108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Office Theme</vt:lpstr>
      <vt:lpstr>Product 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2020-08-17T01:18:16Z</dcterms:created>
  <dcterms:modified xsi:type="dcterms:W3CDTF">2020-08-17T02:12:36Z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