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3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7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5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B9F9-7C60-4470-AD9A-8B8319C544BE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89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BA4F23D-5BE6-4E81-A24F-D51BF1B1B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20" y="-64158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3AF7E-716C-4A0B-A222-867707F5F7CE}"/>
              </a:ext>
            </a:extLst>
          </p:cNvPr>
          <p:cNvSpPr txBox="1"/>
          <p:nvPr/>
        </p:nvSpPr>
        <p:spPr>
          <a:xfrm>
            <a:off x="288758" y="232611"/>
            <a:ext cx="514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AI / ML overview</a:t>
            </a:r>
          </a:p>
        </p:txBody>
      </p:sp>
    </p:spTree>
    <p:extLst>
      <p:ext uri="{BB962C8B-B14F-4D97-AF65-F5344CB8AC3E}">
        <p14:creationId xmlns:p14="http://schemas.microsoft.com/office/powerpoint/2010/main" val="366837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62A4C-4FE4-403C-8081-C8B469DD1730}"/>
              </a:ext>
            </a:extLst>
          </p:cNvPr>
          <p:cNvSpPr txBox="1"/>
          <p:nvPr/>
        </p:nvSpPr>
        <p:spPr>
          <a:xfrm>
            <a:off x="288758" y="232611"/>
            <a:ext cx="514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Big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11BB2-196F-4B29-ACF4-F474070021C5}"/>
              </a:ext>
            </a:extLst>
          </p:cNvPr>
          <p:cNvSpPr txBox="1"/>
          <p:nvPr/>
        </p:nvSpPr>
        <p:spPr>
          <a:xfrm>
            <a:off x="441157" y="834190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Classic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82CFB-B4A2-4A03-822D-32E203C384BF}"/>
              </a:ext>
            </a:extLst>
          </p:cNvPr>
          <p:cNvSpPr txBox="1"/>
          <p:nvPr/>
        </p:nvSpPr>
        <p:spPr>
          <a:xfrm>
            <a:off x="5927559" y="834190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B9D74-F119-40FA-AC61-92E12199F2E8}"/>
              </a:ext>
            </a:extLst>
          </p:cNvPr>
          <p:cNvSpPr txBox="1"/>
          <p:nvPr/>
        </p:nvSpPr>
        <p:spPr>
          <a:xfrm>
            <a:off x="9023684" y="8341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Reinforcement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2F21C-740D-418F-8D23-12A6AFEB9A39}"/>
              </a:ext>
            </a:extLst>
          </p:cNvPr>
          <p:cNvSpPr txBox="1"/>
          <p:nvPr/>
        </p:nvSpPr>
        <p:spPr>
          <a:xfrm>
            <a:off x="7114675" y="3958433"/>
            <a:ext cx="30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Reinforcement Learning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10DA85-9188-4405-818F-807C9E77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" y="1421384"/>
            <a:ext cx="1806690" cy="1080000"/>
          </a:xfrm>
          <a:prstGeom prst="rect">
            <a:avLst/>
          </a:prstGeom>
        </p:spPr>
      </p:pic>
      <p:pic>
        <p:nvPicPr>
          <p:cNvPr id="18" name="Picture 17" descr="Classification">
            <a:extLst>
              <a:ext uri="{FF2B5EF4-FFF2-40B4-BE49-F238E27FC236}">
                <a16:creationId xmlns:a16="http://schemas.microsoft.com/office/drawing/2014/main" id="{E3EE2B6C-91F9-45D6-803B-7750E3445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9" y="2719246"/>
            <a:ext cx="1806690" cy="1080000"/>
          </a:xfrm>
          <a:prstGeom prst="rect">
            <a:avLst/>
          </a:prstGeom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612EC010-606B-4BCD-B08B-7751EC55B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9" y="4017108"/>
            <a:ext cx="1806690" cy="1080000"/>
          </a:xfrm>
          <a:prstGeom prst="rect">
            <a:avLst/>
          </a:prstGeom>
        </p:spPr>
      </p:pic>
      <p:pic>
        <p:nvPicPr>
          <p:cNvPr id="28" name="Picture 2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F400B02-1C40-4561-9C23-12183490E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3944"/>
            <a:ext cx="2229358" cy="1422030"/>
          </a:xfrm>
          <a:prstGeom prst="rect">
            <a:avLst/>
          </a:prstGeom>
        </p:spPr>
      </p:pic>
      <p:pic>
        <p:nvPicPr>
          <p:cNvPr id="32" name="Picture 31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149D826E-C323-481B-B0B0-FD626691F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198" y="1296595"/>
            <a:ext cx="2661403" cy="241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Druzhinin</dc:creator>
  <cp:lastModifiedBy>Dmitry Druzhinin</cp:lastModifiedBy>
  <cp:revision>9</cp:revision>
  <dcterms:created xsi:type="dcterms:W3CDTF">2020-12-29T17:33:36Z</dcterms:created>
  <dcterms:modified xsi:type="dcterms:W3CDTF">2020-12-29T19:34:24Z</dcterms:modified>
</cp:coreProperties>
</file>