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04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25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69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7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1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9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0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5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3F315E-C57D-4115-9586-E6EBC7C253A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2ED4-DC54-4C68-9AF3-E7F5188A3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7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662DA-D201-4906-9358-87C75AB96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Лабораторная работа №2</a:t>
            </a:r>
            <a:br>
              <a:rPr lang="ru-RU" sz="4800" dirty="0"/>
            </a:br>
            <a:r>
              <a:rPr lang="ru-RU" sz="4800" dirty="0"/>
              <a:t>Управление версиями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2F41A0-855A-4CD1-AFD6-DC3516CE0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</a:t>
            </a:r>
            <a:r>
              <a:rPr lang="ru-RU" dirty="0" err="1"/>
              <a:t>шаповалова</a:t>
            </a:r>
            <a:r>
              <a:rPr lang="ru-RU" dirty="0"/>
              <a:t> </a:t>
            </a:r>
            <a:r>
              <a:rPr lang="ru-RU" dirty="0" err="1"/>
              <a:t>д.д</a:t>
            </a:r>
            <a:r>
              <a:rPr lang="ru-RU" dirty="0"/>
              <a:t>. 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19171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C08E75-965F-47F6-B965-71C550D5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38" y="2358503"/>
            <a:ext cx="9783523" cy="4836849"/>
          </a:xfrm>
        </p:spPr>
        <p:txBody>
          <a:bodyPr/>
          <a:lstStyle/>
          <a:p>
            <a:r>
              <a:rPr lang="ru-RU" dirty="0"/>
              <a:t>Цель работы: Изучить идеологию и применение средств контроля версий. Освоить умения по работе с git. </a:t>
            </a:r>
          </a:p>
          <a:p>
            <a:r>
              <a:rPr lang="ru-RU" dirty="0"/>
              <a:t>Задачи: Настроить репозитории в </a:t>
            </a:r>
            <a:r>
              <a:rPr lang="en-US" dirty="0"/>
              <a:t>git</a:t>
            </a:r>
            <a:r>
              <a:rPr lang="ru-RU" dirty="0"/>
              <a:t> для дальнейших лабораторных работ.</a:t>
            </a:r>
          </a:p>
          <a:p>
            <a:r>
              <a:rPr lang="ru-RU" dirty="0"/>
              <a:t>Результат: я успешна настроила репозиторий.</a:t>
            </a:r>
          </a:p>
        </p:txBody>
      </p:sp>
    </p:spTree>
    <p:extLst>
      <p:ext uri="{BB962C8B-B14F-4D97-AF65-F5344CB8AC3E}">
        <p14:creationId xmlns:p14="http://schemas.microsoft.com/office/powerpoint/2010/main" val="33088877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224E-1F34-4FBA-8ECF-C4B8AEF2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Установка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C23E1-61FB-4085-BD77-0D1FC5AD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52198-B798-4B9D-94B8-94295ACA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4" t="42281" r="27343" b="37476"/>
          <a:stretch/>
        </p:blipFill>
        <p:spPr>
          <a:xfrm>
            <a:off x="2142147" y="1960263"/>
            <a:ext cx="7848320" cy="1990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8B0131-BA35-4777-8C5E-7B221CB3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1" t="75339" r="26620" b="4494"/>
          <a:stretch/>
        </p:blipFill>
        <p:spPr>
          <a:xfrm>
            <a:off x="2097396" y="4150658"/>
            <a:ext cx="7997208" cy="19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065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7599-3DFB-46C5-94C4-EC06BF64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настройка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25623-6197-44AE-8C83-93325129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1828CA-FC85-4C29-B9D9-ADDF486AF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47961" r="27734" b="34126"/>
          <a:stretch/>
        </p:blipFill>
        <p:spPr>
          <a:xfrm>
            <a:off x="522481" y="1400175"/>
            <a:ext cx="7317988" cy="1666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4337C8-4012-434D-AF09-59A5219DB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3" t="38642" r="27344" b="6892"/>
          <a:stretch/>
        </p:blipFill>
        <p:spPr>
          <a:xfrm>
            <a:off x="5733828" y="2481543"/>
            <a:ext cx="6011670" cy="41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59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CA127-ECBB-4615-BE29-0F65FE42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B089F-57F1-427E-84A1-6528E4F9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1F3A0-89E6-466B-A40E-FB49F5BC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16505" r="27891" b="19349"/>
          <a:stretch/>
        </p:blipFill>
        <p:spPr>
          <a:xfrm>
            <a:off x="76199" y="1752683"/>
            <a:ext cx="5857875" cy="4795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55D9A3-7C61-463B-94EE-9F4E6FC2A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88" t="37767" r="29531" b="5728"/>
          <a:stretch/>
        </p:blipFill>
        <p:spPr>
          <a:xfrm>
            <a:off x="5934074" y="1719345"/>
            <a:ext cx="6140945" cy="48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568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35F60-BD93-4F11-88C0-B2B495A3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B4660-0D44-4D6C-BE98-6DBB8BB9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3516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28759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62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Лабораторная работа №2 Управление версиями</vt:lpstr>
      <vt:lpstr>Презентация PowerPoint</vt:lpstr>
      <vt:lpstr>Установка программного обеспечения</vt:lpstr>
      <vt:lpstr>Базовая настройка git</vt:lpstr>
      <vt:lpstr>Настройка репозитория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Управление версиями</dc:title>
  <dc:creator>Шаповалова Диана Дмитриевна</dc:creator>
  <cp:lastModifiedBy>Шаповалова Диана Дмитриевна</cp:lastModifiedBy>
  <cp:revision>2</cp:revision>
  <dcterms:created xsi:type="dcterms:W3CDTF">2022-04-23T19:19:47Z</dcterms:created>
  <dcterms:modified xsi:type="dcterms:W3CDTF">2022-04-23T19:31:09Z</dcterms:modified>
</cp:coreProperties>
</file>