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4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9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93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82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7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2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20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5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61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84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56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8C5D6F-BAE2-43E9-9A50-7785A403535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A062-3E42-45F2-9602-173212993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7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A87C1-DD7D-4BE9-BA72-5C0828BB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09" y="1447799"/>
            <a:ext cx="10454936" cy="3329581"/>
          </a:xfrm>
        </p:spPr>
        <p:txBody>
          <a:bodyPr/>
          <a:lstStyle/>
          <a:p>
            <a:pPr algn="ctr"/>
            <a:r>
              <a:rPr lang="ru-RU" sz="4800" dirty="0"/>
              <a:t>Лабораторная работа №1</a:t>
            </a:r>
            <a:br>
              <a:rPr lang="ru-RU" sz="4800" dirty="0"/>
            </a:br>
            <a:r>
              <a:rPr lang="ru-RU" sz="4000" dirty="0"/>
              <a:t>Установка и конфигурация</a:t>
            </a:r>
            <a:br>
              <a:rPr lang="ru-RU" sz="4000" dirty="0"/>
            </a:br>
            <a:r>
              <a:rPr lang="ru-RU" sz="4000" dirty="0"/>
              <a:t>операционной системы на виртуальную машину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7012BC-16CB-43F6-B2F7-80C75E4F9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748" y="4777380"/>
            <a:ext cx="8825658" cy="861420"/>
          </a:xfrm>
        </p:spPr>
        <p:txBody>
          <a:bodyPr/>
          <a:lstStyle/>
          <a:p>
            <a:pPr algn="ctr"/>
            <a:r>
              <a:rPr lang="ru-RU" dirty="0"/>
              <a:t>Выполнила: Шаповалова Д. д. Нпи</a:t>
            </a:r>
            <a:r>
              <a:rPr lang="ru-RU" sz="1400" dirty="0"/>
              <a:t>бд</a:t>
            </a:r>
            <a:r>
              <a:rPr lang="ru-RU" dirty="0"/>
              <a:t>-02-21</a:t>
            </a:r>
          </a:p>
        </p:txBody>
      </p:sp>
    </p:spTree>
    <p:extLst>
      <p:ext uri="{BB962C8B-B14F-4D97-AF65-F5344CB8AC3E}">
        <p14:creationId xmlns:p14="http://schemas.microsoft.com/office/powerpoint/2010/main" val="41055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FBE88D-1FA0-41A9-85E5-A5EA517E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01" y="2334828"/>
            <a:ext cx="10064797" cy="4783583"/>
          </a:xfrm>
        </p:spPr>
        <p:txBody>
          <a:bodyPr/>
          <a:lstStyle/>
          <a:p>
            <a:r>
              <a:rPr lang="ru-RU" dirty="0"/>
              <a:t>Цель: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r>
              <a:rPr lang="ru-RU" dirty="0"/>
              <a:t>Задачи: Установить </a:t>
            </a:r>
            <a:r>
              <a:rPr lang="en-US" dirty="0"/>
              <a:t>Fedora </a:t>
            </a:r>
            <a:r>
              <a:rPr lang="ru-RU" dirty="0"/>
              <a:t>на </a:t>
            </a:r>
            <a:r>
              <a:rPr lang="en-US" dirty="0"/>
              <a:t>Virtual Box</a:t>
            </a:r>
            <a:r>
              <a:rPr lang="ru-RU" dirty="0"/>
              <a:t>, настроить.</a:t>
            </a:r>
          </a:p>
          <a:p>
            <a:r>
              <a:rPr lang="ru-RU" dirty="0"/>
              <a:t>Результат: Виртуальная машина успешно установлена</a:t>
            </a:r>
          </a:p>
        </p:txBody>
      </p:sp>
    </p:spTree>
    <p:extLst>
      <p:ext uri="{BB962C8B-B14F-4D97-AF65-F5344CB8AC3E}">
        <p14:creationId xmlns:p14="http://schemas.microsoft.com/office/powerpoint/2010/main" val="38135126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FEEA5-BEBB-4562-98D2-9C634897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виртуальную машину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6F0EA-D276-41B2-8C73-51888964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A983F3-CA70-4335-9A98-FD5E35496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4" t="38641" r="28672" b="16505"/>
          <a:stretch/>
        </p:blipFill>
        <p:spPr>
          <a:xfrm>
            <a:off x="411962" y="2094570"/>
            <a:ext cx="6630989" cy="3846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A4E988-01AE-4FE1-9CAD-10C946573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10" t="14029" r="30547"/>
          <a:stretch/>
        </p:blipFill>
        <p:spPr>
          <a:xfrm>
            <a:off x="7410450" y="1630083"/>
            <a:ext cx="3866537" cy="4775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23725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35279-3A4B-4370-B369-35AA8ED9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Настраиваем виртуальную машину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A403A-28E5-4933-9DA6-FDF0E629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1854F-D479-4433-9F19-21AD958FD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25" t="40694" r="31327" b="20973"/>
          <a:stretch/>
        </p:blipFill>
        <p:spPr>
          <a:xfrm>
            <a:off x="390525" y="2052918"/>
            <a:ext cx="6400800" cy="3882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5ECFC7-C730-4AB5-98FC-811E97605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40" t="34709" r="34844" b="15049"/>
          <a:stretch/>
        </p:blipFill>
        <p:spPr>
          <a:xfrm>
            <a:off x="7115174" y="1991628"/>
            <a:ext cx="4237451" cy="4005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25240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EE552-3F43-44A8-9C7D-7ED15770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Пробуем пользоваться терминалом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F3EC6-BD51-4AB6-AA9C-62516CC4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770E5B-E2B7-4A06-BB68-3A5CD47B2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74" t="39243" r="37233" b="17322"/>
          <a:stretch/>
        </p:blipFill>
        <p:spPr>
          <a:xfrm>
            <a:off x="1501731" y="2138385"/>
            <a:ext cx="4074851" cy="402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D06E5A-62BD-404C-9615-BC7ED450C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36" t="21733" r="35267" b="22887"/>
          <a:stretch/>
        </p:blipFill>
        <p:spPr>
          <a:xfrm>
            <a:off x="5920661" y="1531229"/>
            <a:ext cx="4527611" cy="4874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39340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10EB3-E01A-45D8-A8ED-F424E8EE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370B6-D3D6-43EE-8585-B08E1CB4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209801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83107489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71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Лабораторная работа №1 Установка и конфигурация операционной системы на виртуальную машину</vt:lpstr>
      <vt:lpstr>Презентация PowerPoint</vt:lpstr>
      <vt:lpstr>Создаем виртуальную машину</vt:lpstr>
      <vt:lpstr>Настраиваем виртуальную машину</vt:lpstr>
      <vt:lpstr>Пробуем пользоваться терминалом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Установка и конфигурация операционной системы на виртуальную машину</dc:title>
  <dc:creator>Шаповалова Диана Дмитриевна</dc:creator>
  <cp:lastModifiedBy>Шаповалова Диана Дмитриевна</cp:lastModifiedBy>
  <cp:revision>2</cp:revision>
  <dcterms:created xsi:type="dcterms:W3CDTF">2022-04-22T17:50:25Z</dcterms:created>
  <dcterms:modified xsi:type="dcterms:W3CDTF">2022-04-22T18:02:09Z</dcterms:modified>
</cp:coreProperties>
</file>