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3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notesSlides/notesSlide4.xml" ContentType="application/vnd.openxmlformats-officedocument.presentationml.notesSlide+xml"/>
  <Override PartName="/ppt/ink/ink5.xml" ContentType="application/inkml+xml"/>
  <Override PartName="/ppt/ink/ink6.xml" ContentType="application/inkml+xml"/>
  <Override PartName="/ppt/notesSlides/notesSlide5.xml" ContentType="application/vnd.openxmlformats-officedocument.presentationml.notesSlide+xml"/>
  <Override PartName="/ppt/ink/ink7.xml" ContentType="application/inkml+xml"/>
  <Override PartName="/ppt/ink/ink8.xml" ContentType="application/inkml+xml"/>
  <Override PartName="/ppt/notesSlides/notesSlide6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notesSlides/notesSlide7.xml" ContentType="application/vnd.openxmlformats-officedocument.presentationml.notesSlide+xml"/>
  <Override PartName="/ppt/ink/ink11.xml" ContentType="application/inkml+xml"/>
  <Override PartName="/ppt/ink/ink12.xml" ContentType="application/inkml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73"/>
  </p:notesMasterIdLst>
  <p:sldIdLst>
    <p:sldId id="361" r:id="rId2"/>
    <p:sldId id="280" r:id="rId3"/>
    <p:sldId id="278" r:id="rId4"/>
    <p:sldId id="279" r:id="rId5"/>
    <p:sldId id="360" r:id="rId6"/>
    <p:sldId id="315" r:id="rId7"/>
    <p:sldId id="256" r:id="rId8"/>
    <p:sldId id="313" r:id="rId9"/>
    <p:sldId id="309" r:id="rId10"/>
    <p:sldId id="312" r:id="rId11"/>
    <p:sldId id="347" r:id="rId12"/>
    <p:sldId id="267" r:id="rId13"/>
    <p:sldId id="281" r:id="rId14"/>
    <p:sldId id="284" r:id="rId15"/>
    <p:sldId id="345" r:id="rId16"/>
    <p:sldId id="291" r:id="rId17"/>
    <p:sldId id="285" r:id="rId18"/>
    <p:sldId id="289" r:id="rId19"/>
    <p:sldId id="292" r:id="rId20"/>
    <p:sldId id="301" r:id="rId21"/>
    <p:sldId id="364" r:id="rId22"/>
    <p:sldId id="346" r:id="rId23"/>
    <p:sldId id="349" r:id="rId24"/>
    <p:sldId id="296" r:id="rId25"/>
    <p:sldId id="298" r:id="rId26"/>
    <p:sldId id="365" r:id="rId27"/>
    <p:sldId id="353" r:id="rId28"/>
    <p:sldId id="366" r:id="rId29"/>
    <p:sldId id="367" r:id="rId30"/>
    <p:sldId id="368" r:id="rId31"/>
    <p:sldId id="359" r:id="rId32"/>
    <p:sldId id="314" r:id="rId33"/>
    <p:sldId id="379" r:id="rId34"/>
    <p:sldId id="316" r:id="rId35"/>
    <p:sldId id="293" r:id="rId36"/>
    <p:sldId id="381" r:id="rId37"/>
    <p:sldId id="382" r:id="rId38"/>
    <p:sldId id="302" r:id="rId39"/>
    <p:sldId id="385" r:id="rId40"/>
    <p:sldId id="300" r:id="rId41"/>
    <p:sldId id="303" r:id="rId42"/>
    <p:sldId id="384" r:id="rId43"/>
    <p:sldId id="317" r:id="rId44"/>
    <p:sldId id="321" r:id="rId45"/>
    <p:sldId id="322" r:id="rId46"/>
    <p:sldId id="332" r:id="rId47"/>
    <p:sldId id="333" r:id="rId48"/>
    <p:sldId id="335" r:id="rId49"/>
    <p:sldId id="336" r:id="rId50"/>
    <p:sldId id="354" r:id="rId51"/>
    <p:sldId id="311" r:id="rId52"/>
    <p:sldId id="351" r:id="rId53"/>
    <p:sldId id="352" r:id="rId54"/>
    <p:sldId id="326" r:id="rId55"/>
    <p:sldId id="340" r:id="rId56"/>
    <p:sldId id="329" r:id="rId57"/>
    <p:sldId id="330" r:id="rId58"/>
    <p:sldId id="331" r:id="rId59"/>
    <p:sldId id="355" r:id="rId60"/>
    <p:sldId id="356" r:id="rId61"/>
    <p:sldId id="338" r:id="rId62"/>
    <p:sldId id="339" r:id="rId63"/>
    <p:sldId id="369" r:id="rId64"/>
    <p:sldId id="370" r:id="rId65"/>
    <p:sldId id="371" r:id="rId66"/>
    <p:sldId id="372" r:id="rId67"/>
    <p:sldId id="373" r:id="rId68"/>
    <p:sldId id="374" r:id="rId69"/>
    <p:sldId id="375" r:id="rId70"/>
    <p:sldId id="376" r:id="rId71"/>
    <p:sldId id="377" r:id="rId72"/>
  </p:sldIdLst>
  <p:sldSz cx="12192000" cy="6858000"/>
  <p:notesSz cx="6858000" cy="9144000"/>
  <p:embeddedFontLst>
    <p:embeddedFont>
      <p:font typeface="d2coding" panose="020B0600000101010101" charset="-127"/>
      <p:regular r:id="rId74"/>
      <p:bold r:id="rId75"/>
    </p:embeddedFont>
    <p:embeddedFont>
      <p:font typeface="KoPubWorld돋움체 Bold" panose="00000800000000000000" pitchFamily="2" charset="-127"/>
      <p:bold r:id="rId76"/>
    </p:embeddedFont>
    <p:embeddedFont>
      <p:font typeface="KoPubWorld돋움체 Light" panose="00000300000000000000" pitchFamily="2" charset="-127"/>
      <p:regular r:id="rId77"/>
    </p:embeddedFont>
    <p:embeddedFont>
      <p:font typeface="맑은 고딕" panose="020B0503020000020004" pitchFamily="50" charset="-127"/>
      <p:regular r:id="rId78"/>
      <p:bold r:id="rId7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528C"/>
    <a:srgbClr val="FFFFFF"/>
    <a:srgbClr val="459362"/>
    <a:srgbClr val="D1D1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63" autoAdjust="0"/>
    <p:restoredTop sz="95090" autoAdjust="0"/>
  </p:normalViewPr>
  <p:slideViewPr>
    <p:cSldViewPr snapToGrid="0" showGuides="1">
      <p:cViewPr varScale="1">
        <p:scale>
          <a:sx n="83" d="100"/>
          <a:sy n="83" d="100"/>
        </p:scale>
        <p:origin x="720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font" Target="fonts/font1.fntdata"/><Relationship Id="rId79" Type="http://schemas.openxmlformats.org/officeDocument/2006/relationships/font" Target="fonts/font6.fntdata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font" Target="fonts/font4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font" Target="fonts/font2.fntdata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78" Type="http://schemas.openxmlformats.org/officeDocument/2006/relationships/font" Target="fonts/font5.fntdata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font" Target="fonts/font3.fntdata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5T00:39:40.18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24575,'0'0'-8191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5T00:39:55.12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24575,'0'0'-8191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5T00:39:40.18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24575,'0'0'-8191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5T00:39:55.12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5T00:39:55.12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5T00:39:40.18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5T00:39:55.12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5T00:39:40.18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5T00:39:55.12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24575,'0'0'-8191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5T00:39:40.18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24575,'0'0'-8191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5T00:39:55.12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24575,'0'0'-8191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5T00:39:40.18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E08B58-196C-4BE0-B0F0-B4B2BF2CF8D5}" type="datetimeFigureOut">
              <a:rPr lang="ko-KR" altLang="en-US" smtClean="0"/>
              <a:t>2024-06-11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E79176-37D3-429A-8C42-B9964E9A84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320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>
                <a:solidFill>
                  <a:schemeClr val="tx1"/>
                </a:solidFill>
                <a:highlight>
                  <a:srgbClr val="F8F8F8"/>
                </a:highlight>
                <a:latin typeface="KoPubWorld돋움체 Light" panose="00000300000000000000" pitchFamily="2" charset="-127"/>
              </a:rPr>
              <a:t>서울</a:t>
            </a:r>
            <a:r>
              <a:rPr lang="en-US" altLang="ko-KR" sz="1200" b="0" i="0" dirty="0">
                <a:solidFill>
                  <a:schemeClr val="tx1"/>
                </a:solidFill>
                <a:effectLst/>
                <a:highlight>
                  <a:srgbClr val="F8F8F8"/>
                </a:highlight>
                <a:latin typeface="KoPubWorld돋움체 Light" panose="00000300000000000000" pitchFamily="2" charset="-127"/>
              </a:rPr>
              <a:t>:</a:t>
            </a:r>
          </a:p>
          <a:p>
            <a:r>
              <a:rPr lang="en-US" altLang="ko-KR" b="0" i="0" dirty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ko-KR" altLang="en-US" b="0" i="0" dirty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강남구</a:t>
            </a:r>
            <a:r>
              <a:rPr lang="en-US" altLang="ko-KR" b="0" i="0" dirty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', '</a:t>
            </a:r>
            <a:r>
              <a:rPr lang="ko-KR" altLang="en-US" b="0" i="0" dirty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강동구</a:t>
            </a:r>
            <a:r>
              <a:rPr lang="en-US" altLang="ko-KR" b="0" i="0" dirty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', '</a:t>
            </a:r>
            <a:r>
              <a:rPr lang="ko-KR" altLang="en-US" b="0" i="0" dirty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강서구</a:t>
            </a:r>
            <a:r>
              <a:rPr lang="en-US" altLang="ko-KR" b="0" i="0" dirty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', '</a:t>
            </a:r>
            <a:r>
              <a:rPr lang="ko-KR" altLang="en-US" b="0" i="0" dirty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관악구</a:t>
            </a:r>
            <a:r>
              <a:rPr lang="en-US" altLang="ko-KR" b="0" i="0" dirty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', '</a:t>
            </a:r>
            <a:r>
              <a:rPr lang="ko-KR" altLang="en-US" b="0" i="0" dirty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광진구</a:t>
            </a:r>
            <a:r>
              <a:rPr lang="en-US" altLang="ko-KR" b="0" i="0" dirty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', '</a:t>
            </a:r>
            <a:r>
              <a:rPr lang="ko-KR" altLang="en-US" b="0" i="0" dirty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구로구</a:t>
            </a:r>
            <a:r>
              <a:rPr lang="en-US" altLang="ko-KR" b="0" i="0" dirty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', '</a:t>
            </a:r>
            <a:r>
              <a:rPr lang="ko-KR" altLang="en-US" b="0" i="0" dirty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금천구</a:t>
            </a:r>
            <a:r>
              <a:rPr lang="en-US" altLang="ko-KR" b="0" i="0" dirty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', '</a:t>
            </a:r>
            <a:r>
              <a:rPr lang="ko-KR" altLang="en-US" b="0" i="0" dirty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노원구</a:t>
            </a:r>
            <a:r>
              <a:rPr lang="en-US" altLang="ko-KR" b="0" i="0" dirty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', '</a:t>
            </a:r>
            <a:r>
              <a:rPr lang="ko-KR" altLang="en-US" b="0" i="0" dirty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도봉구</a:t>
            </a:r>
            <a:r>
              <a:rPr lang="en-US" altLang="ko-KR" b="0" i="0" dirty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', '</a:t>
            </a:r>
            <a:r>
              <a:rPr lang="ko-KR" altLang="en-US" b="0" i="0" dirty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동대문구</a:t>
            </a:r>
            <a:r>
              <a:rPr lang="en-US" altLang="ko-KR" b="0" i="0" dirty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', '</a:t>
            </a:r>
            <a:r>
              <a:rPr lang="ko-KR" altLang="en-US" b="0" i="0" dirty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동작구</a:t>
            </a:r>
            <a:r>
              <a:rPr lang="en-US" altLang="ko-KR" b="0" i="0" dirty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', '</a:t>
            </a:r>
            <a:r>
              <a:rPr lang="ko-KR" altLang="en-US" b="0" i="0" dirty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마포구</a:t>
            </a:r>
            <a:r>
              <a:rPr lang="en-US" altLang="ko-KR" b="0" i="0" dirty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', '</a:t>
            </a:r>
            <a:r>
              <a:rPr lang="ko-KR" altLang="en-US" b="0" i="0" dirty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서대문구</a:t>
            </a:r>
            <a:r>
              <a:rPr lang="en-US" altLang="ko-KR" b="0" i="0" dirty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', '</a:t>
            </a:r>
            <a:r>
              <a:rPr lang="ko-KR" altLang="en-US" b="0" i="0" dirty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서초구</a:t>
            </a:r>
            <a:r>
              <a:rPr lang="en-US" altLang="ko-KR" b="0" i="0" dirty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', '</a:t>
            </a:r>
            <a:r>
              <a:rPr lang="ko-KR" altLang="en-US" b="0" i="0" dirty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성북구</a:t>
            </a:r>
            <a:r>
              <a:rPr lang="en-US" altLang="ko-KR" b="0" i="0" dirty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', '</a:t>
            </a:r>
            <a:r>
              <a:rPr lang="ko-KR" altLang="en-US" b="0" i="0" dirty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송파구</a:t>
            </a:r>
            <a:r>
              <a:rPr lang="en-US" altLang="ko-KR" b="0" i="0" dirty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', '</a:t>
            </a:r>
            <a:r>
              <a:rPr lang="ko-KR" altLang="en-US" b="0" i="0" dirty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양천구</a:t>
            </a:r>
            <a:r>
              <a:rPr lang="en-US" altLang="ko-KR" b="0" i="0" dirty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', '</a:t>
            </a:r>
            <a:r>
              <a:rPr lang="ko-KR" altLang="en-US" b="0" i="0" dirty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영등포구</a:t>
            </a:r>
            <a:r>
              <a:rPr lang="en-US" altLang="ko-KR" b="0" i="0" dirty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', '</a:t>
            </a:r>
            <a:r>
              <a:rPr lang="ko-KR" altLang="en-US" b="0" i="0" dirty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은평구</a:t>
            </a:r>
            <a:r>
              <a:rPr lang="en-US" altLang="ko-KR" b="0" i="0" dirty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', '</a:t>
            </a:r>
            <a:r>
              <a:rPr lang="ko-KR" altLang="en-US" b="0" i="0" dirty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중구</a:t>
            </a:r>
            <a:r>
              <a:rPr lang="en-US" altLang="ko-KR" b="0" i="0" dirty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', '</a:t>
            </a:r>
            <a:r>
              <a:rPr lang="ko-KR" altLang="en-US" b="0" i="0" dirty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중랑구</a:t>
            </a:r>
            <a:r>
              <a:rPr lang="en-US" altLang="ko-KR" b="0" i="0" dirty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’</a:t>
            </a:r>
          </a:p>
          <a:p>
            <a:endParaRPr lang="en-US" altLang="ko-KR" sz="1200" dirty="0">
              <a:solidFill>
                <a:schemeClr val="tx1"/>
              </a:solidFill>
              <a:highlight>
                <a:srgbClr val="F8F8F8"/>
              </a:highlight>
              <a:latin typeface="KoPubWorld돋움체 Light" panose="00000300000000000000" pitchFamily="2" charset="-127"/>
            </a:endParaRPr>
          </a:p>
          <a:p>
            <a:r>
              <a:rPr lang="ko-KR" altLang="en-US" sz="1200" dirty="0">
                <a:solidFill>
                  <a:schemeClr val="tx1"/>
                </a:solidFill>
                <a:highlight>
                  <a:srgbClr val="F8F8F8"/>
                </a:highlight>
                <a:latin typeface="KoPubWorld돋움체 Light" panose="00000300000000000000" pitchFamily="2" charset="-127"/>
              </a:rPr>
              <a:t>경기</a:t>
            </a:r>
            <a:r>
              <a:rPr lang="en-US" altLang="ko-KR" sz="1200" dirty="0">
                <a:solidFill>
                  <a:schemeClr val="tx1"/>
                </a:solidFill>
                <a:highlight>
                  <a:srgbClr val="F8F8F8"/>
                </a:highlight>
                <a:latin typeface="KoPubWorld돋움체 Light" panose="00000300000000000000" pitchFamily="2" charset="-127"/>
              </a:rPr>
              <a:t>:</a:t>
            </a:r>
            <a:r>
              <a:rPr lang="ko-KR" altLang="en-US" sz="1200" dirty="0">
                <a:solidFill>
                  <a:schemeClr val="tx1"/>
                </a:solidFill>
                <a:highlight>
                  <a:srgbClr val="F8F8F8"/>
                </a:highlight>
                <a:latin typeface="KoPubWorld돋움체 Light" panose="00000300000000000000" pitchFamily="2" charset="-127"/>
              </a:rPr>
              <a:t> </a:t>
            </a:r>
            <a:endParaRPr lang="en-US" altLang="ko-KR" sz="1200" dirty="0">
              <a:solidFill>
                <a:schemeClr val="tx1"/>
              </a:solidFill>
              <a:highlight>
                <a:srgbClr val="F8F8F8"/>
              </a:highlight>
              <a:latin typeface="KoPubWorld돋움체 Light" panose="00000300000000000000" pitchFamily="2" charset="-127"/>
            </a:endParaRPr>
          </a:p>
          <a:p>
            <a:r>
              <a:rPr lang="en-US" altLang="ko-KR" b="0" i="0" dirty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ko-KR" altLang="en-US" b="0" i="0" dirty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고양시</a:t>
            </a:r>
            <a:r>
              <a:rPr lang="en-US" altLang="ko-KR" b="0" i="0" dirty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', '</a:t>
            </a:r>
            <a:r>
              <a:rPr lang="ko-KR" altLang="en-US" b="0" i="0" dirty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과천시</a:t>
            </a:r>
            <a:r>
              <a:rPr lang="en-US" altLang="ko-KR" b="0" i="0" dirty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', '</a:t>
            </a:r>
            <a:r>
              <a:rPr lang="ko-KR" altLang="en-US" b="0" i="0" dirty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광명시</a:t>
            </a:r>
            <a:r>
              <a:rPr lang="en-US" altLang="ko-KR" b="0" i="0" dirty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', '</a:t>
            </a:r>
            <a:r>
              <a:rPr lang="ko-KR" altLang="en-US" b="0" i="0" dirty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광주시</a:t>
            </a:r>
            <a:r>
              <a:rPr lang="en-US" altLang="ko-KR" b="0" i="0" dirty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', '</a:t>
            </a:r>
            <a:r>
              <a:rPr lang="ko-KR" altLang="en-US" b="0" i="0" dirty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구리시</a:t>
            </a:r>
            <a:r>
              <a:rPr lang="en-US" altLang="ko-KR" b="0" i="0" dirty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', '</a:t>
            </a:r>
            <a:r>
              <a:rPr lang="ko-KR" altLang="en-US" b="0" i="0" dirty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군포시</a:t>
            </a:r>
            <a:r>
              <a:rPr lang="en-US" altLang="ko-KR" b="0" i="0" dirty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', '</a:t>
            </a:r>
            <a:r>
              <a:rPr lang="ko-KR" altLang="en-US" b="0" i="0" dirty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김포시</a:t>
            </a:r>
            <a:r>
              <a:rPr lang="en-US" altLang="ko-KR" b="0" i="0" dirty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', '</a:t>
            </a:r>
            <a:r>
              <a:rPr lang="ko-KR" altLang="en-US" b="0" i="0" dirty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남양주시</a:t>
            </a:r>
            <a:r>
              <a:rPr lang="en-US" altLang="ko-KR" b="0" i="0" dirty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', '</a:t>
            </a:r>
            <a:r>
              <a:rPr lang="ko-KR" altLang="en-US" b="0" i="0" dirty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부천시</a:t>
            </a:r>
            <a:r>
              <a:rPr lang="en-US" altLang="ko-KR" b="0" i="0" dirty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', '</a:t>
            </a:r>
            <a:r>
              <a:rPr lang="ko-KR" altLang="en-US" b="0" i="0" dirty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성남시</a:t>
            </a:r>
            <a:r>
              <a:rPr lang="en-US" altLang="ko-KR" b="0" i="0" dirty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', '</a:t>
            </a:r>
            <a:r>
              <a:rPr lang="ko-KR" altLang="en-US" b="0" i="0" dirty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수원시</a:t>
            </a:r>
            <a:r>
              <a:rPr lang="en-US" altLang="ko-KR" b="0" i="0" dirty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', '</a:t>
            </a:r>
            <a:r>
              <a:rPr lang="ko-KR" altLang="en-US" b="0" i="0" dirty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시흥시</a:t>
            </a:r>
            <a:r>
              <a:rPr lang="en-US" altLang="ko-KR" b="0" i="0" dirty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', '</a:t>
            </a:r>
            <a:r>
              <a:rPr lang="ko-KR" altLang="en-US" b="0" i="0" dirty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안산시</a:t>
            </a:r>
            <a:r>
              <a:rPr lang="en-US" altLang="ko-KR" b="0" i="0" dirty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', '</a:t>
            </a:r>
            <a:r>
              <a:rPr lang="ko-KR" altLang="en-US" b="0" i="0" dirty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안양시</a:t>
            </a:r>
            <a:r>
              <a:rPr lang="en-US" altLang="ko-KR" b="0" i="0" dirty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', '</a:t>
            </a:r>
            <a:r>
              <a:rPr lang="ko-KR" altLang="en-US" b="0" i="0" dirty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양주시</a:t>
            </a:r>
            <a:r>
              <a:rPr lang="en-US" altLang="ko-KR" b="0" i="0" dirty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', '</a:t>
            </a:r>
            <a:r>
              <a:rPr lang="ko-KR" altLang="en-US" b="0" i="0" dirty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오산시</a:t>
            </a:r>
            <a:r>
              <a:rPr lang="en-US" altLang="ko-KR" b="0" i="0" dirty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', '</a:t>
            </a:r>
            <a:r>
              <a:rPr lang="ko-KR" altLang="en-US" b="0" i="0" dirty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용인시</a:t>
            </a:r>
            <a:r>
              <a:rPr lang="en-US" altLang="ko-KR" b="0" i="0" dirty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', '</a:t>
            </a:r>
            <a:r>
              <a:rPr lang="ko-KR" altLang="en-US" b="0" i="0" dirty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의왕시</a:t>
            </a:r>
            <a:r>
              <a:rPr lang="en-US" altLang="ko-KR" b="0" i="0" dirty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', '</a:t>
            </a:r>
            <a:r>
              <a:rPr lang="ko-KR" altLang="en-US" b="0" i="0" dirty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의정부시</a:t>
            </a:r>
            <a:r>
              <a:rPr lang="en-US" altLang="ko-KR" b="0" i="0" dirty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', '</a:t>
            </a:r>
            <a:r>
              <a:rPr lang="ko-KR" altLang="en-US" b="0" i="0" dirty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파주시</a:t>
            </a:r>
            <a:r>
              <a:rPr lang="en-US" altLang="ko-KR" b="0" i="0" dirty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', '</a:t>
            </a:r>
            <a:r>
              <a:rPr lang="ko-KR" altLang="en-US" b="0" i="0" dirty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평택시</a:t>
            </a:r>
            <a:r>
              <a:rPr lang="en-US" altLang="ko-KR" b="0" i="0" dirty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', '</a:t>
            </a:r>
            <a:r>
              <a:rPr lang="ko-KR" altLang="en-US" b="0" i="0" dirty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하남시</a:t>
            </a:r>
            <a:r>
              <a:rPr lang="en-US" altLang="ko-KR" b="0" i="0" dirty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', '</a:t>
            </a:r>
            <a:r>
              <a:rPr lang="ko-KR" altLang="en-US" b="0" i="0" dirty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화성시</a:t>
            </a:r>
            <a:r>
              <a:rPr lang="en-US" altLang="ko-KR" b="0" i="0" dirty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’</a:t>
            </a:r>
          </a:p>
          <a:p>
            <a:endParaRPr lang="en-US" altLang="ko-KR" dirty="0"/>
          </a:p>
          <a:p>
            <a:r>
              <a:rPr lang="ko-KR" altLang="en-US" b="0" i="0" dirty="0">
                <a:solidFill>
                  <a:srgbClr val="1D1C1D"/>
                </a:solidFill>
                <a:effectLst/>
                <a:highlight>
                  <a:srgbClr val="FFFFFF"/>
                </a:highlight>
                <a:latin typeface="KoPubWorld돋움체 Light" panose="00000300000000000000" pitchFamily="2" charset="-127"/>
              </a:rPr>
              <a:t>부산시</a:t>
            </a:r>
            <a:br>
              <a:rPr lang="ko-KR" altLang="en-US" dirty="0"/>
            </a:br>
            <a:r>
              <a:rPr lang="ko-KR" altLang="en-US" b="0" i="0" dirty="0">
                <a:solidFill>
                  <a:srgbClr val="1D1C1D"/>
                </a:solidFill>
                <a:effectLst/>
                <a:highlight>
                  <a:srgbClr val="FFFFFF"/>
                </a:highlight>
                <a:latin typeface="KoPubWorld돋움체 Light" panose="00000300000000000000" pitchFamily="2" charset="-127"/>
              </a:rPr>
              <a:t>연제구 기장군</a:t>
            </a:r>
            <a:endParaRPr lang="en-US" altLang="ko-KR" b="0" i="0" dirty="0">
              <a:solidFill>
                <a:srgbClr val="1D1C1D"/>
              </a:solidFill>
              <a:effectLst/>
              <a:highlight>
                <a:srgbClr val="FFFFFF"/>
              </a:highlight>
              <a:latin typeface="KoPubWorld돋움체 Light" panose="00000300000000000000" pitchFamily="2" charset="-127"/>
            </a:endParaRPr>
          </a:p>
          <a:p>
            <a:endParaRPr lang="en-US" altLang="ko-KR" b="0" i="0" dirty="0">
              <a:solidFill>
                <a:srgbClr val="1D1C1D"/>
              </a:solidFill>
              <a:effectLst/>
              <a:highlight>
                <a:srgbClr val="FFFFFF"/>
              </a:highlight>
              <a:latin typeface="KoPubWorld돋움체 Light" panose="00000300000000000000" pitchFamily="2" charset="-127"/>
            </a:endParaRPr>
          </a:p>
          <a:p>
            <a:r>
              <a:rPr lang="ko-KR" altLang="en-US" b="0" i="0" dirty="0">
                <a:solidFill>
                  <a:srgbClr val="1D1C1D"/>
                </a:solidFill>
                <a:effectLst/>
                <a:highlight>
                  <a:srgbClr val="FFFFFF"/>
                </a:highlight>
                <a:latin typeface="KoPubWorld돋움체 Light" panose="00000300000000000000" pitchFamily="2" charset="-127"/>
              </a:rPr>
              <a:t>대구시</a:t>
            </a:r>
            <a:endParaRPr lang="en-US" altLang="ko-KR" b="0" i="0" dirty="0">
              <a:solidFill>
                <a:srgbClr val="1D1C1D"/>
              </a:solidFill>
              <a:effectLst/>
              <a:highlight>
                <a:srgbClr val="FFFFFF"/>
              </a:highlight>
              <a:latin typeface="KoPubWorld돋움체 Light" panose="00000300000000000000" pitchFamily="2" charset="-127"/>
            </a:endParaRPr>
          </a:p>
          <a:p>
            <a:r>
              <a:rPr lang="ko-KR" altLang="en-US" b="0" i="0" dirty="0">
                <a:solidFill>
                  <a:srgbClr val="1D1C1D"/>
                </a:solidFill>
                <a:effectLst/>
                <a:highlight>
                  <a:srgbClr val="FFFFFF"/>
                </a:highlight>
                <a:latin typeface="KoPubWorld돋움체 Light" panose="00000300000000000000" pitchFamily="2" charset="-127"/>
              </a:rPr>
              <a:t>북구 수성구</a:t>
            </a:r>
            <a:endParaRPr lang="en-US" altLang="ko-KR" b="0" i="0" dirty="0">
              <a:solidFill>
                <a:srgbClr val="1D1C1D"/>
              </a:solidFill>
              <a:effectLst/>
              <a:highlight>
                <a:srgbClr val="FFFFFF"/>
              </a:highlight>
              <a:latin typeface="KoPubWorld돋움체 Light" panose="00000300000000000000" pitchFamily="2" charset="-127"/>
            </a:endParaRPr>
          </a:p>
          <a:p>
            <a:endParaRPr lang="en-US" altLang="ko-KR" b="0" i="0" dirty="0">
              <a:solidFill>
                <a:srgbClr val="1D1C1D"/>
              </a:solidFill>
              <a:effectLst/>
              <a:highlight>
                <a:srgbClr val="FFFFFF"/>
              </a:highlight>
              <a:latin typeface="KoPubWorld돋움체 Light" panose="00000300000000000000" pitchFamily="2" charset="-127"/>
            </a:endParaRPr>
          </a:p>
          <a:p>
            <a:r>
              <a:rPr lang="ko-KR" altLang="en-US" b="0" i="0" dirty="0">
                <a:solidFill>
                  <a:srgbClr val="1D1C1D"/>
                </a:solidFill>
                <a:effectLst/>
                <a:highlight>
                  <a:srgbClr val="FFFFFF"/>
                </a:highlight>
                <a:latin typeface="KoPubWorld돋움체 Light" panose="00000300000000000000" pitchFamily="2" charset="-127"/>
              </a:rPr>
              <a:t>인천시</a:t>
            </a:r>
            <a:endParaRPr lang="en-US" altLang="ko-KR" b="0" i="0" dirty="0">
              <a:solidFill>
                <a:srgbClr val="1D1C1D"/>
              </a:solidFill>
              <a:effectLst/>
              <a:highlight>
                <a:srgbClr val="FFFFFF"/>
              </a:highlight>
              <a:latin typeface="KoPubWorld돋움체 Light" panose="00000300000000000000" pitchFamily="2" charset="-127"/>
            </a:endParaRPr>
          </a:p>
          <a:p>
            <a:r>
              <a:rPr lang="ko-KR" altLang="en-US" b="0" i="0" dirty="0">
                <a:solidFill>
                  <a:srgbClr val="1D1C1D"/>
                </a:solidFill>
                <a:effectLst/>
                <a:highlight>
                  <a:srgbClr val="FFFFFF"/>
                </a:highlight>
                <a:latin typeface="KoPubWorld돋움체 Light" panose="00000300000000000000" pitchFamily="2" charset="-127"/>
              </a:rPr>
              <a:t>중구 연수구 남동구 부평구 계양구 서구</a:t>
            </a:r>
            <a:endParaRPr lang="en-US" altLang="ko-KR" b="0" i="0" dirty="0">
              <a:solidFill>
                <a:srgbClr val="1D1C1D"/>
              </a:solidFill>
              <a:effectLst/>
              <a:highlight>
                <a:srgbClr val="FFFFFF"/>
              </a:highlight>
              <a:latin typeface="KoPubWorld돋움체 Light" panose="00000300000000000000" pitchFamily="2" charset="-127"/>
            </a:endParaRPr>
          </a:p>
          <a:p>
            <a:endParaRPr lang="en-US" altLang="ko-KR" b="0" i="0" dirty="0">
              <a:solidFill>
                <a:srgbClr val="1D1C1D"/>
              </a:solidFill>
              <a:effectLst/>
              <a:highlight>
                <a:srgbClr val="FFFFFF"/>
              </a:highlight>
              <a:latin typeface="KoPubWorld돋움체 Light" panose="00000300000000000000" pitchFamily="2" charset="-127"/>
            </a:endParaRPr>
          </a:p>
          <a:p>
            <a:r>
              <a:rPr lang="ko-KR" altLang="en-US" b="0" i="0" dirty="0">
                <a:solidFill>
                  <a:srgbClr val="1D1C1D"/>
                </a:solidFill>
                <a:effectLst/>
                <a:highlight>
                  <a:srgbClr val="FFFFFF"/>
                </a:highlight>
                <a:latin typeface="KoPubWorld돋움체 Light" panose="00000300000000000000" pitchFamily="2" charset="-127"/>
              </a:rPr>
              <a:t>세종시</a:t>
            </a:r>
            <a:endParaRPr lang="en-US" altLang="ko-KR" b="0" i="0" dirty="0">
              <a:solidFill>
                <a:srgbClr val="1D1C1D"/>
              </a:solidFill>
              <a:effectLst/>
              <a:highlight>
                <a:srgbClr val="FFFFFF"/>
              </a:highlight>
              <a:latin typeface="KoPubWorld돋움체 Light" panose="00000300000000000000" pitchFamily="2" charset="-127"/>
            </a:endParaRPr>
          </a:p>
          <a:p>
            <a:endParaRPr lang="en-US" altLang="ko-KR" b="0" i="0" dirty="0">
              <a:solidFill>
                <a:srgbClr val="1D1C1D"/>
              </a:solidFill>
              <a:effectLst/>
              <a:highlight>
                <a:srgbClr val="FFFFFF"/>
              </a:highlight>
              <a:latin typeface="KoPubWorld돋움체 Light" panose="00000300000000000000" pitchFamily="2" charset="-127"/>
            </a:endParaRPr>
          </a:p>
          <a:p>
            <a:r>
              <a:rPr lang="ko-KR" altLang="en-US" b="0" i="0" dirty="0">
                <a:solidFill>
                  <a:srgbClr val="1D1C1D"/>
                </a:solidFill>
                <a:effectLst/>
                <a:highlight>
                  <a:srgbClr val="FFFFFF"/>
                </a:highlight>
                <a:latin typeface="KoPubWorld돋움체 Light" panose="00000300000000000000" pitchFamily="2" charset="-127"/>
              </a:rPr>
              <a:t>강원도</a:t>
            </a:r>
            <a:endParaRPr lang="en-US" altLang="ko-KR" b="0" i="0" dirty="0">
              <a:solidFill>
                <a:srgbClr val="1D1C1D"/>
              </a:solidFill>
              <a:effectLst/>
              <a:highlight>
                <a:srgbClr val="FFFFFF"/>
              </a:highlight>
              <a:latin typeface="KoPubWorld돋움체 Light" panose="00000300000000000000" pitchFamily="2" charset="-127"/>
            </a:endParaRPr>
          </a:p>
          <a:p>
            <a:r>
              <a:rPr lang="ko-KR" altLang="en-US" b="0" i="0" dirty="0">
                <a:solidFill>
                  <a:srgbClr val="1D1C1D"/>
                </a:solidFill>
                <a:effectLst/>
                <a:highlight>
                  <a:srgbClr val="FFFFFF"/>
                </a:highlight>
                <a:latin typeface="KoPubWorld돋움체 Light" panose="00000300000000000000" pitchFamily="2" charset="-127"/>
              </a:rPr>
              <a:t>춘천시</a:t>
            </a:r>
            <a:r>
              <a:rPr lang="en-US" altLang="ko-KR" b="0" i="0" dirty="0">
                <a:solidFill>
                  <a:srgbClr val="1D1C1D"/>
                </a:solidFill>
                <a:effectLst/>
                <a:highlight>
                  <a:srgbClr val="FFFFFF"/>
                </a:highlight>
                <a:latin typeface="KoPubWorld돋움체 Light" panose="00000300000000000000" pitchFamily="2" charset="-127"/>
              </a:rPr>
              <a:t> </a:t>
            </a:r>
            <a:r>
              <a:rPr lang="ko-KR" altLang="en-US" b="0" i="0" dirty="0">
                <a:solidFill>
                  <a:srgbClr val="1D1C1D"/>
                </a:solidFill>
                <a:effectLst/>
                <a:highlight>
                  <a:srgbClr val="FFFFFF"/>
                </a:highlight>
                <a:latin typeface="KoPubWorld돋움체 Light" panose="00000300000000000000" pitchFamily="2" charset="-127"/>
              </a:rPr>
              <a:t>강릉시</a:t>
            </a:r>
            <a:endParaRPr lang="en-US" altLang="ko-KR" b="0" i="0" dirty="0">
              <a:solidFill>
                <a:srgbClr val="1D1C1D"/>
              </a:solidFill>
              <a:effectLst/>
              <a:highlight>
                <a:srgbClr val="FFFFFF"/>
              </a:highlight>
              <a:latin typeface="KoPubWorld돋움체 Light" panose="00000300000000000000" pitchFamily="2" charset="-127"/>
            </a:endParaRPr>
          </a:p>
          <a:p>
            <a:endParaRPr lang="en-US" altLang="ko-KR" b="0" i="0" dirty="0">
              <a:solidFill>
                <a:srgbClr val="1D1C1D"/>
              </a:solidFill>
              <a:effectLst/>
              <a:highlight>
                <a:srgbClr val="FFFFFF"/>
              </a:highlight>
              <a:latin typeface="KoPubWorld돋움체 Light" panose="00000300000000000000" pitchFamily="2" charset="-127"/>
            </a:endParaRPr>
          </a:p>
          <a:p>
            <a:endParaRPr lang="en-US" altLang="ko-KR" b="0" i="0" dirty="0">
              <a:solidFill>
                <a:srgbClr val="1D1C1D"/>
              </a:solidFill>
              <a:effectLst/>
              <a:highlight>
                <a:srgbClr val="FFFFFF"/>
              </a:highlight>
              <a:latin typeface="KoPubWorld돋움체 Light" panose="00000300000000000000" pitchFamily="2" charset="-127"/>
            </a:endParaRPr>
          </a:p>
          <a:p>
            <a:r>
              <a:rPr lang="ko-KR" altLang="en-US" b="0" i="0" dirty="0">
                <a:solidFill>
                  <a:srgbClr val="1D1C1D"/>
                </a:solidFill>
                <a:effectLst/>
                <a:highlight>
                  <a:srgbClr val="FFFFFF"/>
                </a:highlight>
                <a:latin typeface="KoPubWorld돋움체 Light" panose="00000300000000000000" pitchFamily="2" charset="-127"/>
              </a:rPr>
              <a:t>충청남도</a:t>
            </a:r>
            <a:endParaRPr lang="en-US" altLang="ko-KR" b="0" i="0" dirty="0">
              <a:solidFill>
                <a:srgbClr val="1D1C1D"/>
              </a:solidFill>
              <a:effectLst/>
              <a:highlight>
                <a:srgbClr val="FFFFFF"/>
              </a:highlight>
              <a:latin typeface="KoPubWorld돋움체 Light" panose="00000300000000000000" pitchFamily="2" charset="-127"/>
            </a:endParaRPr>
          </a:p>
          <a:p>
            <a:r>
              <a:rPr lang="ko-KR" altLang="en-US" b="0" i="0" dirty="0">
                <a:solidFill>
                  <a:srgbClr val="1D1C1D"/>
                </a:solidFill>
                <a:effectLst/>
                <a:highlight>
                  <a:srgbClr val="FFFFFF"/>
                </a:highlight>
                <a:latin typeface="KoPubWorld돋움체 Light" panose="00000300000000000000" pitchFamily="2" charset="-127"/>
              </a:rPr>
              <a:t>보령시 서산시</a:t>
            </a:r>
            <a:endParaRPr lang="en-US" altLang="ko-KR" b="0" i="0" dirty="0">
              <a:solidFill>
                <a:srgbClr val="1D1C1D"/>
              </a:solidFill>
              <a:effectLst/>
              <a:highlight>
                <a:srgbClr val="FFFFFF"/>
              </a:highlight>
              <a:latin typeface="KoPubWorld돋움체 Light" panose="00000300000000000000" pitchFamily="2" charset="-127"/>
            </a:endParaRPr>
          </a:p>
          <a:p>
            <a:endParaRPr lang="en-US" altLang="ko-KR" b="0" i="0" dirty="0">
              <a:solidFill>
                <a:srgbClr val="1D1C1D"/>
              </a:solidFill>
              <a:effectLst/>
              <a:highlight>
                <a:srgbClr val="FFFFFF"/>
              </a:highlight>
              <a:latin typeface="KoPubWorld돋움체 Light" panose="00000300000000000000" pitchFamily="2" charset="-127"/>
            </a:endParaRPr>
          </a:p>
          <a:p>
            <a:r>
              <a:rPr lang="ko-KR" altLang="en-US" b="0" i="0" dirty="0">
                <a:solidFill>
                  <a:srgbClr val="1D1C1D"/>
                </a:solidFill>
                <a:effectLst/>
                <a:highlight>
                  <a:srgbClr val="FFFFFF"/>
                </a:highlight>
                <a:latin typeface="KoPubWorld돋움체 Light" panose="00000300000000000000" pitchFamily="2" charset="-127"/>
              </a:rPr>
              <a:t>전라북도</a:t>
            </a:r>
            <a:endParaRPr lang="en-US" altLang="ko-KR" b="0" i="0" dirty="0">
              <a:solidFill>
                <a:srgbClr val="1D1C1D"/>
              </a:solidFill>
              <a:effectLst/>
              <a:highlight>
                <a:srgbClr val="FFFFFF"/>
              </a:highlight>
              <a:latin typeface="KoPubWorld돋움체 Light" panose="00000300000000000000" pitchFamily="2" charset="-127"/>
            </a:endParaRPr>
          </a:p>
          <a:p>
            <a:r>
              <a:rPr lang="ko-KR" altLang="en-US" b="0" i="0" dirty="0">
                <a:solidFill>
                  <a:srgbClr val="1D1C1D"/>
                </a:solidFill>
                <a:effectLst/>
                <a:highlight>
                  <a:srgbClr val="FFFFFF"/>
                </a:highlight>
                <a:latin typeface="KoPubWorld돋움체 Light" panose="00000300000000000000" pitchFamily="2" charset="-127"/>
              </a:rPr>
              <a:t>군산시 완주군 전주시</a:t>
            </a:r>
            <a:endParaRPr lang="en-US" altLang="ko-KR" b="0" i="0" dirty="0">
              <a:solidFill>
                <a:srgbClr val="1D1C1D"/>
              </a:solidFill>
              <a:effectLst/>
              <a:highlight>
                <a:srgbClr val="FFFFFF"/>
              </a:highlight>
              <a:latin typeface="KoPubWorld돋움체 Light" panose="00000300000000000000" pitchFamily="2" charset="-127"/>
            </a:endParaRPr>
          </a:p>
          <a:p>
            <a:endParaRPr lang="en-US" altLang="ko-KR" b="0" i="0" dirty="0">
              <a:solidFill>
                <a:srgbClr val="1D1C1D"/>
              </a:solidFill>
              <a:effectLst/>
              <a:highlight>
                <a:srgbClr val="FFFFFF"/>
              </a:highlight>
              <a:latin typeface="KoPubWorld돋움체 Light" panose="00000300000000000000" pitchFamily="2" charset="-127"/>
            </a:endParaRPr>
          </a:p>
          <a:p>
            <a:r>
              <a:rPr lang="ko-KR" altLang="en-US" b="0" i="0" dirty="0">
                <a:solidFill>
                  <a:srgbClr val="1D1C1D"/>
                </a:solidFill>
                <a:effectLst/>
                <a:highlight>
                  <a:srgbClr val="FFFFFF"/>
                </a:highlight>
                <a:latin typeface="KoPubWorld돋움체 Light" panose="00000300000000000000" pitchFamily="2" charset="-127"/>
              </a:rPr>
              <a:t>경상북도</a:t>
            </a:r>
            <a:endParaRPr lang="en-US" altLang="ko-KR" b="0" i="0" dirty="0">
              <a:solidFill>
                <a:srgbClr val="1D1C1D"/>
              </a:solidFill>
              <a:effectLst/>
              <a:highlight>
                <a:srgbClr val="FFFFFF"/>
              </a:highlight>
              <a:latin typeface="KoPubWorld돋움체 Light" panose="00000300000000000000" pitchFamily="2" charset="-127"/>
            </a:endParaRPr>
          </a:p>
          <a:p>
            <a:r>
              <a:rPr lang="ko-KR" altLang="en-US" b="0" i="0" dirty="0">
                <a:solidFill>
                  <a:srgbClr val="1D1C1D"/>
                </a:solidFill>
                <a:effectLst/>
                <a:highlight>
                  <a:srgbClr val="FFFFFF"/>
                </a:highlight>
                <a:latin typeface="KoPubWorld돋움체 Light" panose="00000300000000000000" pitchFamily="2" charset="-127"/>
              </a:rPr>
              <a:t>경산시</a:t>
            </a:r>
            <a:br>
              <a:rPr lang="ko-KR" altLang="en-US" b="0" i="0" dirty="0">
                <a:solidFill>
                  <a:srgbClr val="1D1C1D"/>
                </a:solidFill>
                <a:effectLst/>
                <a:highlight>
                  <a:srgbClr val="FFFFFF"/>
                </a:highlight>
                <a:latin typeface="KoPubWorld돋움체 Light" panose="00000300000000000000" pitchFamily="2" charset="-127"/>
              </a:rPr>
            </a:br>
            <a:endParaRPr lang="en-US" altLang="ko-KR" b="0" i="0" dirty="0">
              <a:solidFill>
                <a:srgbClr val="1D1C1D"/>
              </a:solidFill>
              <a:effectLst/>
              <a:highlight>
                <a:srgbClr val="FFFFFF"/>
              </a:highlight>
              <a:latin typeface="KoPubWorld돋움체 Light" panose="00000300000000000000" pitchFamily="2" charset="-127"/>
            </a:endParaRPr>
          </a:p>
          <a:p>
            <a:r>
              <a:rPr lang="ko-KR" altLang="en-US" b="0" i="0" dirty="0">
                <a:solidFill>
                  <a:srgbClr val="1D1C1D"/>
                </a:solidFill>
                <a:effectLst/>
                <a:highlight>
                  <a:srgbClr val="FFFFFF"/>
                </a:highlight>
                <a:latin typeface="KoPubWorld돋움체 Light" panose="00000300000000000000" pitchFamily="2" charset="-127"/>
              </a:rPr>
              <a:t>경상남도</a:t>
            </a:r>
            <a:endParaRPr lang="en-US" altLang="ko-KR" b="0" i="0" dirty="0">
              <a:solidFill>
                <a:srgbClr val="1D1C1D"/>
              </a:solidFill>
              <a:effectLst/>
              <a:highlight>
                <a:srgbClr val="FFFFFF"/>
              </a:highlight>
              <a:latin typeface="KoPubWorld돋움체 Light" panose="00000300000000000000" pitchFamily="2" charset="-127"/>
            </a:endParaRPr>
          </a:p>
          <a:p>
            <a:r>
              <a:rPr lang="ko-KR" altLang="en-US" b="0" i="0" dirty="0">
                <a:solidFill>
                  <a:srgbClr val="1D1C1D"/>
                </a:solidFill>
                <a:effectLst/>
                <a:highlight>
                  <a:srgbClr val="FFFFFF"/>
                </a:highlight>
                <a:latin typeface="KoPubWorld돋움체 Light" panose="00000300000000000000" pitchFamily="2" charset="-127"/>
              </a:rPr>
              <a:t>양산시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026914-A49A-4777-8ACE-33D729B7B61A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9838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대분류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1. </a:t>
            </a:r>
            <a:r>
              <a:rPr lang="ko-KR" altLang="en-US" dirty="0" err="1"/>
              <a:t>풋풋이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2. FA – </a:t>
            </a:r>
            <a:r>
              <a:rPr lang="ko-KR" altLang="en-US" dirty="0" err="1"/>
              <a:t>아디오스</a:t>
            </a:r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영상분석</a:t>
            </a:r>
            <a:endParaRPr lang="en-US" altLang="ko-KR" dirty="0"/>
          </a:p>
          <a:p>
            <a:r>
              <a:rPr lang="en-US" altLang="ko-KR" dirty="0"/>
              <a:t>4. </a:t>
            </a:r>
            <a:r>
              <a:rPr lang="ko-KR" altLang="en-US" dirty="0"/>
              <a:t>팀 등급 및 매칭</a:t>
            </a:r>
            <a:endParaRPr lang="en-US" altLang="ko-KR" dirty="0"/>
          </a:p>
          <a:p>
            <a:r>
              <a:rPr lang="en-US" altLang="ko-KR" dirty="0"/>
              <a:t>5. </a:t>
            </a:r>
            <a:r>
              <a:rPr lang="ko-KR" altLang="en-US" dirty="0"/>
              <a:t>구장 예약 및 취소 </a:t>
            </a:r>
            <a:r>
              <a:rPr lang="en-US" altLang="ko-KR" dirty="0"/>
              <a:t>º</a:t>
            </a:r>
            <a:r>
              <a:rPr lang="ko-KR" altLang="en-US" dirty="0"/>
              <a:t>변경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E79176-37D3-429A-8C42-B9964E9A8479}" type="slidenum">
              <a:rPr lang="ko-KR" altLang="en-US" smtClean="0"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9050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ko-KR" altLang="en-US" dirty="0" err="1"/>
              <a:t>풋살장</a:t>
            </a:r>
            <a:r>
              <a:rPr lang="ko-KR" altLang="en-US" dirty="0"/>
              <a:t> 예약 </a:t>
            </a:r>
          </a:p>
          <a:p>
            <a:pPr marL="742950" lvl="1" indent="-285750">
              <a:buFont typeface="+mj-lt"/>
              <a:buAutoNum type="arabicPeriod"/>
            </a:pPr>
            <a:r>
              <a:rPr lang="ko-KR" altLang="en-US" dirty="0"/>
              <a:t>예약 방법 </a:t>
            </a:r>
            <a:r>
              <a:rPr lang="en-US" altLang="ko-KR" dirty="0"/>
              <a:t>&gt;&gt; </a:t>
            </a:r>
            <a:r>
              <a:rPr lang="ko-KR" altLang="en-US" dirty="0" err="1"/>
              <a:t>풋살장</a:t>
            </a:r>
            <a:r>
              <a:rPr lang="ko-KR" altLang="en-US" dirty="0"/>
              <a:t> 예약은 어떻게 해</a:t>
            </a:r>
            <a:r>
              <a:rPr lang="en-US" altLang="ko-KR" dirty="0"/>
              <a:t>?</a:t>
            </a:r>
            <a:endParaRPr lang="ko-KR" altLang="en-US" dirty="0"/>
          </a:p>
          <a:p>
            <a:pPr marL="742950" lvl="1" indent="-285750">
              <a:buFont typeface="+mj-lt"/>
              <a:buAutoNum type="arabicPeriod"/>
            </a:pPr>
            <a:r>
              <a:rPr lang="ko-KR" altLang="en-US" dirty="0"/>
              <a:t>취소</a:t>
            </a:r>
            <a:r>
              <a:rPr lang="en-US" altLang="ko-KR" dirty="0"/>
              <a:t>/</a:t>
            </a:r>
            <a:r>
              <a:rPr lang="ko-KR" altLang="en-US" dirty="0"/>
              <a:t>변경 </a:t>
            </a:r>
            <a:r>
              <a:rPr lang="en-US" altLang="ko-KR" dirty="0"/>
              <a:t>&gt;&gt; </a:t>
            </a:r>
            <a:r>
              <a:rPr lang="ko-KR" altLang="en-US" dirty="0" err="1"/>
              <a:t>풋살장</a:t>
            </a:r>
            <a:r>
              <a:rPr lang="ko-KR" altLang="en-US" dirty="0"/>
              <a:t> 예약 취소 </a:t>
            </a:r>
            <a:r>
              <a:rPr lang="en-US" altLang="ko-KR" dirty="0"/>
              <a:t>/ </a:t>
            </a:r>
            <a:r>
              <a:rPr lang="ko-KR" altLang="en-US" dirty="0"/>
              <a:t>변경하고 싶어</a:t>
            </a:r>
            <a:r>
              <a:rPr lang="en-US" altLang="ko-KR" dirty="0"/>
              <a:t>.</a:t>
            </a:r>
            <a:endParaRPr lang="ko-KR" altLang="en-US" dirty="0"/>
          </a:p>
          <a:p>
            <a:pPr marL="742950" lvl="1" indent="-285750">
              <a:buFont typeface="+mj-lt"/>
              <a:buAutoNum type="arabicPeriod"/>
            </a:pPr>
            <a:r>
              <a:rPr lang="ko-KR" altLang="en-US" dirty="0"/>
              <a:t>물품 대여 </a:t>
            </a:r>
            <a:r>
              <a:rPr lang="en-US" altLang="ko-KR" dirty="0"/>
              <a:t>&gt;&gt; </a:t>
            </a:r>
            <a:r>
              <a:rPr lang="ko-KR" altLang="en-US" dirty="0" err="1"/>
              <a:t>풋살장에</a:t>
            </a:r>
            <a:r>
              <a:rPr lang="ko-KR" altLang="en-US" dirty="0"/>
              <a:t> 공</a:t>
            </a:r>
            <a:r>
              <a:rPr lang="en-US" altLang="ko-KR" dirty="0"/>
              <a:t>, </a:t>
            </a:r>
            <a:r>
              <a:rPr lang="ko-KR" altLang="en-US" dirty="0"/>
              <a:t>조끼</a:t>
            </a:r>
            <a:r>
              <a:rPr lang="en-US" altLang="ko-KR" dirty="0"/>
              <a:t>, </a:t>
            </a:r>
            <a:r>
              <a:rPr lang="ko-KR" altLang="en-US" dirty="0" err="1"/>
              <a:t>풋살화</a:t>
            </a:r>
            <a:r>
              <a:rPr lang="ko-KR" altLang="en-US" dirty="0"/>
              <a:t> 대여가 가능한지 알고 싶어</a:t>
            </a:r>
            <a:r>
              <a:rPr lang="en-US" altLang="ko-KR" dirty="0"/>
              <a:t>.</a:t>
            </a:r>
            <a:endParaRPr lang="ko-KR" altLang="en-US" dirty="0"/>
          </a:p>
          <a:p>
            <a:pPr marL="742950" lvl="1" indent="-285750">
              <a:buFont typeface="+mj-lt"/>
              <a:buAutoNum type="arabicPeriod"/>
            </a:pPr>
            <a:r>
              <a:rPr lang="ko-KR" altLang="en-US" dirty="0"/>
              <a:t>시설 정보 </a:t>
            </a:r>
            <a:r>
              <a:rPr lang="en-US" altLang="ko-KR" dirty="0"/>
              <a:t>&gt;&gt; </a:t>
            </a:r>
            <a:r>
              <a:rPr lang="ko-KR" altLang="en-US" dirty="0"/>
              <a:t>주차장</a:t>
            </a:r>
            <a:r>
              <a:rPr lang="en-US" altLang="ko-KR" dirty="0"/>
              <a:t>, </a:t>
            </a:r>
            <a:r>
              <a:rPr lang="ko-KR" altLang="en-US" dirty="0"/>
              <a:t>샤워실 등 </a:t>
            </a:r>
            <a:r>
              <a:rPr lang="ko-KR" altLang="en-US" dirty="0" err="1"/>
              <a:t>풋살장</a:t>
            </a:r>
            <a:r>
              <a:rPr lang="ko-KR" altLang="en-US" dirty="0"/>
              <a:t> 시설 정보가 궁금해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E79176-37D3-429A-8C42-B9964E9A8479}" type="slidenum">
              <a:rPr lang="ko-KR" altLang="en-US" smtClean="0"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74480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ko-KR" altLang="en-US" dirty="0" err="1"/>
              <a:t>풋살장</a:t>
            </a:r>
            <a:r>
              <a:rPr lang="ko-KR" altLang="en-US" dirty="0"/>
              <a:t> 예약 </a:t>
            </a:r>
          </a:p>
          <a:p>
            <a:pPr marL="742950" lvl="1" indent="-285750">
              <a:buFont typeface="+mj-lt"/>
              <a:buAutoNum type="arabicPeriod"/>
            </a:pPr>
            <a:r>
              <a:rPr lang="ko-KR" altLang="en-US" dirty="0"/>
              <a:t>예약 방법 </a:t>
            </a:r>
            <a:r>
              <a:rPr lang="en-US" altLang="ko-KR" dirty="0"/>
              <a:t>&gt;&gt; </a:t>
            </a:r>
            <a:r>
              <a:rPr lang="ko-KR" altLang="en-US" dirty="0" err="1"/>
              <a:t>풋살장</a:t>
            </a:r>
            <a:r>
              <a:rPr lang="ko-KR" altLang="en-US" dirty="0"/>
              <a:t> 예약은 어떻게 해</a:t>
            </a:r>
            <a:r>
              <a:rPr lang="en-US" altLang="ko-KR" dirty="0"/>
              <a:t>?</a:t>
            </a:r>
            <a:endParaRPr lang="ko-KR" altLang="en-US" dirty="0"/>
          </a:p>
          <a:p>
            <a:pPr marL="742950" lvl="1" indent="-285750">
              <a:buFont typeface="+mj-lt"/>
              <a:buAutoNum type="arabicPeriod"/>
            </a:pPr>
            <a:r>
              <a:rPr lang="ko-KR" altLang="en-US" dirty="0"/>
              <a:t>취소</a:t>
            </a:r>
            <a:r>
              <a:rPr lang="en-US" altLang="ko-KR" dirty="0"/>
              <a:t>/</a:t>
            </a:r>
            <a:r>
              <a:rPr lang="ko-KR" altLang="en-US" dirty="0"/>
              <a:t>변경 </a:t>
            </a:r>
            <a:r>
              <a:rPr lang="en-US" altLang="ko-KR" dirty="0"/>
              <a:t>&gt;&gt; </a:t>
            </a:r>
            <a:r>
              <a:rPr lang="ko-KR" altLang="en-US" dirty="0" err="1"/>
              <a:t>풋살장</a:t>
            </a:r>
            <a:r>
              <a:rPr lang="ko-KR" altLang="en-US" dirty="0"/>
              <a:t> 예약 취소 </a:t>
            </a:r>
            <a:r>
              <a:rPr lang="en-US" altLang="ko-KR" dirty="0"/>
              <a:t>/ </a:t>
            </a:r>
            <a:r>
              <a:rPr lang="ko-KR" altLang="en-US" dirty="0"/>
              <a:t>변경하고 싶어</a:t>
            </a:r>
            <a:r>
              <a:rPr lang="en-US" altLang="ko-KR" dirty="0"/>
              <a:t>.</a:t>
            </a:r>
            <a:endParaRPr lang="ko-KR" altLang="en-US" dirty="0"/>
          </a:p>
          <a:p>
            <a:pPr marL="742950" lvl="1" indent="-285750">
              <a:buFont typeface="+mj-lt"/>
              <a:buAutoNum type="arabicPeriod"/>
            </a:pPr>
            <a:r>
              <a:rPr lang="ko-KR" altLang="en-US" dirty="0"/>
              <a:t>물품 대여 </a:t>
            </a:r>
            <a:r>
              <a:rPr lang="en-US" altLang="ko-KR" dirty="0"/>
              <a:t>&gt;&gt; </a:t>
            </a:r>
            <a:r>
              <a:rPr lang="ko-KR" altLang="en-US" dirty="0" err="1"/>
              <a:t>풋살장에</a:t>
            </a:r>
            <a:r>
              <a:rPr lang="ko-KR" altLang="en-US" dirty="0"/>
              <a:t> 공</a:t>
            </a:r>
            <a:r>
              <a:rPr lang="en-US" altLang="ko-KR" dirty="0"/>
              <a:t>, </a:t>
            </a:r>
            <a:r>
              <a:rPr lang="ko-KR" altLang="en-US" dirty="0"/>
              <a:t>조끼</a:t>
            </a:r>
            <a:r>
              <a:rPr lang="en-US" altLang="ko-KR" dirty="0"/>
              <a:t>, </a:t>
            </a:r>
            <a:r>
              <a:rPr lang="ko-KR" altLang="en-US" dirty="0" err="1"/>
              <a:t>풋살화</a:t>
            </a:r>
            <a:r>
              <a:rPr lang="ko-KR" altLang="en-US" dirty="0"/>
              <a:t> 대여가 가능한지 알고 싶어</a:t>
            </a:r>
            <a:r>
              <a:rPr lang="en-US" altLang="ko-KR" dirty="0"/>
              <a:t>.</a:t>
            </a:r>
            <a:endParaRPr lang="ko-KR" altLang="en-US" dirty="0"/>
          </a:p>
          <a:p>
            <a:pPr marL="742950" lvl="1" indent="-285750">
              <a:buFont typeface="+mj-lt"/>
              <a:buAutoNum type="arabicPeriod"/>
            </a:pPr>
            <a:r>
              <a:rPr lang="ko-KR" altLang="en-US" dirty="0"/>
              <a:t>시설 정보 </a:t>
            </a:r>
            <a:r>
              <a:rPr lang="en-US" altLang="ko-KR" dirty="0"/>
              <a:t>&gt;&gt; </a:t>
            </a:r>
            <a:r>
              <a:rPr lang="ko-KR" altLang="en-US" dirty="0"/>
              <a:t>주차장</a:t>
            </a:r>
            <a:r>
              <a:rPr lang="en-US" altLang="ko-KR" dirty="0"/>
              <a:t>, </a:t>
            </a:r>
            <a:r>
              <a:rPr lang="ko-KR" altLang="en-US" dirty="0"/>
              <a:t>샤워실 등 </a:t>
            </a:r>
            <a:r>
              <a:rPr lang="ko-KR" altLang="en-US" dirty="0" err="1"/>
              <a:t>풋살장</a:t>
            </a:r>
            <a:r>
              <a:rPr lang="ko-KR" altLang="en-US" dirty="0"/>
              <a:t> 시설 정보가 궁금해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E79176-37D3-429A-8C42-B9964E9A8479}" type="slidenum">
              <a:rPr lang="ko-KR" altLang="en-US" smtClean="0"/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42344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pPr>
              <a:buFont typeface="+mj-lt"/>
              <a:buAutoNum type="arabicPeriod" startAt="2"/>
            </a:pPr>
            <a:r>
              <a:rPr lang="en-US" altLang="ko-KR" dirty="0"/>
              <a:t> Team Story (</a:t>
            </a:r>
            <a:r>
              <a:rPr lang="ko-KR" altLang="en-US" dirty="0"/>
              <a:t>영상분석</a:t>
            </a:r>
            <a:r>
              <a:rPr lang="en-US" altLang="ko-KR" dirty="0"/>
              <a:t>) </a:t>
            </a:r>
          </a:p>
          <a:p>
            <a:pPr marL="685800" lvl="1" indent="-228600">
              <a:buFont typeface="+mj-lt"/>
              <a:buAutoNum type="arabicPeriod"/>
            </a:pPr>
            <a:r>
              <a:rPr lang="ko-KR" altLang="en-US" dirty="0"/>
              <a:t>팀 조회 </a:t>
            </a:r>
            <a:r>
              <a:rPr lang="en-US" altLang="ko-KR" dirty="0"/>
              <a:t>&gt;&gt; </a:t>
            </a:r>
            <a:r>
              <a:rPr lang="en-US" altLang="ko-KR" sz="1200" dirty="0">
                <a:solidFill>
                  <a:schemeClr val="tx1"/>
                </a:solidFill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rPr>
              <a:t>FA </a:t>
            </a:r>
            <a:r>
              <a:rPr lang="ko-KR" altLang="en-US" sz="1200" dirty="0">
                <a:solidFill>
                  <a:schemeClr val="tx1"/>
                </a:solidFill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rPr>
              <a:t>서비스에 어떤 팀이 등록되어 있는지 궁금해</a:t>
            </a:r>
            <a:endParaRPr lang="en-US" altLang="ko-KR" sz="1200" dirty="0">
              <a:solidFill>
                <a:schemeClr val="tx1"/>
              </a:solidFill>
              <a:latin typeface="KoPubWorld돋움체 Light" panose="00000300000000000000" charset="-127"/>
              <a:ea typeface="KoPubWorld돋움체 Light" panose="00000300000000000000" charset="-127"/>
              <a:cs typeface="KoPubWorld돋움체 Light" panose="00000300000000000000" charset="-127"/>
            </a:endParaRPr>
          </a:p>
          <a:p>
            <a:pPr marL="685800" lvl="1" indent="-228600">
              <a:buFont typeface="+mj-lt"/>
              <a:buAutoNum type="arabicPeriod"/>
            </a:pPr>
            <a:r>
              <a:rPr lang="ko-KR" altLang="en-US" dirty="0"/>
              <a:t>팀 랭킹 </a:t>
            </a:r>
            <a:r>
              <a:rPr lang="en-US" altLang="ko-KR" dirty="0"/>
              <a:t>&gt;&gt; FA </a:t>
            </a:r>
            <a:r>
              <a:rPr lang="ko-KR" altLang="en-US" dirty="0"/>
              <a:t>서비스에 등록된 팀 랭킹이 궁금해</a:t>
            </a:r>
            <a:r>
              <a:rPr lang="en-US" altLang="ko-KR" dirty="0"/>
              <a:t>.</a:t>
            </a:r>
            <a:endParaRPr lang="ko-KR" altLang="en-US" dirty="0"/>
          </a:p>
          <a:p>
            <a:pPr marL="457200" lvl="1" indent="0">
              <a:buFont typeface="+mj-lt"/>
              <a:buNone/>
            </a:pPr>
            <a:r>
              <a:rPr lang="en-US" altLang="ko-KR" dirty="0"/>
              <a:t>3.   </a:t>
            </a:r>
            <a:r>
              <a:rPr lang="ko-KR" altLang="en-US" dirty="0"/>
              <a:t>경기 분석 방법 </a:t>
            </a:r>
            <a:r>
              <a:rPr lang="en-US" altLang="ko-KR" dirty="0"/>
              <a:t>&gt;&gt; </a:t>
            </a:r>
            <a:r>
              <a:rPr lang="ko-KR" altLang="en-US" dirty="0"/>
              <a:t>경기 영상 분석은 어떻게 진행되는 거야</a:t>
            </a:r>
            <a:r>
              <a:rPr lang="en-US" altLang="ko-KR" dirty="0"/>
              <a:t>?</a:t>
            </a:r>
            <a:endParaRPr lang="ko-KR" altLang="en-US" dirty="0"/>
          </a:p>
          <a:p>
            <a:pPr marL="457200" lvl="1" indent="0">
              <a:buFont typeface="+mj-lt"/>
              <a:buNone/>
            </a:pPr>
            <a:r>
              <a:rPr lang="en-US" altLang="ko-KR" dirty="0"/>
              <a:t>4.   </a:t>
            </a:r>
            <a:r>
              <a:rPr lang="ko-KR" altLang="en-US" dirty="0"/>
              <a:t>경기 분석 결과 </a:t>
            </a:r>
            <a:r>
              <a:rPr lang="en-US" altLang="ko-KR" dirty="0"/>
              <a:t>&gt;&gt; </a:t>
            </a:r>
            <a:r>
              <a:rPr lang="ko-KR" altLang="en-US" dirty="0"/>
              <a:t>경기 분석 결과로는 어떤 걸 볼 수 있어</a:t>
            </a:r>
            <a:r>
              <a:rPr lang="en-US" altLang="ko-KR" dirty="0"/>
              <a:t>?</a:t>
            </a:r>
            <a:endParaRPr lang="ko-KR" altLang="en-US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E79176-37D3-429A-8C42-B9964E9A8479}" type="slidenum">
              <a:rPr lang="ko-KR" altLang="en-US" smtClean="0"/>
              <a:t>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7470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+mj-lt"/>
              <a:buAutoNum type="arabicPeriod" startAt="3"/>
            </a:pPr>
            <a:r>
              <a:rPr lang="ko-KR" altLang="en-US" dirty="0"/>
              <a:t>팀 매칭 </a:t>
            </a:r>
          </a:p>
          <a:p>
            <a:pPr marL="457200" lvl="1" indent="0">
              <a:buFont typeface="+mj-lt"/>
              <a:buNone/>
            </a:pPr>
            <a:r>
              <a:rPr lang="en-US" altLang="ko-KR" dirty="0"/>
              <a:t>1.    </a:t>
            </a:r>
            <a:r>
              <a:rPr lang="ko-KR" altLang="en-US" dirty="0"/>
              <a:t>경기 신청 방법 </a:t>
            </a:r>
            <a:r>
              <a:rPr lang="en-US" altLang="ko-KR" dirty="0"/>
              <a:t>&gt;&gt; </a:t>
            </a:r>
            <a:r>
              <a:rPr lang="ko-KR" altLang="en-US" dirty="0"/>
              <a:t>다른 팀과의 대결 신청은 어떻게 해</a:t>
            </a:r>
            <a:r>
              <a:rPr lang="en-US" altLang="ko-KR" dirty="0"/>
              <a:t>?</a:t>
            </a:r>
            <a:endParaRPr lang="ko-KR" altLang="en-US" dirty="0"/>
          </a:p>
          <a:p>
            <a:pPr marL="685800" lvl="1" indent="-228600">
              <a:buFont typeface="+mj-lt"/>
              <a:buAutoNum type="arabicPeriod" startAt="2"/>
            </a:pPr>
            <a:r>
              <a:rPr lang="ko-KR" altLang="en-US" dirty="0"/>
              <a:t> 경기 모집 방법 </a:t>
            </a:r>
            <a:r>
              <a:rPr lang="en-US" altLang="ko-KR" dirty="0"/>
              <a:t>&gt;&gt; </a:t>
            </a:r>
            <a:r>
              <a:rPr lang="ko-KR" altLang="en-US" dirty="0"/>
              <a:t>매칭 </a:t>
            </a:r>
          </a:p>
          <a:p>
            <a:pPr marL="742950" lvl="1" indent="-285750">
              <a:buFont typeface="+mj-lt"/>
              <a:buAutoNum type="arabicPeriod" startAt="3"/>
            </a:pPr>
            <a:r>
              <a:rPr lang="ko-KR" altLang="en-US" dirty="0"/>
              <a:t>개인 매칭 참여 </a:t>
            </a:r>
            <a:r>
              <a:rPr lang="en-US" altLang="ko-KR" dirty="0"/>
              <a:t>&gt;&gt; </a:t>
            </a:r>
            <a:r>
              <a:rPr lang="ko-KR" altLang="en-US" dirty="0"/>
              <a:t>개인으로 참여할 수 있는 방법이 있어</a:t>
            </a:r>
            <a:r>
              <a:rPr lang="en-US" altLang="ko-KR" dirty="0"/>
              <a:t>?</a:t>
            </a:r>
            <a:endParaRPr lang="ko-KR" altLang="en-US" dirty="0"/>
          </a:p>
          <a:p>
            <a:pPr marL="742950" lvl="1" indent="-285750">
              <a:buFont typeface="+mj-lt"/>
              <a:buAutoNum type="arabicPeriod" startAt="3"/>
            </a:pPr>
            <a:r>
              <a:rPr lang="ko-KR" altLang="en-US" dirty="0"/>
              <a:t>경기 취소</a:t>
            </a:r>
            <a:r>
              <a:rPr lang="en-US" altLang="ko-KR" dirty="0"/>
              <a:t> &gt;&gt; </a:t>
            </a:r>
            <a:r>
              <a:rPr lang="ko-KR" altLang="en-US" dirty="0"/>
              <a:t>매칭된 경기를 취소하고 싶어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E79176-37D3-429A-8C42-B9964E9A8479}" type="slidenum">
              <a:rPr lang="ko-KR" altLang="en-US" smtClean="0"/>
              <a:t>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2838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+mj-lt"/>
              <a:buNone/>
            </a:pPr>
            <a:r>
              <a:rPr lang="en-US" altLang="ko-KR" dirty="0"/>
              <a:t>4. </a:t>
            </a:r>
            <a:r>
              <a:rPr lang="ko-KR" altLang="en-US" dirty="0"/>
              <a:t>팀 관리 </a:t>
            </a:r>
          </a:p>
          <a:p>
            <a:pPr marL="742950" marR="0" lvl="1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ko-KR" altLang="en-US" dirty="0"/>
              <a:t>팀 생성 </a:t>
            </a:r>
            <a:r>
              <a:rPr lang="en-US" altLang="ko-KR" dirty="0"/>
              <a:t>&gt;&gt; </a:t>
            </a:r>
            <a:r>
              <a:rPr lang="ko-KR" altLang="en-US" sz="1200" dirty="0">
                <a:solidFill>
                  <a:schemeClr val="tx1"/>
                </a:solidFill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rPr>
              <a:t>직접 팀을 만들어보고 싶어</a:t>
            </a:r>
            <a:r>
              <a:rPr lang="en-US" altLang="ko-KR" sz="1200" dirty="0">
                <a:solidFill>
                  <a:schemeClr val="tx1"/>
                </a:solidFill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rPr>
              <a:t>! </a:t>
            </a:r>
            <a:endParaRPr lang="ko-KR" altLang="en-US" dirty="0"/>
          </a:p>
          <a:p>
            <a:pPr marL="742950" lvl="1" indent="-285750">
              <a:buFont typeface="+mj-lt"/>
              <a:buAutoNum type="arabicPeriod"/>
            </a:pPr>
            <a:r>
              <a:rPr lang="ko-KR" altLang="en-US" dirty="0"/>
              <a:t>팀 삭제</a:t>
            </a:r>
            <a:r>
              <a:rPr lang="en-US" altLang="ko-KR" dirty="0"/>
              <a:t> &gt;&gt; </a:t>
            </a:r>
            <a:r>
              <a:rPr lang="ko-KR" altLang="en-US" dirty="0"/>
              <a:t>생성한 팀을 삭제하고 싶어</a:t>
            </a:r>
            <a:r>
              <a:rPr lang="en-US" altLang="ko-KR" dirty="0"/>
              <a:t>.</a:t>
            </a:r>
            <a:endParaRPr lang="ko-KR" altLang="en-US" dirty="0"/>
          </a:p>
          <a:p>
            <a:pPr marL="742950" lvl="1" indent="-285750">
              <a:buFont typeface="+mj-lt"/>
              <a:buAutoNum type="arabicPeriod"/>
            </a:pPr>
            <a:r>
              <a:rPr lang="ko-KR" altLang="en-US" dirty="0"/>
              <a:t>팀 등급 </a:t>
            </a:r>
            <a:r>
              <a:rPr lang="en-US" altLang="ko-KR" dirty="0"/>
              <a:t>&gt;&gt; </a:t>
            </a:r>
            <a:r>
              <a:rPr lang="ko-KR" altLang="en-US" dirty="0"/>
              <a:t>팀 등급에 대해서 설명해줘</a:t>
            </a:r>
            <a:r>
              <a:rPr lang="en-US" altLang="ko-KR" dirty="0"/>
              <a:t>.</a:t>
            </a:r>
            <a:endParaRPr lang="ko-KR" altLang="en-US" dirty="0"/>
          </a:p>
          <a:p>
            <a:pPr marL="742950" lvl="1" indent="-285750">
              <a:buFont typeface="+mj-lt"/>
              <a:buAutoNum type="arabicPeriod"/>
            </a:pPr>
            <a:r>
              <a:rPr lang="ko-KR" altLang="en-US" dirty="0"/>
              <a:t>팀 권한 </a:t>
            </a:r>
            <a:r>
              <a:rPr lang="en-US" altLang="ko-KR" dirty="0"/>
              <a:t>&gt;&gt;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팀 내에서 팀장과 팀원은 어떤 걸 할 수 있어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?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E79176-37D3-429A-8C42-B9964E9A8479}" type="slidenum">
              <a:rPr lang="ko-KR" altLang="en-US" smtClean="0"/>
              <a:t>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7514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E79176-37D3-429A-8C42-B9964E9A8479}" type="slidenum">
              <a:rPr lang="ko-KR" altLang="en-US" smtClean="0"/>
              <a:t>70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9864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2CF513-3733-878D-D603-192139C7A0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115C3EE-894C-8C73-452A-258BC95B2B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C937DC-0D96-1C5B-A19D-DA160B495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8991C-D6EF-4661-B049-E401E0432B5E}" type="datetimeFigureOut">
              <a:rPr lang="ko-KR" altLang="en-US" smtClean="0"/>
              <a:t>2024-06-11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594700-B581-6B2C-F8C9-59AE59C80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F97B14-6820-E8AD-A191-1FF7423DC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A5CC5-61C3-4D42-B2EA-1607BAB677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777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3D5683-DE6F-3DA4-1B30-949E90FBA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4BE849-EDF5-DE70-0B19-69BD72A3AC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26722B-4DF2-D9E0-5355-63CE116DB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8991C-D6EF-4661-B049-E401E0432B5E}" type="datetimeFigureOut">
              <a:rPr lang="ko-KR" altLang="en-US" smtClean="0"/>
              <a:t>2024-06-11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894E38-D09F-6D38-BBDF-2480FC185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F93641-25B7-AA2E-96C8-59EE72C32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A5CC5-61C3-4D42-B2EA-1607BAB677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1506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122B087-DDFE-E9F7-9BAD-59602DFBD1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1EB25D4-8F1A-DE32-696F-BE6D82E02E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AF0789-D8C5-09CC-5254-CDA36BFCF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8991C-D6EF-4661-B049-E401E0432B5E}" type="datetimeFigureOut">
              <a:rPr lang="ko-KR" altLang="en-US" smtClean="0"/>
              <a:t>2024-06-11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13914F-BE76-2480-A599-2C3E74571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61C68C-2042-280E-1D6C-53A3A3255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A5CC5-61C3-4D42-B2EA-1607BAB677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69032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42A6570-5196-43DE-85B2-428460B9C59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661613928"/>
              </p:ext>
            </p:extLst>
          </p:nvPr>
        </p:nvGraphicFramePr>
        <p:xfrm>
          <a:off x="431372" y="495402"/>
          <a:ext cx="1057069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706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marL="121920" marR="121920" marT="60960" marB="60960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제목 개체 틀 9">
            <a:extLst>
              <a:ext uri="{FF2B5EF4-FFF2-40B4-BE49-F238E27FC236}">
                <a16:creationId xmlns:a16="http://schemas.microsoft.com/office/drawing/2014/main" id="{45E6D0DC-F064-4EBA-906A-BF1306784A6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2672" y="371730"/>
            <a:ext cx="11425269" cy="6113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자유양식 페이지</a:t>
            </a:r>
          </a:p>
        </p:txBody>
      </p:sp>
    </p:spTree>
    <p:extLst>
      <p:ext uri="{BB962C8B-B14F-4D97-AF65-F5344CB8AC3E}">
        <p14:creationId xmlns:p14="http://schemas.microsoft.com/office/powerpoint/2010/main" val="1217433211"/>
      </p:ext>
    </p:extLst>
  </p:cSld>
  <p:clrMapOvr>
    <a:masterClrMapping/>
  </p:clrMapOvr>
  <p:hf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A98358-EE25-A0A0-D91C-9B33023CA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59F69A-FE8D-E74D-185B-2A91D05CE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DC6B8D-D473-68A7-042D-083E38410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8991C-D6EF-4661-B049-E401E0432B5E}" type="datetimeFigureOut">
              <a:rPr lang="ko-KR" altLang="en-US" smtClean="0"/>
              <a:t>2024-06-11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DA42AE-E299-15C9-A785-5BF81BD17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68D743-8277-BDEB-DA8D-98C47AAF2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A5CC5-61C3-4D42-B2EA-1607BAB677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0866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F41596-D471-DA0E-D58F-D0E55FE68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DD54BF-90BF-6013-C347-418828D294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B8DD60-90E0-CBC5-7EF2-16862DFCA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8991C-D6EF-4661-B049-E401E0432B5E}" type="datetimeFigureOut">
              <a:rPr lang="ko-KR" altLang="en-US" smtClean="0"/>
              <a:t>2024-06-11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9DFDBD-6115-2DD7-063F-6DAFB6B37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4447D6-F8EA-CFDD-4A86-29834811E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A5CC5-61C3-4D42-B2EA-1607BAB677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3068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49B966-EC2B-43CF-5E5C-60523A932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BACC17-3213-3DCE-FEB2-371B8CAABC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1988BEA-046E-6EB0-DC07-C03636181A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D3CDAA-E42A-AB95-069E-CC47CCBFD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8991C-D6EF-4661-B049-E401E0432B5E}" type="datetimeFigureOut">
              <a:rPr lang="ko-KR" altLang="en-US" smtClean="0"/>
              <a:t>2024-06-11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61DBB8-0F23-95C7-11DC-BCD3FEF62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C576BD-5DB9-2EC9-6367-A407703D5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A5CC5-61C3-4D42-B2EA-1607BAB677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3856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7DA1D4-FE70-6491-28DA-AF730CD16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8306A1-2A07-B4A4-6D57-A06677778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9E9E391-FFA7-5B49-0FC8-079297CC35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9F22B6A-DB6F-1D7D-595E-13AF5B1BFB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B6AE7B4-60A7-3A93-CD3F-7D1D99210D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983F5AB-351F-6E1A-A85B-EB9040145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8991C-D6EF-4661-B049-E401E0432B5E}" type="datetimeFigureOut">
              <a:rPr lang="ko-KR" altLang="en-US" smtClean="0"/>
              <a:t>2024-06-11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3922FA2-BDCA-E3CA-21D4-ADA406403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052384D-52DD-C68B-20AC-53D7CD502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A5CC5-61C3-4D42-B2EA-1607BAB677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9644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56FD53-4F4D-DBCC-2262-52ABB44A8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586B973-49D1-812F-3D2C-732FE636A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8991C-D6EF-4661-B049-E401E0432B5E}" type="datetimeFigureOut">
              <a:rPr lang="ko-KR" altLang="en-US" smtClean="0"/>
              <a:t>2024-06-11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3707FCF-3AEF-3851-18FA-334F524FA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DFA1F26-0F42-3613-8CBC-BDCFF10E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A5CC5-61C3-4D42-B2EA-1607BAB677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0983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89FE929-E141-8798-D2A4-43396EEC4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8991C-D6EF-4661-B049-E401E0432B5E}" type="datetimeFigureOut">
              <a:rPr lang="ko-KR" altLang="en-US" smtClean="0"/>
              <a:t>2024-06-11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20D44D2-2AB8-B2F0-1CC5-A587AF2D1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0461B47-840E-9CD7-034B-A75F477DF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A5CC5-61C3-4D42-B2EA-1607BAB677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2346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C7464A-9075-2FC4-AC5B-E7352A139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8D98E1-9869-7C1A-A1DD-709029911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6FD7011-5498-7062-2A08-64641307F4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9C967E4-BD2F-2FB9-4DEB-4B918852F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8991C-D6EF-4661-B049-E401E0432B5E}" type="datetimeFigureOut">
              <a:rPr lang="ko-KR" altLang="en-US" smtClean="0"/>
              <a:t>2024-06-11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EAC47F-045F-218D-D38B-EE882278A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19D36D-3059-C9D1-9040-5AB94C025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A5CC5-61C3-4D42-B2EA-1607BAB677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862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17EBDE-9831-B046-7972-2F6B3C48A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E9D8301-EFB3-9FE6-4451-91651C25FE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A50B218-1B68-34FE-3AF9-21DD8A4B07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66FF88-D7E7-48EA-9625-0120C6509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8991C-D6EF-4661-B049-E401E0432B5E}" type="datetimeFigureOut">
              <a:rPr lang="ko-KR" altLang="en-US" smtClean="0"/>
              <a:t>2024-06-11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B761E7-556D-3A1C-6536-5BEBF5B0D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8FDB27-3B10-BD7E-6C9F-35C73AB0C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A5CC5-61C3-4D42-B2EA-1607BAB677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8749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3A33867-E01C-ECDD-2FE3-31EDCBD9A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D69B60-A8EB-2296-B064-D85ADC473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03674F-8884-F7F9-0EFD-A196F50E57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FB8991C-D6EF-4661-B049-E401E0432B5E}" type="datetimeFigureOut">
              <a:rPr lang="ko-KR" altLang="en-US" smtClean="0"/>
              <a:t>2024-06-11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4FD5CA-508A-9126-71C0-D827DA92E6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F3314A-AABD-5D33-64F0-308B908E1D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58A5CC5-61C3-4D42-B2EA-1607BAB677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4302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sv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sv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sv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sv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20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customXml" Target="../ink/ink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customXml" Target="../ink/ink1.xml"/><Relationship Id="rId4" Type="http://schemas.openxmlformats.org/officeDocument/2006/relationships/image" Target="../media/image21.png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.png"/><Relationship Id="rId7" Type="http://schemas.openxmlformats.org/officeDocument/2006/relationships/customXml" Target="../ink/ink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4" Type="http://schemas.openxmlformats.org/officeDocument/2006/relationships/customXml" Target="../ink/ink3.xml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.png"/><Relationship Id="rId7" Type="http://schemas.openxmlformats.org/officeDocument/2006/relationships/customXml" Target="../ink/ink6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4" Type="http://schemas.openxmlformats.org/officeDocument/2006/relationships/customXml" Target="../ink/ink5.xml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.png"/><Relationship Id="rId7" Type="http://schemas.openxmlformats.org/officeDocument/2006/relationships/customXml" Target="../ink/ink8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4" Type="http://schemas.openxmlformats.org/officeDocument/2006/relationships/customXml" Target="../ink/ink7.xml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.png"/><Relationship Id="rId7" Type="http://schemas.openxmlformats.org/officeDocument/2006/relationships/customXml" Target="../ink/ink10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4" Type="http://schemas.openxmlformats.org/officeDocument/2006/relationships/customXml" Target="../ink/ink9.xml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.png"/><Relationship Id="rId7" Type="http://schemas.openxmlformats.org/officeDocument/2006/relationships/customXml" Target="../ink/ink1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4" Type="http://schemas.openxmlformats.org/officeDocument/2006/relationships/customXml" Target="../ink/ink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6E2306B-8652-724F-56DC-2C8790E95525}"/>
              </a:ext>
            </a:extLst>
          </p:cNvPr>
          <p:cNvSpPr/>
          <p:nvPr/>
        </p:nvSpPr>
        <p:spPr>
          <a:xfrm>
            <a:off x="188397" y="412111"/>
            <a:ext cx="796244" cy="307777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FB013E-10AC-FF89-5807-65EDED1E09C3}"/>
              </a:ext>
            </a:extLst>
          </p:cNvPr>
          <p:cNvSpPr txBox="1"/>
          <p:nvPr/>
        </p:nvSpPr>
        <p:spPr>
          <a:xfrm>
            <a:off x="188396" y="412111"/>
            <a:ext cx="768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메인 화면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132A235-120B-80F8-8BBF-2948DFE5338A}"/>
              </a:ext>
            </a:extLst>
          </p:cNvPr>
          <p:cNvSpPr/>
          <p:nvPr/>
        </p:nvSpPr>
        <p:spPr>
          <a:xfrm>
            <a:off x="1024040" y="1354784"/>
            <a:ext cx="703246" cy="307777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25CCA1-39C9-04BA-260E-0E792CC234DA}"/>
              </a:ext>
            </a:extLst>
          </p:cNvPr>
          <p:cNvSpPr txBox="1"/>
          <p:nvPr/>
        </p:nvSpPr>
        <p:spPr>
          <a:xfrm>
            <a:off x="1024040" y="1354784"/>
            <a:ext cx="6247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LOGIN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0516CD-70FE-AD9B-41B3-DAADD07D290D}"/>
              </a:ext>
            </a:extLst>
          </p:cNvPr>
          <p:cNvSpPr txBox="1"/>
          <p:nvPr/>
        </p:nvSpPr>
        <p:spPr>
          <a:xfrm>
            <a:off x="12676908" y="790544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글씨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81239C-F1F6-66E9-00FF-3E16FD32B8DD}"/>
              </a:ext>
            </a:extLst>
          </p:cNvPr>
          <p:cNvSpPr txBox="1"/>
          <p:nvPr/>
        </p:nvSpPr>
        <p:spPr>
          <a:xfrm>
            <a:off x="12676908" y="1178121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ko-KR" altLang="en-US" dirty="0"/>
              <a:t>글씨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A983EC-9ADE-733C-F49B-FADF6A429663}"/>
              </a:ext>
            </a:extLst>
          </p:cNvPr>
          <p:cNvSpPr txBox="1"/>
          <p:nvPr/>
        </p:nvSpPr>
        <p:spPr>
          <a:xfrm>
            <a:off x="0" y="4598"/>
            <a:ext cx="15568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pc="-15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웹 서비스 구성 화면 요약본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63B18DE-CD65-5599-69AC-43138C55D557}"/>
              </a:ext>
            </a:extLst>
          </p:cNvPr>
          <p:cNvCxnSpPr/>
          <p:nvPr/>
        </p:nvCxnSpPr>
        <p:spPr>
          <a:xfrm>
            <a:off x="586518" y="1508673"/>
            <a:ext cx="4278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6E2F530B-563A-BE12-065E-E31AB2EC09EE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569417" y="719888"/>
            <a:ext cx="3059" cy="51198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A85234BA-29DF-9A9C-EDC2-2BD25DA43F85}"/>
              </a:ext>
            </a:extLst>
          </p:cNvPr>
          <p:cNvCxnSpPr/>
          <p:nvPr/>
        </p:nvCxnSpPr>
        <p:spPr>
          <a:xfrm>
            <a:off x="577873" y="4916140"/>
            <a:ext cx="4278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1" name="그룹 170">
            <a:extLst>
              <a:ext uri="{FF2B5EF4-FFF2-40B4-BE49-F238E27FC236}">
                <a16:creationId xmlns:a16="http://schemas.microsoft.com/office/drawing/2014/main" id="{30CA6C64-36A9-FE9F-B624-13FF7CCFBD1A}"/>
              </a:ext>
            </a:extLst>
          </p:cNvPr>
          <p:cNvGrpSpPr/>
          <p:nvPr/>
        </p:nvGrpSpPr>
        <p:grpSpPr>
          <a:xfrm>
            <a:off x="1008487" y="4762251"/>
            <a:ext cx="837665" cy="307778"/>
            <a:chOff x="1008487" y="4762251"/>
            <a:chExt cx="837665" cy="307778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487D4B14-4864-0755-9E78-4ACCF98B5DC6}"/>
                </a:ext>
              </a:extLst>
            </p:cNvPr>
            <p:cNvSpPr/>
            <p:nvPr/>
          </p:nvSpPr>
          <p:spPr>
            <a:xfrm>
              <a:off x="1008487" y="4762252"/>
              <a:ext cx="837665" cy="307777"/>
            </a:xfrm>
            <a:prstGeom prst="rect">
              <a:avLst/>
            </a:prstGeom>
            <a:solidFill>
              <a:srgbClr val="D1D1D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A5C9844-C30C-12FD-8FA6-3DABB304CD1A}"/>
                </a:ext>
              </a:extLst>
            </p:cNvPr>
            <p:cNvSpPr txBox="1"/>
            <p:nvPr/>
          </p:nvSpPr>
          <p:spPr>
            <a:xfrm>
              <a:off x="1180616" y="4762251"/>
              <a:ext cx="4603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spc="-150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배너</a:t>
              </a:r>
            </a:p>
          </p:txBody>
        </p:sp>
      </p:grp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270E0103-BDD4-8C47-0492-EA75C2CC533C}"/>
              </a:ext>
            </a:extLst>
          </p:cNvPr>
          <p:cNvCxnSpPr/>
          <p:nvPr/>
        </p:nvCxnSpPr>
        <p:spPr>
          <a:xfrm>
            <a:off x="594758" y="3143959"/>
            <a:ext cx="4278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79B8B1B-2776-3342-0067-D2EAD40BF0CE}"/>
              </a:ext>
            </a:extLst>
          </p:cNvPr>
          <p:cNvSpPr/>
          <p:nvPr/>
        </p:nvSpPr>
        <p:spPr>
          <a:xfrm>
            <a:off x="1012898" y="2990070"/>
            <a:ext cx="837665" cy="307777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4E47446-BB0C-C897-4D1A-DA10E84210E3}"/>
              </a:ext>
            </a:extLst>
          </p:cNvPr>
          <p:cNvSpPr txBox="1"/>
          <p:nvPr/>
        </p:nvSpPr>
        <p:spPr>
          <a:xfrm>
            <a:off x="1051800" y="2980579"/>
            <a:ext cx="768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메인 메뉴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D9A4F548-CC67-D746-BA0E-2AF5DAC290A8}"/>
              </a:ext>
            </a:extLst>
          </p:cNvPr>
          <p:cNvCxnSpPr>
            <a:cxnSpLocks/>
          </p:cNvCxnSpPr>
          <p:nvPr/>
        </p:nvCxnSpPr>
        <p:spPr>
          <a:xfrm>
            <a:off x="1850621" y="3144527"/>
            <a:ext cx="5645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E0E6E1C8-083A-2BAF-5D74-8C74C948EC67}"/>
              </a:ext>
            </a:extLst>
          </p:cNvPr>
          <p:cNvCxnSpPr/>
          <p:nvPr/>
        </p:nvCxnSpPr>
        <p:spPr>
          <a:xfrm rot="16200000" flipH="1">
            <a:off x="1824624" y="3488826"/>
            <a:ext cx="849225" cy="322750"/>
          </a:xfrm>
          <a:prstGeom prst="bentConnector3">
            <a:avLst>
              <a:gd name="adj1" fmla="val 10073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FCBB11D3-CA7E-51C2-6B8B-5160AE5BEED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735454" y="2706771"/>
            <a:ext cx="1027563" cy="322750"/>
          </a:xfrm>
          <a:prstGeom prst="bentConnector3">
            <a:avLst>
              <a:gd name="adj1" fmla="val 10073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CBFF7A60-069F-BB13-186E-0B8D25EE3B6B}"/>
              </a:ext>
            </a:extLst>
          </p:cNvPr>
          <p:cNvGrpSpPr/>
          <p:nvPr/>
        </p:nvGrpSpPr>
        <p:grpSpPr>
          <a:xfrm>
            <a:off x="2414799" y="2192090"/>
            <a:ext cx="906017" cy="307777"/>
            <a:chOff x="2940890" y="1451801"/>
            <a:chExt cx="906017" cy="307777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B38EA3A0-26F6-FCF9-0DD1-37C9C2BF7F9E}"/>
                </a:ext>
              </a:extLst>
            </p:cNvPr>
            <p:cNvSpPr/>
            <p:nvPr/>
          </p:nvSpPr>
          <p:spPr>
            <a:xfrm>
              <a:off x="2946705" y="1451801"/>
              <a:ext cx="889203" cy="307777"/>
            </a:xfrm>
            <a:prstGeom prst="rect">
              <a:avLst/>
            </a:prstGeom>
            <a:noFill/>
            <a:ln>
              <a:solidFill>
                <a:srgbClr val="D1D1D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46CBCEC-EEC5-3D22-B6A1-10EC8EB4F1B5}"/>
                </a:ext>
              </a:extLst>
            </p:cNvPr>
            <p:cNvSpPr txBox="1"/>
            <p:nvPr/>
          </p:nvSpPr>
          <p:spPr>
            <a:xfrm>
              <a:off x="2940890" y="1451801"/>
              <a:ext cx="9060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ko-KR" altLang="en-US" dirty="0" err="1"/>
                <a:t>풋살장</a:t>
              </a:r>
              <a:r>
                <a:rPr lang="ko-KR" altLang="en-US" dirty="0"/>
                <a:t> 예약</a:t>
              </a: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D88CDDA5-2D9E-2421-56DA-5AA83869B8F9}"/>
              </a:ext>
            </a:extLst>
          </p:cNvPr>
          <p:cNvGrpSpPr/>
          <p:nvPr/>
        </p:nvGrpSpPr>
        <p:grpSpPr>
          <a:xfrm>
            <a:off x="2443106" y="3000130"/>
            <a:ext cx="889203" cy="307777"/>
            <a:chOff x="2946510" y="1847971"/>
            <a:chExt cx="889203" cy="307777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2B856217-F19D-63CD-F908-00616382545C}"/>
                </a:ext>
              </a:extLst>
            </p:cNvPr>
            <p:cNvSpPr/>
            <p:nvPr/>
          </p:nvSpPr>
          <p:spPr>
            <a:xfrm>
              <a:off x="2946510" y="1847971"/>
              <a:ext cx="889203" cy="307777"/>
            </a:xfrm>
            <a:prstGeom prst="rect">
              <a:avLst/>
            </a:prstGeom>
            <a:noFill/>
            <a:ln>
              <a:solidFill>
                <a:srgbClr val="D1D1D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E9740ED-978B-41FC-7166-922A88BC8976}"/>
                </a:ext>
              </a:extLst>
            </p:cNvPr>
            <p:cNvSpPr txBox="1"/>
            <p:nvPr/>
          </p:nvSpPr>
          <p:spPr>
            <a:xfrm>
              <a:off x="2974976" y="1847971"/>
              <a:ext cx="7962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/>
                <a:t>FA TEAM</a:t>
              </a:r>
              <a:endParaRPr lang="ko-KR" altLang="en-US" dirty="0"/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F8556BAD-3093-F3B3-6145-112AE2DDDA97}"/>
              </a:ext>
            </a:extLst>
          </p:cNvPr>
          <p:cNvGrpSpPr/>
          <p:nvPr/>
        </p:nvGrpSpPr>
        <p:grpSpPr>
          <a:xfrm>
            <a:off x="2419076" y="3909708"/>
            <a:ext cx="889203" cy="307777"/>
            <a:chOff x="2957704" y="2229643"/>
            <a:chExt cx="889203" cy="307777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C9912875-0FF4-8583-31F9-B3B9A806ACC6}"/>
                </a:ext>
              </a:extLst>
            </p:cNvPr>
            <p:cNvSpPr/>
            <p:nvPr/>
          </p:nvSpPr>
          <p:spPr>
            <a:xfrm>
              <a:off x="2957704" y="2229643"/>
              <a:ext cx="889203" cy="307777"/>
            </a:xfrm>
            <a:prstGeom prst="rect">
              <a:avLst/>
            </a:prstGeom>
            <a:noFill/>
            <a:ln>
              <a:solidFill>
                <a:srgbClr val="D1D1D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1AC4074-CA76-E20F-464D-485694FC18D4}"/>
                </a:ext>
              </a:extLst>
            </p:cNvPr>
            <p:cNvSpPr txBox="1"/>
            <p:nvPr/>
          </p:nvSpPr>
          <p:spPr>
            <a:xfrm>
              <a:off x="3077761" y="2229643"/>
              <a:ext cx="6815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/>
                <a:t>Chatbot</a:t>
              </a:r>
              <a:endParaRPr lang="ko-KR" altLang="en-US" dirty="0"/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56CAADA6-EAE1-EA6C-CEAA-54B2520C164D}"/>
              </a:ext>
            </a:extLst>
          </p:cNvPr>
          <p:cNvSpPr txBox="1"/>
          <p:nvPr/>
        </p:nvSpPr>
        <p:spPr>
          <a:xfrm>
            <a:off x="2387585" y="2499867"/>
            <a:ext cx="23439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en-US" altLang="ko-KR" dirty="0"/>
              <a:t>: </a:t>
            </a:r>
            <a:r>
              <a:rPr lang="ko-KR" altLang="en-US" dirty="0" err="1"/>
              <a:t>풋살장</a:t>
            </a:r>
            <a:r>
              <a:rPr lang="ko-KR" altLang="en-US" dirty="0"/>
              <a:t> 예약 및 </a:t>
            </a:r>
            <a:r>
              <a:rPr lang="ko-KR" altLang="en-US" dirty="0" err="1"/>
              <a:t>풋살장</a:t>
            </a:r>
            <a:r>
              <a:rPr lang="ko-KR" altLang="en-US" dirty="0"/>
              <a:t> 리스트 확인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A3B3B6E-7DC5-1AB0-68B0-22DAF12700C0}"/>
              </a:ext>
            </a:extLst>
          </p:cNvPr>
          <p:cNvSpPr txBox="1"/>
          <p:nvPr/>
        </p:nvSpPr>
        <p:spPr>
          <a:xfrm>
            <a:off x="2341604" y="4187378"/>
            <a:ext cx="34724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en-US" altLang="ko-KR" dirty="0"/>
              <a:t>: </a:t>
            </a:r>
            <a:r>
              <a:rPr lang="ko-KR" altLang="en-US" dirty="0"/>
              <a:t>웹 사이트 내에 있는 기능 </a:t>
            </a:r>
            <a:r>
              <a:rPr lang="en-US" altLang="ko-KR" dirty="0"/>
              <a:t>, </a:t>
            </a:r>
            <a:r>
              <a:rPr lang="ko-KR" altLang="en-US" dirty="0" err="1"/>
              <a:t>풋살에</a:t>
            </a:r>
            <a:r>
              <a:rPr lang="ko-KR" altLang="en-US" dirty="0"/>
              <a:t> 관한 질의응답 기능</a:t>
            </a:r>
          </a:p>
        </p:txBody>
      </p: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97465392-BD2B-68B9-80D8-111E67AA6A38}"/>
              </a:ext>
            </a:extLst>
          </p:cNvPr>
          <p:cNvCxnSpPr>
            <a:cxnSpLocks/>
          </p:cNvCxnSpPr>
          <p:nvPr/>
        </p:nvCxnSpPr>
        <p:spPr>
          <a:xfrm rot="16200000" flipH="1">
            <a:off x="5575003" y="3561826"/>
            <a:ext cx="1243351" cy="429581"/>
          </a:xfrm>
          <a:prstGeom prst="bentConnector3">
            <a:avLst>
              <a:gd name="adj1" fmla="val 10073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0BA237D3-72F7-F402-7ABE-A2D1930D3D45}"/>
              </a:ext>
            </a:extLst>
          </p:cNvPr>
          <p:cNvGrpSpPr/>
          <p:nvPr/>
        </p:nvGrpSpPr>
        <p:grpSpPr>
          <a:xfrm>
            <a:off x="6477568" y="1642667"/>
            <a:ext cx="899349" cy="307777"/>
            <a:chOff x="2940890" y="1451801"/>
            <a:chExt cx="899349" cy="307777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062C361E-3AC4-21AD-5BBE-FCA1C91EBA76}"/>
                </a:ext>
              </a:extLst>
            </p:cNvPr>
            <p:cNvSpPr/>
            <p:nvPr/>
          </p:nvSpPr>
          <p:spPr>
            <a:xfrm>
              <a:off x="2946705" y="1451801"/>
              <a:ext cx="889203" cy="307777"/>
            </a:xfrm>
            <a:prstGeom prst="rect">
              <a:avLst/>
            </a:prstGeom>
            <a:noFill/>
            <a:ln>
              <a:solidFill>
                <a:srgbClr val="D1D1D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8172065-DC3A-1EDF-5311-4C6A6BCDCEE4}"/>
                </a:ext>
              </a:extLst>
            </p:cNvPr>
            <p:cNvSpPr txBox="1"/>
            <p:nvPr/>
          </p:nvSpPr>
          <p:spPr>
            <a:xfrm>
              <a:off x="2940890" y="1451801"/>
              <a:ext cx="8993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/>
                <a:t>Team Story</a:t>
              </a:r>
              <a:endParaRPr lang="ko-KR" altLang="en-US" dirty="0"/>
            </a:p>
          </p:txBody>
        </p:sp>
      </p:grp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19151FD9-331B-3BC5-9F62-9ADA643F1C1E}"/>
              </a:ext>
            </a:extLst>
          </p:cNvPr>
          <p:cNvGrpSpPr/>
          <p:nvPr/>
        </p:nvGrpSpPr>
        <p:grpSpPr>
          <a:xfrm>
            <a:off x="6448185" y="2980579"/>
            <a:ext cx="995502" cy="312261"/>
            <a:chOff x="8146803" y="2433886"/>
            <a:chExt cx="995502" cy="312261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7E516B53-8A6B-1519-8CCC-AFA965C946E8}"/>
                </a:ext>
              </a:extLst>
            </p:cNvPr>
            <p:cNvSpPr/>
            <p:nvPr/>
          </p:nvSpPr>
          <p:spPr>
            <a:xfrm>
              <a:off x="8146803" y="2433886"/>
              <a:ext cx="995502" cy="307777"/>
            </a:xfrm>
            <a:prstGeom prst="rect">
              <a:avLst/>
            </a:prstGeom>
            <a:noFill/>
            <a:ln>
              <a:solidFill>
                <a:srgbClr val="D1D1D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E72C56D-E200-394D-E6AC-F5A8F3BF77BB}"/>
                </a:ext>
              </a:extLst>
            </p:cNvPr>
            <p:cNvSpPr txBox="1"/>
            <p:nvPr/>
          </p:nvSpPr>
          <p:spPr>
            <a:xfrm>
              <a:off x="8157996" y="2438370"/>
              <a:ext cx="9843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/>
                <a:t>Team Match</a:t>
              </a:r>
              <a:endParaRPr lang="ko-KR" altLang="en-US" dirty="0"/>
            </a:p>
          </p:txBody>
        </p:sp>
      </p:grp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A7122949-7A86-C4A1-520A-E587065C2360}"/>
              </a:ext>
            </a:extLst>
          </p:cNvPr>
          <p:cNvCxnSpPr/>
          <p:nvPr/>
        </p:nvCxnSpPr>
        <p:spPr>
          <a:xfrm>
            <a:off x="576773" y="5834902"/>
            <a:ext cx="4278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D5C9BB2B-1E79-537B-78C4-4EE1E863C570}"/>
              </a:ext>
            </a:extLst>
          </p:cNvPr>
          <p:cNvSpPr/>
          <p:nvPr/>
        </p:nvSpPr>
        <p:spPr>
          <a:xfrm>
            <a:off x="1014643" y="5681014"/>
            <a:ext cx="761514" cy="307777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E0B364A-FC25-4A93-3AF4-989C7FE6A72F}"/>
              </a:ext>
            </a:extLst>
          </p:cNvPr>
          <p:cNvSpPr txBox="1"/>
          <p:nvPr/>
        </p:nvSpPr>
        <p:spPr>
          <a:xfrm>
            <a:off x="1073901" y="5695237"/>
            <a:ext cx="6429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-15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STORY</a:t>
            </a:r>
            <a:endParaRPr lang="ko-KR" altLang="en-US" sz="1400" spc="-15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F68373CD-9DEB-B9DB-C837-50EEEFEF65F2}"/>
              </a:ext>
            </a:extLst>
          </p:cNvPr>
          <p:cNvCxnSpPr>
            <a:stCxn id="63" idx="3"/>
          </p:cNvCxnSpPr>
          <p:nvPr/>
        </p:nvCxnSpPr>
        <p:spPr>
          <a:xfrm flipV="1">
            <a:off x="1776157" y="5834902"/>
            <a:ext cx="595630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3ADED9B1-89AC-7B1C-D9AB-DF3AA84030D3}"/>
              </a:ext>
            </a:extLst>
          </p:cNvPr>
          <p:cNvGrpSpPr/>
          <p:nvPr/>
        </p:nvGrpSpPr>
        <p:grpSpPr>
          <a:xfrm>
            <a:off x="5053310" y="6181757"/>
            <a:ext cx="889203" cy="307777"/>
            <a:chOff x="2957704" y="2229643"/>
            <a:chExt cx="889203" cy="307777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1AE3ACBF-81EF-2656-8B5D-8955FF74C7D4}"/>
                </a:ext>
              </a:extLst>
            </p:cNvPr>
            <p:cNvSpPr/>
            <p:nvPr/>
          </p:nvSpPr>
          <p:spPr>
            <a:xfrm>
              <a:off x="2957704" y="2229643"/>
              <a:ext cx="889203" cy="307777"/>
            </a:xfrm>
            <a:prstGeom prst="rect">
              <a:avLst/>
            </a:prstGeom>
            <a:noFill/>
            <a:ln>
              <a:solidFill>
                <a:srgbClr val="D1D1D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0404ED66-8515-49DD-4CD0-A4B8B7AA6D40}"/>
                </a:ext>
              </a:extLst>
            </p:cNvPr>
            <p:cNvSpPr txBox="1"/>
            <p:nvPr/>
          </p:nvSpPr>
          <p:spPr>
            <a:xfrm>
              <a:off x="2970312" y="2229643"/>
              <a:ext cx="8474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/>
                <a:t>FA STORY</a:t>
              </a:r>
              <a:endParaRPr lang="ko-KR" altLang="en-US" dirty="0"/>
            </a:p>
          </p:txBody>
        </p: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61DF8BD7-6CF2-C369-4CEF-422B79C08CBD}"/>
              </a:ext>
            </a:extLst>
          </p:cNvPr>
          <p:cNvGrpSpPr/>
          <p:nvPr/>
        </p:nvGrpSpPr>
        <p:grpSpPr>
          <a:xfrm>
            <a:off x="2402043" y="5681013"/>
            <a:ext cx="1488024" cy="307777"/>
            <a:chOff x="4061095" y="3738107"/>
            <a:chExt cx="1488024" cy="307777"/>
          </a:xfrm>
        </p:grpSpPr>
        <p:sp>
          <p:nvSpPr>
            <p:cNvPr id="81" name="다이아몬드 80">
              <a:extLst>
                <a:ext uri="{FF2B5EF4-FFF2-40B4-BE49-F238E27FC236}">
                  <a16:creationId xmlns:a16="http://schemas.microsoft.com/office/drawing/2014/main" id="{B2BD8833-7110-972A-FD77-826ECB7BD8C1}"/>
                </a:ext>
              </a:extLst>
            </p:cNvPr>
            <p:cNvSpPr/>
            <p:nvPr/>
          </p:nvSpPr>
          <p:spPr>
            <a:xfrm>
              <a:off x="4061095" y="3738362"/>
              <a:ext cx="1488024" cy="307522"/>
            </a:xfrm>
            <a:prstGeom prst="diamond">
              <a:avLst/>
            </a:prstGeom>
            <a:noFill/>
            <a:ln>
              <a:solidFill>
                <a:srgbClr val="D1D1D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DFE5EEF4-578C-AD69-166D-9AC7649ED3D3}"/>
                </a:ext>
              </a:extLst>
            </p:cNvPr>
            <p:cNvSpPr txBox="1"/>
            <p:nvPr/>
          </p:nvSpPr>
          <p:spPr>
            <a:xfrm>
              <a:off x="4512483" y="3738107"/>
              <a:ext cx="6303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pPr algn="ctr"/>
              <a:r>
                <a:rPr lang="ko-KR" altLang="en-US" dirty="0"/>
                <a:t>팀 존재</a:t>
              </a:r>
              <a:endParaRPr lang="en-US" altLang="ko-KR" dirty="0"/>
            </a:p>
          </p:txBody>
        </p:sp>
      </p:grp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70CFA110-CA70-3E43-6EDE-3EC8AE8CAC10}"/>
              </a:ext>
            </a:extLst>
          </p:cNvPr>
          <p:cNvCxnSpPr>
            <a:cxnSpLocks/>
          </p:cNvCxnSpPr>
          <p:nvPr/>
        </p:nvCxnSpPr>
        <p:spPr>
          <a:xfrm flipV="1">
            <a:off x="3916868" y="5389916"/>
            <a:ext cx="1121647" cy="4439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42E92576-7949-DFAC-67F1-B1843282C501}"/>
              </a:ext>
            </a:extLst>
          </p:cNvPr>
          <p:cNvCxnSpPr>
            <a:cxnSpLocks/>
          </p:cNvCxnSpPr>
          <p:nvPr/>
        </p:nvCxnSpPr>
        <p:spPr>
          <a:xfrm>
            <a:off x="3910400" y="5821418"/>
            <a:ext cx="1128115" cy="5103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B4941352-882B-90D8-3528-9D39E1C9E756}"/>
              </a:ext>
            </a:extLst>
          </p:cNvPr>
          <p:cNvSpPr txBox="1"/>
          <p:nvPr/>
        </p:nvSpPr>
        <p:spPr>
          <a:xfrm>
            <a:off x="4337240" y="5323515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en-US" altLang="ko-KR" dirty="0"/>
              <a:t>Y</a:t>
            </a:r>
            <a:endParaRPr lang="ko-KR" altLang="en-US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737E258-27F7-F652-8788-BDFA08997BB6}"/>
              </a:ext>
            </a:extLst>
          </p:cNvPr>
          <p:cNvSpPr txBox="1"/>
          <p:nvPr/>
        </p:nvSpPr>
        <p:spPr>
          <a:xfrm>
            <a:off x="4289789" y="6076577"/>
            <a:ext cx="29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9945BA1A-09D6-BD50-8C2B-757059D5A523}"/>
              </a:ext>
            </a:extLst>
          </p:cNvPr>
          <p:cNvSpPr/>
          <p:nvPr/>
        </p:nvSpPr>
        <p:spPr>
          <a:xfrm>
            <a:off x="5062493" y="5236027"/>
            <a:ext cx="1133299" cy="307777"/>
          </a:xfrm>
          <a:prstGeom prst="rect">
            <a:avLst/>
          </a:prstGeom>
          <a:noFill/>
          <a:ln>
            <a:solidFill>
              <a:srgbClr val="D1D1D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1E9E8C5-1B78-B5F5-8767-EF5EF9F250A8}"/>
              </a:ext>
            </a:extLst>
          </p:cNvPr>
          <p:cNvSpPr txBox="1"/>
          <p:nvPr/>
        </p:nvSpPr>
        <p:spPr>
          <a:xfrm>
            <a:off x="5075101" y="5236027"/>
            <a:ext cx="11206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ko-KR" altLang="en-US" dirty="0"/>
              <a:t>각 팀별 </a:t>
            </a:r>
            <a:r>
              <a:rPr lang="en-US" altLang="ko-KR" dirty="0"/>
              <a:t>STORY</a:t>
            </a:r>
            <a:endParaRPr lang="ko-KR" altLang="en-US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6BAFDB6-0047-4A01-8862-3C65473DAC2A}"/>
              </a:ext>
            </a:extLst>
          </p:cNvPr>
          <p:cNvSpPr txBox="1"/>
          <p:nvPr/>
        </p:nvSpPr>
        <p:spPr>
          <a:xfrm>
            <a:off x="946916" y="5082077"/>
            <a:ext cx="30387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en-US" altLang="ko-KR" dirty="0"/>
              <a:t>: FA STORY </a:t>
            </a:r>
            <a:r>
              <a:rPr lang="ko-KR" altLang="en-US" dirty="0"/>
              <a:t>이용 방법에 대한 안내 페이지 기능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64FCCE27-1BB2-9B60-5CA8-06DB33C1E13B}"/>
              </a:ext>
            </a:extLst>
          </p:cNvPr>
          <p:cNvSpPr txBox="1"/>
          <p:nvPr/>
        </p:nvSpPr>
        <p:spPr>
          <a:xfrm>
            <a:off x="2387585" y="3320245"/>
            <a:ext cx="33345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en-US" altLang="ko-KR" dirty="0"/>
              <a:t>: </a:t>
            </a:r>
            <a:r>
              <a:rPr lang="ko-KR" altLang="en-US" dirty="0"/>
              <a:t>팀 순위 </a:t>
            </a:r>
            <a:r>
              <a:rPr lang="en-US" altLang="ko-KR" dirty="0"/>
              <a:t>/ </a:t>
            </a:r>
            <a:r>
              <a:rPr lang="ko-KR" altLang="en-US" dirty="0"/>
              <a:t>팀 정보 </a:t>
            </a:r>
            <a:r>
              <a:rPr lang="en-US" altLang="ko-KR" dirty="0"/>
              <a:t>/ </a:t>
            </a:r>
            <a:r>
              <a:rPr lang="ko-KR" altLang="en-US" dirty="0"/>
              <a:t>팀 경기 신청 </a:t>
            </a:r>
            <a:r>
              <a:rPr lang="en-US" altLang="ko-KR" dirty="0"/>
              <a:t>/ </a:t>
            </a:r>
            <a:r>
              <a:rPr lang="ko-KR" altLang="en-US" dirty="0"/>
              <a:t>소속 팀 관리 기능</a:t>
            </a:r>
          </a:p>
        </p:txBody>
      </p:sp>
      <p:cxnSp>
        <p:nvCxnSpPr>
          <p:cNvPr id="100" name="연결선: 꺾임 99">
            <a:extLst>
              <a:ext uri="{FF2B5EF4-FFF2-40B4-BE49-F238E27FC236}">
                <a16:creationId xmlns:a16="http://schemas.microsoft.com/office/drawing/2014/main" id="{8956D5DB-0508-D4B0-5381-75D17796C85E}"/>
              </a:ext>
            </a:extLst>
          </p:cNvPr>
          <p:cNvCxnSpPr/>
          <p:nvPr/>
        </p:nvCxnSpPr>
        <p:spPr>
          <a:xfrm rot="5400000" flipH="1" flipV="1">
            <a:off x="5496653" y="2292622"/>
            <a:ext cx="1436768" cy="466296"/>
          </a:xfrm>
          <a:prstGeom prst="bentConnector3">
            <a:avLst>
              <a:gd name="adj1" fmla="val 9915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892E8006-E103-B490-6894-86251794AB9B}"/>
              </a:ext>
            </a:extLst>
          </p:cNvPr>
          <p:cNvCxnSpPr>
            <a:stCxn id="30" idx="3"/>
          </p:cNvCxnSpPr>
          <p:nvPr/>
        </p:nvCxnSpPr>
        <p:spPr>
          <a:xfrm flipV="1">
            <a:off x="3332309" y="3144527"/>
            <a:ext cx="3115876" cy="94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15C7E18B-2315-F0B2-A430-C3229B51CB36}"/>
              </a:ext>
            </a:extLst>
          </p:cNvPr>
          <p:cNvGrpSpPr/>
          <p:nvPr/>
        </p:nvGrpSpPr>
        <p:grpSpPr>
          <a:xfrm>
            <a:off x="6411469" y="4220509"/>
            <a:ext cx="995502" cy="312261"/>
            <a:chOff x="8146803" y="2433886"/>
            <a:chExt cx="995502" cy="312261"/>
          </a:xfrm>
        </p:grpSpPr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14371FED-8AFC-B33A-CDB2-A709111B47C0}"/>
                </a:ext>
              </a:extLst>
            </p:cNvPr>
            <p:cNvSpPr/>
            <p:nvPr/>
          </p:nvSpPr>
          <p:spPr>
            <a:xfrm>
              <a:off x="8146803" y="2433886"/>
              <a:ext cx="995502" cy="307777"/>
            </a:xfrm>
            <a:prstGeom prst="rect">
              <a:avLst/>
            </a:prstGeom>
            <a:noFill/>
            <a:ln>
              <a:solidFill>
                <a:srgbClr val="D1D1D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2044BDBF-6D40-2CEB-4164-B0AC81C68C3D}"/>
                </a:ext>
              </a:extLst>
            </p:cNvPr>
            <p:cNvSpPr txBox="1"/>
            <p:nvPr/>
          </p:nvSpPr>
          <p:spPr>
            <a:xfrm>
              <a:off x="8287444" y="2438370"/>
              <a:ext cx="7876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/>
                <a:t>My Team</a:t>
              </a:r>
              <a:endParaRPr lang="ko-KR" altLang="en-US" dirty="0"/>
            </a:p>
          </p:txBody>
        </p:sp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id="{6BFE5AA9-2B45-7966-E386-5009672556F5}"/>
              </a:ext>
            </a:extLst>
          </p:cNvPr>
          <p:cNvSpPr txBox="1"/>
          <p:nvPr/>
        </p:nvSpPr>
        <p:spPr>
          <a:xfrm>
            <a:off x="6400061" y="2124601"/>
            <a:ext cx="29642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en-US" altLang="ko-KR" dirty="0"/>
              <a:t>: </a:t>
            </a:r>
            <a:r>
              <a:rPr lang="ko-KR" altLang="en-US" dirty="0"/>
              <a:t>팀</a:t>
            </a:r>
            <a:r>
              <a:rPr lang="en-US" altLang="ko-KR" dirty="0"/>
              <a:t> </a:t>
            </a:r>
            <a:r>
              <a:rPr lang="ko-KR" altLang="en-US" dirty="0"/>
              <a:t>순위 </a:t>
            </a:r>
            <a:r>
              <a:rPr lang="en-US" altLang="ko-KR" dirty="0"/>
              <a:t>/ </a:t>
            </a:r>
            <a:r>
              <a:rPr lang="ko-KR" altLang="en-US" dirty="0"/>
              <a:t>각 팀별 프로필과 </a:t>
            </a:r>
            <a:endParaRPr lang="en-US" altLang="ko-KR" dirty="0"/>
          </a:p>
          <a:p>
            <a:r>
              <a:rPr lang="ko-KR" altLang="en-US" dirty="0"/>
              <a:t>경기 분석을 볼 수 있는 기능</a:t>
            </a:r>
            <a:r>
              <a:rPr lang="en-US" altLang="ko-KR" dirty="0"/>
              <a:t>(</a:t>
            </a:r>
            <a:r>
              <a:rPr lang="ko-KR" altLang="en-US" dirty="0"/>
              <a:t>모든 사용자 가능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B7BF84BA-640F-0C1C-2C79-470398C3D26E}"/>
              </a:ext>
            </a:extLst>
          </p:cNvPr>
          <p:cNvSpPr txBox="1"/>
          <p:nvPr/>
        </p:nvSpPr>
        <p:spPr>
          <a:xfrm>
            <a:off x="6295680" y="3592517"/>
            <a:ext cx="42979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en-US" altLang="ko-KR" dirty="0"/>
              <a:t>: </a:t>
            </a:r>
            <a:r>
              <a:rPr lang="ko-KR" altLang="en-US" dirty="0"/>
              <a:t>모든 팀의 경기 일정 확인과 경기 생성</a:t>
            </a:r>
            <a:r>
              <a:rPr lang="en-US" altLang="ko-KR" dirty="0"/>
              <a:t>&amp;</a:t>
            </a:r>
            <a:r>
              <a:rPr lang="ko-KR" altLang="en-US" dirty="0"/>
              <a:t>참여 신청을 할 수 있는 기능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생성</a:t>
            </a:r>
            <a:r>
              <a:rPr lang="en-US" altLang="ko-KR" dirty="0"/>
              <a:t>, </a:t>
            </a:r>
            <a:r>
              <a:rPr lang="ko-KR" altLang="en-US" dirty="0"/>
              <a:t>참여는 팀 소속이 있는 경우에만 가능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76E606A8-E830-9BC1-2212-6AA4158EA679}"/>
              </a:ext>
            </a:extLst>
          </p:cNvPr>
          <p:cNvSpPr txBox="1"/>
          <p:nvPr/>
        </p:nvSpPr>
        <p:spPr>
          <a:xfrm>
            <a:off x="4993126" y="5564073"/>
            <a:ext cx="44662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en-US" altLang="ko-KR" dirty="0"/>
              <a:t>: </a:t>
            </a:r>
            <a:r>
              <a:rPr lang="ko-KR" altLang="en-US" dirty="0"/>
              <a:t>소속팀의 경기 일정</a:t>
            </a:r>
            <a:r>
              <a:rPr lang="en-US" altLang="ko-KR" dirty="0"/>
              <a:t>, </a:t>
            </a:r>
            <a:r>
              <a:rPr lang="ko-KR" altLang="en-US" dirty="0"/>
              <a:t>경기 결과</a:t>
            </a:r>
            <a:r>
              <a:rPr lang="en-US" altLang="ko-KR" dirty="0"/>
              <a:t>, </a:t>
            </a:r>
            <a:r>
              <a:rPr lang="ko-KR" altLang="en-US" dirty="0"/>
              <a:t>팀 순위</a:t>
            </a:r>
            <a:r>
              <a:rPr lang="en-US" altLang="ko-KR" dirty="0"/>
              <a:t>, </a:t>
            </a:r>
            <a:r>
              <a:rPr lang="ko-KR" altLang="en-US" dirty="0" err="1"/>
              <a:t>풋살장에</a:t>
            </a:r>
            <a:r>
              <a:rPr lang="ko-KR" altLang="en-US" dirty="0"/>
              <a:t> 대해 볼 수 있는 화면</a:t>
            </a:r>
            <a:endParaRPr lang="en-US" altLang="ko-KR" dirty="0"/>
          </a:p>
          <a:p>
            <a:r>
              <a:rPr lang="en-US" altLang="ko-KR" dirty="0"/>
              <a:t>(My Team </a:t>
            </a:r>
            <a:r>
              <a:rPr lang="ko-KR" altLang="en-US" dirty="0"/>
              <a:t>의 내용을 </a:t>
            </a:r>
            <a:r>
              <a:rPr lang="ko-KR" altLang="en-US" dirty="0" err="1"/>
              <a:t>요약해놓은</a:t>
            </a:r>
            <a:r>
              <a:rPr lang="ko-KR" altLang="en-US" dirty="0"/>
              <a:t> 화면이라고 보면 됨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42D2C352-33C1-BC68-3168-3D5E5F84BB8E}"/>
              </a:ext>
            </a:extLst>
          </p:cNvPr>
          <p:cNvSpPr txBox="1"/>
          <p:nvPr/>
        </p:nvSpPr>
        <p:spPr>
          <a:xfrm>
            <a:off x="4980147" y="6503337"/>
            <a:ext cx="54216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en-US" altLang="ko-KR" dirty="0"/>
              <a:t>: </a:t>
            </a:r>
            <a:r>
              <a:rPr lang="ko-KR" altLang="en-US" dirty="0"/>
              <a:t>모든 팀의 경기 일정</a:t>
            </a:r>
            <a:r>
              <a:rPr lang="en-US" altLang="ko-KR" dirty="0"/>
              <a:t>, </a:t>
            </a:r>
            <a:r>
              <a:rPr lang="ko-KR" altLang="en-US" dirty="0"/>
              <a:t>경기 결과</a:t>
            </a:r>
            <a:r>
              <a:rPr lang="en-US" altLang="ko-KR" dirty="0"/>
              <a:t>, </a:t>
            </a:r>
            <a:r>
              <a:rPr lang="ko-KR" altLang="en-US" dirty="0"/>
              <a:t>전체 팀 순위</a:t>
            </a:r>
            <a:r>
              <a:rPr lang="en-US" altLang="ko-KR" dirty="0"/>
              <a:t>, </a:t>
            </a:r>
            <a:r>
              <a:rPr lang="ko-KR" altLang="en-US" dirty="0" err="1"/>
              <a:t>풋살장</a:t>
            </a:r>
            <a:r>
              <a:rPr lang="ko-KR" altLang="en-US" dirty="0"/>
              <a:t> 이용 장소에 대해 볼 수 있는 화면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BE60E68-B71B-3993-A552-B7EBA1B7C49F}"/>
              </a:ext>
            </a:extLst>
          </p:cNvPr>
          <p:cNvSpPr txBox="1"/>
          <p:nvPr/>
        </p:nvSpPr>
        <p:spPr>
          <a:xfrm>
            <a:off x="6320286" y="4786317"/>
            <a:ext cx="48173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en-US" altLang="ko-KR" dirty="0"/>
              <a:t>: </a:t>
            </a:r>
            <a:r>
              <a:rPr lang="ko-KR" altLang="en-US" dirty="0"/>
              <a:t>소속 팀의 프로필</a:t>
            </a:r>
            <a:r>
              <a:rPr lang="en-US" altLang="ko-KR" dirty="0"/>
              <a:t>&amp;</a:t>
            </a:r>
            <a:r>
              <a:rPr lang="ko-KR" altLang="en-US" dirty="0"/>
              <a:t>경기 분석을 수정</a:t>
            </a:r>
            <a:r>
              <a:rPr lang="en-US" altLang="ko-KR" dirty="0"/>
              <a:t>•</a:t>
            </a:r>
            <a:r>
              <a:rPr lang="ko-KR" altLang="en-US" dirty="0"/>
              <a:t>확인할 수 있는 기능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멤버 관리와 신규 경기 분석을 위한 업로드 기능은 팀장</a:t>
            </a:r>
            <a:r>
              <a:rPr lang="en-US" altLang="ko-KR" dirty="0"/>
              <a:t>, </a:t>
            </a:r>
            <a:r>
              <a:rPr lang="ko-KR" altLang="en-US" dirty="0"/>
              <a:t>매니저에만 한함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C781A308-5C49-172C-FFE2-D20DBE351B2F}"/>
              </a:ext>
            </a:extLst>
          </p:cNvPr>
          <p:cNvGrpSpPr/>
          <p:nvPr/>
        </p:nvGrpSpPr>
        <p:grpSpPr>
          <a:xfrm>
            <a:off x="2332395" y="1039703"/>
            <a:ext cx="895018" cy="307777"/>
            <a:chOff x="2940890" y="1451801"/>
            <a:chExt cx="895018" cy="307777"/>
          </a:xfrm>
        </p:grpSpPr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3C1A654D-AE92-58B8-88DE-F17FD62AD3EE}"/>
                </a:ext>
              </a:extLst>
            </p:cNvPr>
            <p:cNvSpPr/>
            <p:nvPr/>
          </p:nvSpPr>
          <p:spPr>
            <a:xfrm>
              <a:off x="2946705" y="1451801"/>
              <a:ext cx="889203" cy="307777"/>
            </a:xfrm>
            <a:prstGeom prst="rect">
              <a:avLst/>
            </a:prstGeom>
            <a:noFill/>
            <a:ln>
              <a:solidFill>
                <a:srgbClr val="D1D1D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1647C344-855F-7180-C35C-809EDA97DCF7}"/>
                </a:ext>
              </a:extLst>
            </p:cNvPr>
            <p:cNvSpPr txBox="1"/>
            <p:nvPr/>
          </p:nvSpPr>
          <p:spPr>
            <a:xfrm>
              <a:off x="2940890" y="1451801"/>
              <a:ext cx="8179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/>
                <a:t>MY PAGE</a:t>
              </a:r>
              <a:endParaRPr lang="ko-KR" altLang="en-US" dirty="0"/>
            </a:p>
          </p:txBody>
        </p:sp>
      </p:grp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E189CC78-96E2-E24A-0946-BC559A6503E5}"/>
              </a:ext>
            </a:extLst>
          </p:cNvPr>
          <p:cNvGrpSpPr/>
          <p:nvPr/>
        </p:nvGrpSpPr>
        <p:grpSpPr>
          <a:xfrm>
            <a:off x="2330110" y="1580760"/>
            <a:ext cx="895018" cy="307777"/>
            <a:chOff x="2940890" y="1451801"/>
            <a:chExt cx="895018" cy="307777"/>
          </a:xfrm>
        </p:grpSpPr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0978219A-B801-B665-2271-ACC033A9F873}"/>
                </a:ext>
              </a:extLst>
            </p:cNvPr>
            <p:cNvSpPr/>
            <p:nvPr/>
          </p:nvSpPr>
          <p:spPr>
            <a:xfrm>
              <a:off x="2946705" y="1451801"/>
              <a:ext cx="889203" cy="307777"/>
            </a:xfrm>
            <a:prstGeom prst="rect">
              <a:avLst/>
            </a:prstGeom>
            <a:noFill/>
            <a:ln>
              <a:solidFill>
                <a:srgbClr val="D1D1D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7C783457-F81E-7590-A979-BEA3BCC9381B}"/>
                </a:ext>
              </a:extLst>
            </p:cNvPr>
            <p:cNvSpPr txBox="1"/>
            <p:nvPr/>
          </p:nvSpPr>
          <p:spPr>
            <a:xfrm>
              <a:off x="2940890" y="1451801"/>
              <a:ext cx="8479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/>
                <a:t>MY TEAM</a:t>
              </a:r>
              <a:endParaRPr lang="ko-KR" altLang="en-US" dirty="0"/>
            </a:p>
          </p:txBody>
        </p:sp>
      </p:grp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CD059AD2-6E3B-B4BB-6C3C-93F4BFBA172B}"/>
              </a:ext>
            </a:extLst>
          </p:cNvPr>
          <p:cNvSpPr/>
          <p:nvPr/>
        </p:nvSpPr>
        <p:spPr>
          <a:xfrm>
            <a:off x="1004604" y="839606"/>
            <a:ext cx="837665" cy="307777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DBC5318A-4A8F-DF3B-2E1C-B7C2A5F1C95C}"/>
              </a:ext>
            </a:extLst>
          </p:cNvPr>
          <p:cNvSpPr txBox="1"/>
          <p:nvPr/>
        </p:nvSpPr>
        <p:spPr>
          <a:xfrm>
            <a:off x="1043522" y="839606"/>
            <a:ext cx="7537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SIGN UP</a:t>
            </a:r>
            <a:endParaRPr lang="ko-KR" altLang="en-US" dirty="0"/>
          </a:p>
        </p:txBody>
      </p:sp>
      <p:cxnSp>
        <p:nvCxnSpPr>
          <p:cNvPr id="137" name="직선 화살표 연결선 136">
            <a:extLst>
              <a:ext uri="{FF2B5EF4-FFF2-40B4-BE49-F238E27FC236}">
                <a16:creationId xmlns:a16="http://schemas.microsoft.com/office/drawing/2014/main" id="{EE16BC8B-4581-76D2-3B61-37756724CBD5}"/>
              </a:ext>
            </a:extLst>
          </p:cNvPr>
          <p:cNvCxnSpPr/>
          <p:nvPr/>
        </p:nvCxnSpPr>
        <p:spPr>
          <a:xfrm>
            <a:off x="581668" y="993494"/>
            <a:ext cx="4278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5" name="그룹 184">
            <a:extLst>
              <a:ext uri="{FF2B5EF4-FFF2-40B4-BE49-F238E27FC236}">
                <a16:creationId xmlns:a16="http://schemas.microsoft.com/office/drawing/2014/main" id="{C9B39662-EC9F-DC1E-9312-5A6FCCA84A5A}"/>
              </a:ext>
            </a:extLst>
          </p:cNvPr>
          <p:cNvGrpSpPr/>
          <p:nvPr/>
        </p:nvGrpSpPr>
        <p:grpSpPr>
          <a:xfrm>
            <a:off x="1727286" y="1183989"/>
            <a:ext cx="584037" cy="541694"/>
            <a:chOff x="1727286" y="1183989"/>
            <a:chExt cx="584037" cy="541694"/>
          </a:xfrm>
        </p:grpSpPr>
        <p:cxnSp>
          <p:nvCxnSpPr>
            <p:cNvPr id="139" name="연결선: 꺾임 138">
              <a:extLst>
                <a:ext uri="{FF2B5EF4-FFF2-40B4-BE49-F238E27FC236}">
                  <a16:creationId xmlns:a16="http://schemas.microsoft.com/office/drawing/2014/main" id="{44E9F90B-3063-4B10-75CA-0F966E00459D}"/>
                </a:ext>
              </a:extLst>
            </p:cNvPr>
            <p:cNvCxnSpPr/>
            <p:nvPr/>
          </p:nvCxnSpPr>
          <p:spPr>
            <a:xfrm flipV="1">
              <a:off x="1727286" y="1183989"/>
              <a:ext cx="584036" cy="258892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연결선: 꺾임 140">
              <a:extLst>
                <a:ext uri="{FF2B5EF4-FFF2-40B4-BE49-F238E27FC236}">
                  <a16:creationId xmlns:a16="http://schemas.microsoft.com/office/drawing/2014/main" id="{16822AA6-B02F-10DC-2D96-2E2A988E5063}"/>
                </a:ext>
              </a:extLst>
            </p:cNvPr>
            <p:cNvCxnSpPr/>
            <p:nvPr/>
          </p:nvCxnSpPr>
          <p:spPr>
            <a:xfrm rot="16200000" flipH="1">
              <a:off x="2028455" y="1442816"/>
              <a:ext cx="273717" cy="292018"/>
            </a:xfrm>
            <a:prstGeom prst="bentConnector3">
              <a:avLst>
                <a:gd name="adj1" fmla="val 103402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1" name="그룹 150">
            <a:extLst>
              <a:ext uri="{FF2B5EF4-FFF2-40B4-BE49-F238E27FC236}">
                <a16:creationId xmlns:a16="http://schemas.microsoft.com/office/drawing/2014/main" id="{3B39F837-C7D9-7C83-9790-D9FB6D1375C5}"/>
              </a:ext>
            </a:extLst>
          </p:cNvPr>
          <p:cNvGrpSpPr/>
          <p:nvPr/>
        </p:nvGrpSpPr>
        <p:grpSpPr>
          <a:xfrm>
            <a:off x="7779200" y="1642868"/>
            <a:ext cx="768159" cy="307777"/>
            <a:chOff x="8592016" y="896262"/>
            <a:chExt cx="768159" cy="307777"/>
          </a:xfrm>
        </p:grpSpPr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30A9B951-88C1-1B2F-3C05-08FBBF102830}"/>
                </a:ext>
              </a:extLst>
            </p:cNvPr>
            <p:cNvSpPr/>
            <p:nvPr/>
          </p:nvSpPr>
          <p:spPr>
            <a:xfrm>
              <a:off x="8616625" y="896262"/>
              <a:ext cx="734878" cy="307777"/>
            </a:xfrm>
            <a:prstGeom prst="rect">
              <a:avLst/>
            </a:prstGeom>
            <a:noFill/>
            <a:ln>
              <a:solidFill>
                <a:srgbClr val="D1D1D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42D1F960-BA68-7B3E-55B3-511F0D62D4B3}"/>
                </a:ext>
              </a:extLst>
            </p:cNvPr>
            <p:cNvSpPr txBox="1"/>
            <p:nvPr/>
          </p:nvSpPr>
          <p:spPr>
            <a:xfrm>
              <a:off x="8592016" y="896262"/>
              <a:ext cx="7681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ko-KR" altLang="en-US" dirty="0"/>
                <a:t>팀 프로필</a:t>
              </a:r>
            </a:p>
          </p:txBody>
        </p:sp>
      </p:grp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3F87125F-6957-9255-D8EC-74E8162F1AE3}"/>
              </a:ext>
            </a:extLst>
          </p:cNvPr>
          <p:cNvSpPr/>
          <p:nvPr/>
        </p:nvSpPr>
        <p:spPr>
          <a:xfrm>
            <a:off x="9226476" y="1217373"/>
            <a:ext cx="607337" cy="307777"/>
          </a:xfrm>
          <a:prstGeom prst="rect">
            <a:avLst/>
          </a:prstGeom>
          <a:noFill/>
          <a:ln>
            <a:solidFill>
              <a:srgbClr val="D1D1D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D6854025-9604-5132-AE3A-1859F5982354}"/>
              </a:ext>
            </a:extLst>
          </p:cNvPr>
          <p:cNvSpPr txBox="1"/>
          <p:nvPr/>
        </p:nvSpPr>
        <p:spPr>
          <a:xfrm>
            <a:off x="9215917" y="1217373"/>
            <a:ext cx="6303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ko-KR" altLang="en-US" dirty="0"/>
              <a:t>팀 소개</a:t>
            </a:r>
          </a:p>
        </p:txBody>
      </p:sp>
      <p:grpSp>
        <p:nvGrpSpPr>
          <p:cNvPr id="161" name="그룹 160">
            <a:extLst>
              <a:ext uri="{FF2B5EF4-FFF2-40B4-BE49-F238E27FC236}">
                <a16:creationId xmlns:a16="http://schemas.microsoft.com/office/drawing/2014/main" id="{E67757D4-9DFE-EF1C-F63E-D8698DCA47D0}"/>
              </a:ext>
            </a:extLst>
          </p:cNvPr>
          <p:cNvGrpSpPr/>
          <p:nvPr/>
        </p:nvGrpSpPr>
        <p:grpSpPr>
          <a:xfrm>
            <a:off x="9207323" y="2086295"/>
            <a:ext cx="630301" cy="307777"/>
            <a:chOff x="9706820" y="1103618"/>
            <a:chExt cx="630301" cy="307777"/>
          </a:xfrm>
        </p:grpSpPr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45567A2E-902A-F450-6FE6-40CB0092E1C7}"/>
                </a:ext>
              </a:extLst>
            </p:cNvPr>
            <p:cNvSpPr/>
            <p:nvPr/>
          </p:nvSpPr>
          <p:spPr>
            <a:xfrm>
              <a:off x="9717379" y="1103618"/>
              <a:ext cx="607337" cy="307777"/>
            </a:xfrm>
            <a:prstGeom prst="rect">
              <a:avLst/>
            </a:prstGeom>
            <a:noFill/>
            <a:ln>
              <a:solidFill>
                <a:srgbClr val="D1D1D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1AAB640F-6A9D-9A59-44CA-6566694EBC87}"/>
                </a:ext>
              </a:extLst>
            </p:cNvPr>
            <p:cNvSpPr txBox="1"/>
            <p:nvPr/>
          </p:nvSpPr>
          <p:spPr>
            <a:xfrm>
              <a:off x="9706820" y="1103618"/>
              <a:ext cx="6303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ko-KR" altLang="en-US" dirty="0"/>
                <a:t>팀 가입</a:t>
              </a:r>
            </a:p>
          </p:txBody>
        </p:sp>
      </p:grpSp>
      <p:cxnSp>
        <p:nvCxnSpPr>
          <p:cNvPr id="150" name="직선 화살표 연결선 149">
            <a:extLst>
              <a:ext uri="{FF2B5EF4-FFF2-40B4-BE49-F238E27FC236}">
                <a16:creationId xmlns:a16="http://schemas.microsoft.com/office/drawing/2014/main" id="{04DA8FD2-A169-A1DB-4C97-996731A86543}"/>
              </a:ext>
            </a:extLst>
          </p:cNvPr>
          <p:cNvCxnSpPr/>
          <p:nvPr/>
        </p:nvCxnSpPr>
        <p:spPr>
          <a:xfrm>
            <a:off x="7376917" y="1775131"/>
            <a:ext cx="4278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직선 연결선 155">
            <a:extLst>
              <a:ext uri="{FF2B5EF4-FFF2-40B4-BE49-F238E27FC236}">
                <a16:creationId xmlns:a16="http://schemas.microsoft.com/office/drawing/2014/main" id="{AFC78BB1-C861-63E4-9585-152725FDEED2}"/>
              </a:ext>
            </a:extLst>
          </p:cNvPr>
          <p:cNvCxnSpPr>
            <a:stCxn id="145" idx="3"/>
          </p:cNvCxnSpPr>
          <p:nvPr/>
        </p:nvCxnSpPr>
        <p:spPr>
          <a:xfrm flipV="1">
            <a:off x="8547359" y="1796555"/>
            <a:ext cx="298532" cy="2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연결선: 꺾임 157">
            <a:extLst>
              <a:ext uri="{FF2B5EF4-FFF2-40B4-BE49-F238E27FC236}">
                <a16:creationId xmlns:a16="http://schemas.microsoft.com/office/drawing/2014/main" id="{490A0269-2E58-5F56-666C-8BD7BDD7A337}"/>
              </a:ext>
            </a:extLst>
          </p:cNvPr>
          <p:cNvCxnSpPr/>
          <p:nvPr/>
        </p:nvCxnSpPr>
        <p:spPr>
          <a:xfrm flipV="1">
            <a:off x="8866644" y="1371262"/>
            <a:ext cx="348265" cy="425293"/>
          </a:xfrm>
          <a:prstGeom prst="bentConnector3">
            <a:avLst>
              <a:gd name="adj1" fmla="val -45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직선 화살표 연결선 159">
            <a:extLst>
              <a:ext uri="{FF2B5EF4-FFF2-40B4-BE49-F238E27FC236}">
                <a16:creationId xmlns:a16="http://schemas.microsoft.com/office/drawing/2014/main" id="{6C7ECC17-D16F-047C-6F01-9DE1FBE4CFC9}"/>
              </a:ext>
            </a:extLst>
          </p:cNvPr>
          <p:cNvCxnSpPr/>
          <p:nvPr/>
        </p:nvCxnSpPr>
        <p:spPr>
          <a:xfrm>
            <a:off x="8866644" y="1799325"/>
            <a:ext cx="3889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7935DEBB-530D-5A56-9B73-9EB9871B6A4D}"/>
              </a:ext>
            </a:extLst>
          </p:cNvPr>
          <p:cNvSpPr/>
          <p:nvPr/>
        </p:nvSpPr>
        <p:spPr>
          <a:xfrm>
            <a:off x="2258413" y="1518358"/>
            <a:ext cx="1044225" cy="434522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C93F9BE6-0791-A93D-505F-BF5096806A78}"/>
              </a:ext>
            </a:extLst>
          </p:cNvPr>
          <p:cNvSpPr/>
          <p:nvPr/>
        </p:nvSpPr>
        <p:spPr>
          <a:xfrm>
            <a:off x="7736207" y="1558087"/>
            <a:ext cx="884172" cy="493218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CCE78C67-8537-7B5A-A49D-F275A8FBB39F}"/>
              </a:ext>
            </a:extLst>
          </p:cNvPr>
          <p:cNvSpPr/>
          <p:nvPr/>
        </p:nvSpPr>
        <p:spPr>
          <a:xfrm>
            <a:off x="6320286" y="4118097"/>
            <a:ext cx="1218649" cy="522208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A2A2AA5F-4141-1FC9-3802-96D6A9F95A92}"/>
              </a:ext>
            </a:extLst>
          </p:cNvPr>
          <p:cNvSpPr/>
          <p:nvPr/>
        </p:nvSpPr>
        <p:spPr>
          <a:xfrm>
            <a:off x="10691082" y="91228"/>
            <a:ext cx="362788" cy="27699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544764C3-2830-A3C6-76C1-BDB3EF876063}"/>
              </a:ext>
            </a:extLst>
          </p:cNvPr>
          <p:cNvSpPr txBox="1"/>
          <p:nvPr/>
        </p:nvSpPr>
        <p:spPr>
          <a:xfrm>
            <a:off x="11053541" y="37835"/>
            <a:ext cx="118974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ko-KR" altLang="en-US" sz="1100" dirty="0"/>
              <a:t>화면 구성은 동일하나</a:t>
            </a:r>
            <a:r>
              <a:rPr lang="en-US" altLang="ko-KR" sz="1100" dirty="0"/>
              <a:t>,</a:t>
            </a:r>
          </a:p>
          <a:p>
            <a:r>
              <a:rPr lang="ko-KR" altLang="en-US" sz="1100" dirty="0"/>
              <a:t>기능 차이 있음</a:t>
            </a:r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AF446F9C-F7F7-B809-74E4-5FBAA58104B0}"/>
              </a:ext>
            </a:extLst>
          </p:cNvPr>
          <p:cNvSpPr/>
          <p:nvPr/>
        </p:nvSpPr>
        <p:spPr>
          <a:xfrm>
            <a:off x="9235662" y="1651834"/>
            <a:ext cx="889203" cy="307777"/>
          </a:xfrm>
          <a:prstGeom prst="rect">
            <a:avLst/>
          </a:prstGeom>
          <a:noFill/>
          <a:ln>
            <a:solidFill>
              <a:srgbClr val="D1D1D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295475E0-D589-6C31-33C2-CE8BE6EE8735}"/>
              </a:ext>
            </a:extLst>
          </p:cNvPr>
          <p:cNvSpPr txBox="1"/>
          <p:nvPr/>
        </p:nvSpPr>
        <p:spPr>
          <a:xfrm>
            <a:off x="9239576" y="1651834"/>
            <a:ext cx="9060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ko-KR" altLang="en-US" dirty="0"/>
              <a:t>경기 리포트</a:t>
            </a:r>
          </a:p>
        </p:txBody>
      </p:sp>
      <p:cxnSp>
        <p:nvCxnSpPr>
          <p:cNvPr id="170" name="연결선: 꺾임 169">
            <a:extLst>
              <a:ext uri="{FF2B5EF4-FFF2-40B4-BE49-F238E27FC236}">
                <a16:creationId xmlns:a16="http://schemas.microsoft.com/office/drawing/2014/main" id="{9894E914-16F0-7398-6566-2C745CF84383}"/>
              </a:ext>
            </a:extLst>
          </p:cNvPr>
          <p:cNvCxnSpPr>
            <a:cxnSpLocks/>
          </p:cNvCxnSpPr>
          <p:nvPr/>
        </p:nvCxnSpPr>
        <p:spPr>
          <a:xfrm>
            <a:off x="8860230" y="1803379"/>
            <a:ext cx="348265" cy="425293"/>
          </a:xfrm>
          <a:prstGeom prst="bentConnector3">
            <a:avLst>
              <a:gd name="adj1" fmla="val -45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5" name="그룹 174">
            <a:extLst>
              <a:ext uri="{FF2B5EF4-FFF2-40B4-BE49-F238E27FC236}">
                <a16:creationId xmlns:a16="http://schemas.microsoft.com/office/drawing/2014/main" id="{9DF35D0B-FD65-9BF7-17C4-592C9841AA8B}"/>
              </a:ext>
            </a:extLst>
          </p:cNvPr>
          <p:cNvGrpSpPr/>
          <p:nvPr/>
        </p:nvGrpSpPr>
        <p:grpSpPr>
          <a:xfrm>
            <a:off x="10431937" y="915093"/>
            <a:ext cx="808366" cy="307778"/>
            <a:chOff x="10424680" y="1676307"/>
            <a:chExt cx="808366" cy="307778"/>
          </a:xfrm>
        </p:grpSpPr>
        <p:sp>
          <p:nvSpPr>
            <p:cNvPr id="173" name="직사각형 172">
              <a:extLst>
                <a:ext uri="{FF2B5EF4-FFF2-40B4-BE49-F238E27FC236}">
                  <a16:creationId xmlns:a16="http://schemas.microsoft.com/office/drawing/2014/main" id="{1264FD13-948D-D08C-D289-312082CD766B}"/>
                </a:ext>
              </a:extLst>
            </p:cNvPr>
            <p:cNvSpPr/>
            <p:nvPr/>
          </p:nvSpPr>
          <p:spPr>
            <a:xfrm>
              <a:off x="10424680" y="1676308"/>
              <a:ext cx="808366" cy="307777"/>
            </a:xfrm>
            <a:prstGeom prst="rect">
              <a:avLst/>
            </a:prstGeom>
            <a:noFill/>
            <a:ln>
              <a:solidFill>
                <a:srgbClr val="D1D1D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6D000BEF-DC2C-AAAF-B34D-7F39CBAFEB4E}"/>
                </a:ext>
              </a:extLst>
            </p:cNvPr>
            <p:cNvSpPr txBox="1"/>
            <p:nvPr/>
          </p:nvSpPr>
          <p:spPr>
            <a:xfrm>
              <a:off x="10459941" y="1676307"/>
              <a:ext cx="7681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ko-KR" altLang="en-US" dirty="0"/>
                <a:t>팀원 멤버</a:t>
              </a:r>
            </a:p>
          </p:txBody>
        </p:sp>
      </p:grpSp>
      <p:grpSp>
        <p:nvGrpSpPr>
          <p:cNvPr id="186" name="그룹 185">
            <a:extLst>
              <a:ext uri="{FF2B5EF4-FFF2-40B4-BE49-F238E27FC236}">
                <a16:creationId xmlns:a16="http://schemas.microsoft.com/office/drawing/2014/main" id="{38E6242D-F2E0-3B92-1D41-2950CFC090B7}"/>
              </a:ext>
            </a:extLst>
          </p:cNvPr>
          <p:cNvGrpSpPr/>
          <p:nvPr/>
        </p:nvGrpSpPr>
        <p:grpSpPr>
          <a:xfrm>
            <a:off x="9847901" y="1075540"/>
            <a:ext cx="584037" cy="541694"/>
            <a:chOff x="1727286" y="1183989"/>
            <a:chExt cx="584037" cy="541694"/>
          </a:xfrm>
        </p:grpSpPr>
        <p:cxnSp>
          <p:nvCxnSpPr>
            <p:cNvPr id="187" name="연결선: 꺾임 186">
              <a:extLst>
                <a:ext uri="{FF2B5EF4-FFF2-40B4-BE49-F238E27FC236}">
                  <a16:creationId xmlns:a16="http://schemas.microsoft.com/office/drawing/2014/main" id="{6E5C9688-3311-6177-95CA-80402C2D5928}"/>
                </a:ext>
              </a:extLst>
            </p:cNvPr>
            <p:cNvCxnSpPr/>
            <p:nvPr/>
          </p:nvCxnSpPr>
          <p:spPr>
            <a:xfrm flipV="1">
              <a:off x="1727286" y="1183989"/>
              <a:ext cx="584036" cy="258892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연결선: 꺾임 187">
              <a:extLst>
                <a:ext uri="{FF2B5EF4-FFF2-40B4-BE49-F238E27FC236}">
                  <a16:creationId xmlns:a16="http://schemas.microsoft.com/office/drawing/2014/main" id="{D57B18D2-67BE-72EE-0E74-5936B0B0DC66}"/>
                </a:ext>
              </a:extLst>
            </p:cNvPr>
            <p:cNvCxnSpPr/>
            <p:nvPr/>
          </p:nvCxnSpPr>
          <p:spPr>
            <a:xfrm rot="16200000" flipH="1">
              <a:off x="2028455" y="1442816"/>
              <a:ext cx="273717" cy="292018"/>
            </a:xfrm>
            <a:prstGeom prst="bentConnector3">
              <a:avLst>
                <a:gd name="adj1" fmla="val 103402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9" name="그룹 188">
            <a:extLst>
              <a:ext uri="{FF2B5EF4-FFF2-40B4-BE49-F238E27FC236}">
                <a16:creationId xmlns:a16="http://schemas.microsoft.com/office/drawing/2014/main" id="{CCD4070A-0B49-57E0-085E-65BB965EE656}"/>
              </a:ext>
            </a:extLst>
          </p:cNvPr>
          <p:cNvGrpSpPr/>
          <p:nvPr/>
        </p:nvGrpSpPr>
        <p:grpSpPr>
          <a:xfrm>
            <a:off x="10449096" y="1464178"/>
            <a:ext cx="808366" cy="307778"/>
            <a:chOff x="10424680" y="1676307"/>
            <a:chExt cx="808366" cy="307778"/>
          </a:xfrm>
        </p:grpSpPr>
        <p:sp>
          <p:nvSpPr>
            <p:cNvPr id="190" name="직사각형 189">
              <a:extLst>
                <a:ext uri="{FF2B5EF4-FFF2-40B4-BE49-F238E27FC236}">
                  <a16:creationId xmlns:a16="http://schemas.microsoft.com/office/drawing/2014/main" id="{4B173883-C397-57F7-63E8-DEA99C13FC14}"/>
                </a:ext>
              </a:extLst>
            </p:cNvPr>
            <p:cNvSpPr/>
            <p:nvPr/>
          </p:nvSpPr>
          <p:spPr>
            <a:xfrm>
              <a:off x="10424680" y="1676308"/>
              <a:ext cx="808366" cy="307777"/>
            </a:xfrm>
            <a:prstGeom prst="rect">
              <a:avLst/>
            </a:prstGeom>
            <a:noFill/>
            <a:ln>
              <a:solidFill>
                <a:srgbClr val="D1D1D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1512A828-2298-C296-02E2-4594AF9F04AF}"/>
                </a:ext>
              </a:extLst>
            </p:cNvPr>
            <p:cNvSpPr txBox="1"/>
            <p:nvPr/>
          </p:nvSpPr>
          <p:spPr>
            <a:xfrm>
              <a:off x="10459941" y="1676307"/>
              <a:ext cx="7681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ko-KR" altLang="en-US" dirty="0"/>
                <a:t>경기 일정</a:t>
              </a:r>
            </a:p>
          </p:txBody>
        </p:sp>
      </p:grpSp>
      <p:cxnSp>
        <p:nvCxnSpPr>
          <p:cNvPr id="193" name="연결선: 꺾임 192">
            <a:extLst>
              <a:ext uri="{FF2B5EF4-FFF2-40B4-BE49-F238E27FC236}">
                <a16:creationId xmlns:a16="http://schemas.microsoft.com/office/drawing/2014/main" id="{C3DF3B56-C417-4626-E106-249260FD3C41}"/>
              </a:ext>
            </a:extLst>
          </p:cNvPr>
          <p:cNvCxnSpPr>
            <a:cxnSpLocks/>
          </p:cNvCxnSpPr>
          <p:nvPr/>
        </p:nvCxnSpPr>
        <p:spPr>
          <a:xfrm flipH="1">
            <a:off x="10139919" y="1581572"/>
            <a:ext cx="1112597" cy="249720"/>
          </a:xfrm>
          <a:prstGeom prst="bentConnector3">
            <a:avLst>
              <a:gd name="adj1" fmla="val -2054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연결선: 꺾임 194">
            <a:extLst>
              <a:ext uri="{FF2B5EF4-FFF2-40B4-BE49-F238E27FC236}">
                <a16:creationId xmlns:a16="http://schemas.microsoft.com/office/drawing/2014/main" id="{7FE3F240-0056-7491-38EE-FE84EFDBF23A}"/>
              </a:ext>
            </a:extLst>
          </p:cNvPr>
          <p:cNvCxnSpPr>
            <a:stCxn id="174" idx="3"/>
            <a:endCxn id="125" idx="0"/>
          </p:cNvCxnSpPr>
          <p:nvPr/>
        </p:nvCxnSpPr>
        <p:spPr>
          <a:xfrm flipH="1" flipV="1">
            <a:off x="2741353" y="1039703"/>
            <a:ext cx="8494004" cy="29279"/>
          </a:xfrm>
          <a:prstGeom prst="bentConnector4">
            <a:avLst>
              <a:gd name="adj1" fmla="val -2691"/>
              <a:gd name="adj2" fmla="val 130636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9" name="그룹 198">
            <a:extLst>
              <a:ext uri="{FF2B5EF4-FFF2-40B4-BE49-F238E27FC236}">
                <a16:creationId xmlns:a16="http://schemas.microsoft.com/office/drawing/2014/main" id="{9ED96BF7-B46E-EC3B-34D9-A1854AC4853F}"/>
              </a:ext>
            </a:extLst>
          </p:cNvPr>
          <p:cNvGrpSpPr/>
          <p:nvPr/>
        </p:nvGrpSpPr>
        <p:grpSpPr>
          <a:xfrm>
            <a:off x="7443686" y="2882166"/>
            <a:ext cx="584037" cy="541694"/>
            <a:chOff x="1727286" y="1183989"/>
            <a:chExt cx="584037" cy="541694"/>
          </a:xfrm>
        </p:grpSpPr>
        <p:cxnSp>
          <p:nvCxnSpPr>
            <p:cNvPr id="200" name="연결선: 꺾임 199">
              <a:extLst>
                <a:ext uri="{FF2B5EF4-FFF2-40B4-BE49-F238E27FC236}">
                  <a16:creationId xmlns:a16="http://schemas.microsoft.com/office/drawing/2014/main" id="{28DE7D86-00AD-E2FC-B822-2810DEE63F69}"/>
                </a:ext>
              </a:extLst>
            </p:cNvPr>
            <p:cNvCxnSpPr/>
            <p:nvPr/>
          </p:nvCxnSpPr>
          <p:spPr>
            <a:xfrm flipV="1">
              <a:off x="1727286" y="1183989"/>
              <a:ext cx="584036" cy="258892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연결선: 꺾임 200">
              <a:extLst>
                <a:ext uri="{FF2B5EF4-FFF2-40B4-BE49-F238E27FC236}">
                  <a16:creationId xmlns:a16="http://schemas.microsoft.com/office/drawing/2014/main" id="{51D6F525-5668-6B75-1947-477DA54C0D09}"/>
                </a:ext>
              </a:extLst>
            </p:cNvPr>
            <p:cNvCxnSpPr/>
            <p:nvPr/>
          </p:nvCxnSpPr>
          <p:spPr>
            <a:xfrm rot="16200000" flipH="1">
              <a:off x="2028455" y="1442816"/>
              <a:ext cx="273717" cy="292018"/>
            </a:xfrm>
            <a:prstGeom prst="bentConnector3">
              <a:avLst>
                <a:gd name="adj1" fmla="val 103402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B3D5F2DB-6A32-FABC-0E97-84C8D7DFA07C}"/>
              </a:ext>
            </a:extLst>
          </p:cNvPr>
          <p:cNvSpPr/>
          <p:nvPr/>
        </p:nvSpPr>
        <p:spPr>
          <a:xfrm>
            <a:off x="8033361" y="2706932"/>
            <a:ext cx="808366" cy="307777"/>
          </a:xfrm>
          <a:prstGeom prst="rect">
            <a:avLst/>
          </a:prstGeom>
          <a:noFill/>
          <a:ln>
            <a:solidFill>
              <a:srgbClr val="D1D1D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81D79B05-DE72-5B17-3EFF-130C9F8291CF}"/>
              </a:ext>
            </a:extLst>
          </p:cNvPr>
          <p:cNvSpPr txBox="1"/>
          <p:nvPr/>
        </p:nvSpPr>
        <p:spPr>
          <a:xfrm>
            <a:off x="8027722" y="2706932"/>
            <a:ext cx="768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ko-KR" altLang="en-US" dirty="0"/>
              <a:t>경기 신청</a:t>
            </a:r>
          </a:p>
        </p:txBody>
      </p:sp>
      <p:sp>
        <p:nvSpPr>
          <p:cNvPr id="206" name="직사각형 205">
            <a:extLst>
              <a:ext uri="{FF2B5EF4-FFF2-40B4-BE49-F238E27FC236}">
                <a16:creationId xmlns:a16="http://schemas.microsoft.com/office/drawing/2014/main" id="{5BB064FC-5418-BDEA-9AE6-DBDFF0232CF1}"/>
              </a:ext>
            </a:extLst>
          </p:cNvPr>
          <p:cNvSpPr/>
          <p:nvPr/>
        </p:nvSpPr>
        <p:spPr>
          <a:xfrm>
            <a:off x="8038346" y="3256767"/>
            <a:ext cx="808366" cy="307777"/>
          </a:xfrm>
          <a:prstGeom prst="rect">
            <a:avLst/>
          </a:prstGeom>
          <a:noFill/>
          <a:ln>
            <a:solidFill>
              <a:srgbClr val="D1D1D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B509C5EE-F023-CEEA-6C80-E1DE7B1E10E2}"/>
              </a:ext>
            </a:extLst>
          </p:cNvPr>
          <p:cNvSpPr txBox="1"/>
          <p:nvPr/>
        </p:nvSpPr>
        <p:spPr>
          <a:xfrm>
            <a:off x="8048349" y="3256767"/>
            <a:ext cx="768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ko-KR" altLang="en-US" dirty="0"/>
              <a:t>참여 신청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0AA2179B-799F-8B97-B6A4-35762DACEC70}"/>
              </a:ext>
            </a:extLst>
          </p:cNvPr>
          <p:cNvSpPr txBox="1"/>
          <p:nvPr/>
        </p:nvSpPr>
        <p:spPr>
          <a:xfrm>
            <a:off x="941763" y="1651834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sz="1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PPT 12~17</a:t>
            </a:r>
            <a:endParaRPr lang="ko-KR" altLang="en-US" sz="12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9C04EDCF-7494-B847-6724-FC6BDB45CE5F}"/>
              </a:ext>
            </a:extLst>
          </p:cNvPr>
          <p:cNvSpPr txBox="1"/>
          <p:nvPr/>
        </p:nvSpPr>
        <p:spPr>
          <a:xfrm>
            <a:off x="932462" y="1109748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sz="1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PPT 18~21</a:t>
            </a:r>
            <a:endParaRPr lang="ko-KR" altLang="en-US" sz="12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07A9C156-0C8A-358F-A05C-BECBA28D071F}"/>
              </a:ext>
            </a:extLst>
          </p:cNvPr>
          <p:cNvSpPr txBox="1"/>
          <p:nvPr/>
        </p:nvSpPr>
        <p:spPr>
          <a:xfrm>
            <a:off x="2249961" y="1317594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sz="1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PPT 23~25</a:t>
            </a:r>
            <a:endParaRPr lang="ko-KR" altLang="en-US" sz="12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AC18F973-5CF1-BEB4-6845-E8EEF8506F22}"/>
              </a:ext>
            </a:extLst>
          </p:cNvPr>
          <p:cNvSpPr txBox="1"/>
          <p:nvPr/>
        </p:nvSpPr>
        <p:spPr>
          <a:xfrm>
            <a:off x="3267816" y="2319111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sz="1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PPT 27~30</a:t>
            </a:r>
            <a:endParaRPr lang="ko-KR" altLang="en-US" sz="12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4A364DB9-C37A-7175-4D91-E5D7978E4CAD}"/>
              </a:ext>
            </a:extLst>
          </p:cNvPr>
          <p:cNvSpPr txBox="1"/>
          <p:nvPr/>
        </p:nvSpPr>
        <p:spPr>
          <a:xfrm>
            <a:off x="3266695" y="3133363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sz="1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PPT 32~57</a:t>
            </a:r>
            <a:endParaRPr lang="ko-KR" altLang="en-US" sz="12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A25F043A-E5F8-103A-8E4C-E4ABBD6E5B5A}"/>
              </a:ext>
            </a:extLst>
          </p:cNvPr>
          <p:cNvSpPr txBox="1"/>
          <p:nvPr/>
        </p:nvSpPr>
        <p:spPr>
          <a:xfrm>
            <a:off x="3244403" y="4006285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sz="1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PPT 59~60</a:t>
            </a:r>
            <a:endParaRPr lang="ko-KR" altLang="en-US" sz="12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A735C188-31DA-1320-B20F-5055D86FB646}"/>
              </a:ext>
            </a:extLst>
          </p:cNvPr>
          <p:cNvSpPr txBox="1"/>
          <p:nvPr/>
        </p:nvSpPr>
        <p:spPr>
          <a:xfrm>
            <a:off x="6416973" y="1936849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sz="1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PPT 32~38</a:t>
            </a:r>
            <a:endParaRPr lang="ko-KR" altLang="en-US" sz="12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C45239A9-7BA2-D623-C51B-E85111527834}"/>
              </a:ext>
            </a:extLst>
          </p:cNvPr>
          <p:cNvSpPr txBox="1"/>
          <p:nvPr/>
        </p:nvSpPr>
        <p:spPr>
          <a:xfrm>
            <a:off x="6391947" y="3274394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sz="1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PPT 40~45</a:t>
            </a:r>
            <a:endParaRPr lang="ko-KR" altLang="en-US" sz="12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791B118D-0316-600F-4C85-822A1AB7BA38}"/>
              </a:ext>
            </a:extLst>
          </p:cNvPr>
          <p:cNvSpPr txBox="1"/>
          <p:nvPr/>
        </p:nvSpPr>
        <p:spPr>
          <a:xfrm>
            <a:off x="6320286" y="4613673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sz="1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PPT 47~57</a:t>
            </a:r>
            <a:endParaRPr lang="ko-KR" altLang="en-US" sz="12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13639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0A21B2AC-30E9-7902-CB48-60870211AD35}"/>
              </a:ext>
            </a:extLst>
          </p:cNvPr>
          <p:cNvSpPr/>
          <p:nvPr/>
        </p:nvSpPr>
        <p:spPr>
          <a:xfrm>
            <a:off x="246788" y="1375319"/>
            <a:ext cx="8820048" cy="529875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55A051A1-CAC1-F9DA-3E29-266997D10A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2698974"/>
              </p:ext>
            </p:extLst>
          </p:nvPr>
        </p:nvGraphicFramePr>
        <p:xfrm>
          <a:off x="270164" y="183921"/>
          <a:ext cx="11668991" cy="10422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00598">
                  <a:extLst>
                    <a:ext uri="{9D8B030D-6E8A-4147-A177-3AD203B41FA5}">
                      <a16:colId xmlns:a16="http://schemas.microsoft.com/office/drawing/2014/main" val="606125545"/>
                    </a:ext>
                  </a:extLst>
                </a:gridCol>
                <a:gridCol w="10168393">
                  <a:extLst>
                    <a:ext uri="{9D8B030D-6E8A-4147-A177-3AD203B41FA5}">
                      <a16:colId xmlns:a16="http://schemas.microsoft.com/office/drawing/2014/main" val="3285815456"/>
                    </a:ext>
                  </a:extLst>
                </a:gridCol>
              </a:tblGrid>
              <a:tr h="34740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400" kern="1200" spc="-150" dirty="0" err="1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화면명</a:t>
                      </a:r>
                      <a:endParaRPr lang="ko-KR" altLang="en-US" sz="14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메인 홈 화면</a:t>
                      </a:r>
                      <a:r>
                        <a:rPr lang="en-US" altLang="ko-KR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_</a:t>
                      </a:r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하단</a:t>
                      </a:r>
                      <a:r>
                        <a:rPr lang="en-US" altLang="ko-KR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_</a:t>
                      </a:r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로그인</a:t>
                      </a:r>
                      <a:r>
                        <a:rPr lang="en-US" altLang="ko-KR" sz="1400" kern="1200" spc="-150" dirty="0" err="1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ver</a:t>
                      </a:r>
                      <a:endParaRPr lang="ko-KR" altLang="en-US" sz="14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3594915"/>
                  </a:ext>
                </a:extLst>
              </a:tr>
              <a:tr h="34740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참고 요구사항 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4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2421481"/>
                  </a:ext>
                </a:extLst>
              </a:tr>
              <a:tr h="34740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비고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작성자 </a:t>
                      </a:r>
                      <a:r>
                        <a:rPr lang="en-US" altLang="ko-KR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: </a:t>
                      </a:r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임경란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5619919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EC8CC74C-0593-602D-2512-0FEAED5F6C61}"/>
              </a:ext>
            </a:extLst>
          </p:cNvPr>
          <p:cNvSpPr/>
          <p:nvPr/>
        </p:nvSpPr>
        <p:spPr>
          <a:xfrm>
            <a:off x="510072" y="1485898"/>
            <a:ext cx="1059873" cy="4572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spc="-150" dirty="0">
                <a:solidFill>
                  <a:schemeClr val="tx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Football Agora</a:t>
            </a:r>
            <a:endParaRPr lang="ko-KR" altLang="en-US" sz="1400" spc="-150" dirty="0">
              <a:solidFill>
                <a:schemeClr val="tx1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74E9220-9A8E-796A-5283-AB05F6EB48D5}"/>
              </a:ext>
            </a:extLst>
          </p:cNvPr>
          <p:cNvSpPr txBox="1"/>
          <p:nvPr/>
        </p:nvSpPr>
        <p:spPr>
          <a:xfrm>
            <a:off x="12676908" y="790544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글씨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FA2B98D-937D-EB84-9177-90EBEDA5ADA1}"/>
              </a:ext>
            </a:extLst>
          </p:cNvPr>
          <p:cNvSpPr txBox="1"/>
          <p:nvPr/>
        </p:nvSpPr>
        <p:spPr>
          <a:xfrm>
            <a:off x="12728861" y="1176462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ko-KR" altLang="en-US"/>
              <a:t>글씨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3FA928-E4D1-E40A-F3D6-94E39077A68D}"/>
              </a:ext>
            </a:extLst>
          </p:cNvPr>
          <p:cNvSpPr txBox="1"/>
          <p:nvPr/>
        </p:nvSpPr>
        <p:spPr>
          <a:xfrm>
            <a:off x="4482889" y="2076690"/>
            <a:ext cx="796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FA TEAM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91849E-880F-3A11-4E4A-300F86ACCAB1}"/>
              </a:ext>
            </a:extLst>
          </p:cNvPr>
          <p:cNvSpPr txBox="1"/>
          <p:nvPr/>
        </p:nvSpPr>
        <p:spPr>
          <a:xfrm>
            <a:off x="6515120" y="2076691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Chatbot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5B15FE-126C-ED7D-6859-17ABBBBAD2CC}"/>
              </a:ext>
            </a:extLst>
          </p:cNvPr>
          <p:cNvSpPr txBox="1"/>
          <p:nvPr/>
        </p:nvSpPr>
        <p:spPr>
          <a:xfrm>
            <a:off x="956700" y="2672205"/>
            <a:ext cx="10759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ko-KR" altLang="en-US" dirty="0"/>
              <a:t>최근 이용 구장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94D841A-ACBA-EBDA-84EE-7713D676FF12}"/>
              </a:ext>
            </a:extLst>
          </p:cNvPr>
          <p:cNvSpPr/>
          <p:nvPr/>
        </p:nvSpPr>
        <p:spPr>
          <a:xfrm>
            <a:off x="1824554" y="3039673"/>
            <a:ext cx="1496291" cy="1201158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3C5ABA8-AF79-5226-702E-436E67D253FC}"/>
              </a:ext>
            </a:extLst>
          </p:cNvPr>
          <p:cNvSpPr/>
          <p:nvPr/>
        </p:nvSpPr>
        <p:spPr>
          <a:xfrm>
            <a:off x="4110551" y="3039673"/>
            <a:ext cx="1496291" cy="1201158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4E60C84-5EB5-F772-7379-0D506795ABEA}"/>
              </a:ext>
            </a:extLst>
          </p:cNvPr>
          <p:cNvSpPr/>
          <p:nvPr/>
        </p:nvSpPr>
        <p:spPr>
          <a:xfrm>
            <a:off x="6448571" y="3039673"/>
            <a:ext cx="1496291" cy="1201158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6492F34-9BAE-24FA-01F0-3EA3B5DBB4EE}"/>
              </a:ext>
            </a:extLst>
          </p:cNvPr>
          <p:cNvSpPr txBox="1"/>
          <p:nvPr/>
        </p:nvSpPr>
        <p:spPr>
          <a:xfrm>
            <a:off x="2188619" y="3486363"/>
            <a:ext cx="768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ko-KR" altLang="en-US"/>
              <a:t>구장 사진</a:t>
            </a:r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FECEBE5-329A-95CD-10BE-F20CC643E5CD}"/>
              </a:ext>
            </a:extLst>
          </p:cNvPr>
          <p:cNvSpPr txBox="1"/>
          <p:nvPr/>
        </p:nvSpPr>
        <p:spPr>
          <a:xfrm>
            <a:off x="4466346" y="3491541"/>
            <a:ext cx="768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ko-KR" altLang="en-US"/>
              <a:t>구장 사진</a:t>
            </a:r>
            <a:endParaRPr lang="ko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222FE84-2FC6-90D8-4871-D824821D04E4}"/>
              </a:ext>
            </a:extLst>
          </p:cNvPr>
          <p:cNvSpPr txBox="1"/>
          <p:nvPr/>
        </p:nvSpPr>
        <p:spPr>
          <a:xfrm>
            <a:off x="6812636" y="3486363"/>
            <a:ext cx="768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ko-KR" altLang="en-US" dirty="0"/>
              <a:t>구장 사진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ADA7604-1279-352C-D59D-2167D46FDFEF}"/>
              </a:ext>
            </a:extLst>
          </p:cNvPr>
          <p:cNvSpPr txBox="1"/>
          <p:nvPr/>
        </p:nvSpPr>
        <p:spPr>
          <a:xfrm>
            <a:off x="1294482" y="3493647"/>
            <a:ext cx="2423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en-US" altLang="ko-KR" dirty="0"/>
              <a:t>&lt;</a:t>
            </a:r>
            <a:endParaRPr lang="ko-KR" alt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01F6632-D683-D50E-0403-DF48F6CADB3A}"/>
              </a:ext>
            </a:extLst>
          </p:cNvPr>
          <p:cNvSpPr txBox="1"/>
          <p:nvPr/>
        </p:nvSpPr>
        <p:spPr>
          <a:xfrm>
            <a:off x="8275163" y="3493647"/>
            <a:ext cx="2423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A4987E9-5183-AD8C-28BC-9413A9BF5569}"/>
              </a:ext>
            </a:extLst>
          </p:cNvPr>
          <p:cNvSpPr txBox="1"/>
          <p:nvPr/>
        </p:nvSpPr>
        <p:spPr>
          <a:xfrm>
            <a:off x="2188619" y="4240830"/>
            <a:ext cx="768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ko-KR" altLang="en-US" dirty="0"/>
              <a:t>구장 이름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D7A2D9F-A4D2-CE08-9932-B2D524A3C499}"/>
              </a:ext>
            </a:extLst>
          </p:cNvPr>
          <p:cNvSpPr txBox="1"/>
          <p:nvPr/>
        </p:nvSpPr>
        <p:spPr>
          <a:xfrm>
            <a:off x="4474616" y="4236135"/>
            <a:ext cx="768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ko-KR" altLang="en-US" dirty="0"/>
              <a:t>구장 이름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D89307A-61BD-D2EB-1386-A47171AC15CF}"/>
              </a:ext>
            </a:extLst>
          </p:cNvPr>
          <p:cNvSpPr txBox="1"/>
          <p:nvPr/>
        </p:nvSpPr>
        <p:spPr>
          <a:xfrm>
            <a:off x="6807392" y="4236134"/>
            <a:ext cx="768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ko-KR" altLang="en-US" dirty="0"/>
              <a:t>구장 이름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C90F48CA-2EB9-9860-5031-D4CF28099D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3224268"/>
              </p:ext>
            </p:extLst>
          </p:nvPr>
        </p:nvGraphicFramePr>
        <p:xfrm>
          <a:off x="9170659" y="1375319"/>
          <a:ext cx="2774553" cy="529875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3264">
                  <a:extLst>
                    <a:ext uri="{9D8B030D-6E8A-4147-A177-3AD203B41FA5}">
                      <a16:colId xmlns:a16="http://schemas.microsoft.com/office/drawing/2014/main" val="1331650476"/>
                    </a:ext>
                  </a:extLst>
                </a:gridCol>
                <a:gridCol w="2441289">
                  <a:extLst>
                    <a:ext uri="{9D8B030D-6E8A-4147-A177-3AD203B41FA5}">
                      <a16:colId xmlns:a16="http://schemas.microsoft.com/office/drawing/2014/main" val="2833282244"/>
                    </a:ext>
                  </a:extLst>
                </a:gridCol>
              </a:tblGrid>
              <a:tr h="312318">
                <a:tc gridSpan="2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기능명세서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4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949810"/>
                  </a:ext>
                </a:extLst>
              </a:tr>
              <a:tr h="108731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1</a:t>
                      </a:r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- 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로그인 </a:t>
                      </a: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: 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소속 팀이 </a:t>
                      </a: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Team Match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에서 가장 많이 이용한 구장 순으로 표시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8995814"/>
                  </a:ext>
                </a:extLst>
              </a:tr>
              <a:tr h="110873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2</a:t>
                      </a:r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- 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화살표 클릭 시</a:t>
                      </a: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, +1 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기준으로 다른 구장 화면 생성</a:t>
                      </a:r>
                      <a:b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</a:b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- 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기본 화면 구성은 </a:t>
                      </a: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3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개이나</a:t>
                      </a: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, 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최근 이용 구장이 </a:t>
                      </a: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2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개 이하일 경우</a:t>
                      </a: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, 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빈칸으로 놔둠</a:t>
                      </a: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(4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번과 같이</a:t>
                      </a: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835992"/>
                  </a:ext>
                </a:extLst>
              </a:tr>
              <a:tr h="72345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3</a:t>
                      </a:r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- 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구장 사진 </a:t>
                      </a: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/ 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구장 이름 클릭 시</a:t>
                      </a: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, </a:t>
                      </a:r>
                      <a:r>
                        <a:rPr lang="ko-KR" altLang="en-US" sz="1300" kern="1200" spc="-150" dirty="0" err="1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풋살장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 예약메뉴 탭에서 해당하는 </a:t>
                      </a:r>
                      <a:r>
                        <a:rPr lang="ko-KR" altLang="en-US" sz="1300" kern="1200" spc="-150" dirty="0" err="1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풋살장으로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 페이지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705699"/>
                  </a:ext>
                </a:extLst>
              </a:tr>
              <a:tr h="71683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en-US" altLang="ko-KR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967058"/>
                  </a:ext>
                </a:extLst>
              </a:tr>
              <a:tr h="526633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70298"/>
                  </a:ext>
                </a:extLst>
              </a:tr>
              <a:tr h="82347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0043642"/>
                  </a:ext>
                </a:extLst>
              </a:tr>
            </a:tbl>
          </a:graphicData>
        </a:graphic>
      </p:graphicFrame>
      <p:grpSp>
        <p:nvGrpSpPr>
          <p:cNvPr id="12" name="그룹 11">
            <a:extLst>
              <a:ext uri="{FF2B5EF4-FFF2-40B4-BE49-F238E27FC236}">
                <a16:creationId xmlns:a16="http://schemas.microsoft.com/office/drawing/2014/main" id="{50371D66-D4E4-E1F3-99DE-527E576A7777}"/>
              </a:ext>
            </a:extLst>
          </p:cNvPr>
          <p:cNvGrpSpPr/>
          <p:nvPr/>
        </p:nvGrpSpPr>
        <p:grpSpPr>
          <a:xfrm>
            <a:off x="773588" y="2663668"/>
            <a:ext cx="266420" cy="307777"/>
            <a:chOff x="7394543" y="1579667"/>
            <a:chExt cx="266420" cy="307777"/>
          </a:xfrm>
        </p:grpSpPr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89E74B72-E3B7-7B21-A2D9-6E0486E75DFC}"/>
                </a:ext>
              </a:extLst>
            </p:cNvPr>
            <p:cNvSpPr/>
            <p:nvPr/>
          </p:nvSpPr>
          <p:spPr>
            <a:xfrm>
              <a:off x="7424116" y="1598847"/>
              <a:ext cx="234355" cy="2312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ko-KR" altLang="en-US" sz="1400" spc="-15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1BFF818-B796-1300-7EE8-3DD8EA681E67}"/>
                </a:ext>
              </a:extLst>
            </p:cNvPr>
            <p:cNvSpPr txBox="1"/>
            <p:nvPr/>
          </p:nvSpPr>
          <p:spPr>
            <a:xfrm>
              <a:off x="7394543" y="1579667"/>
              <a:ext cx="266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>
                  <a:solidFill>
                    <a:schemeClr val="bg1"/>
                  </a:solidFill>
                </a:rPr>
                <a:t>1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15BE6AC5-E664-0533-B70E-42F5C45D4CFB}"/>
              </a:ext>
            </a:extLst>
          </p:cNvPr>
          <p:cNvGrpSpPr/>
          <p:nvPr/>
        </p:nvGrpSpPr>
        <p:grpSpPr>
          <a:xfrm>
            <a:off x="1984381" y="4236134"/>
            <a:ext cx="266420" cy="307777"/>
            <a:chOff x="7394543" y="1579667"/>
            <a:chExt cx="266420" cy="307777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5FFBE1EA-AEB2-D9EB-356A-37DDEB3251EF}"/>
                </a:ext>
              </a:extLst>
            </p:cNvPr>
            <p:cNvSpPr/>
            <p:nvPr/>
          </p:nvSpPr>
          <p:spPr>
            <a:xfrm>
              <a:off x="7424116" y="1598847"/>
              <a:ext cx="234355" cy="2312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ko-KR" altLang="en-US" sz="1400" spc="-15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7384473-1589-EB61-F1D9-63E06C3C3093}"/>
                </a:ext>
              </a:extLst>
            </p:cNvPr>
            <p:cNvSpPr txBox="1"/>
            <p:nvPr/>
          </p:nvSpPr>
          <p:spPr>
            <a:xfrm>
              <a:off x="7394543" y="1579667"/>
              <a:ext cx="266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>
                  <a:solidFill>
                    <a:schemeClr val="bg1"/>
                  </a:solidFill>
                </a:rPr>
                <a:t>3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9DCB17BE-650A-0065-D587-6717397B244D}"/>
              </a:ext>
            </a:extLst>
          </p:cNvPr>
          <p:cNvSpPr txBox="1"/>
          <p:nvPr/>
        </p:nvSpPr>
        <p:spPr>
          <a:xfrm>
            <a:off x="2296258" y="2076691"/>
            <a:ext cx="9060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ko-KR" altLang="en-US" dirty="0" err="1"/>
              <a:t>풋살장</a:t>
            </a:r>
            <a:r>
              <a:rPr lang="ko-KR" altLang="en-US" dirty="0"/>
              <a:t> 예약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B1EDCC-E4A0-79DE-3D36-56D629EA3180}"/>
              </a:ext>
            </a:extLst>
          </p:cNvPr>
          <p:cNvSpPr txBox="1"/>
          <p:nvPr/>
        </p:nvSpPr>
        <p:spPr>
          <a:xfrm>
            <a:off x="7841819" y="1569025"/>
            <a:ext cx="7360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ko-KR" altLang="en-US" dirty="0"/>
              <a:t>홍길동님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67F9C052-45B1-4FCB-0B91-B88B4AE4F80B}"/>
              </a:ext>
            </a:extLst>
          </p:cNvPr>
          <p:cNvGrpSpPr/>
          <p:nvPr/>
        </p:nvGrpSpPr>
        <p:grpSpPr>
          <a:xfrm>
            <a:off x="8527402" y="1550435"/>
            <a:ext cx="326367" cy="326367"/>
            <a:chOff x="12487836" y="2521850"/>
            <a:chExt cx="381000" cy="381000"/>
          </a:xfrm>
        </p:grpSpPr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BB322EA8-3BAE-EE64-265B-4168795E8DB5}"/>
                </a:ext>
              </a:extLst>
            </p:cNvPr>
            <p:cNvSpPr/>
            <p:nvPr/>
          </p:nvSpPr>
          <p:spPr>
            <a:xfrm>
              <a:off x="12487836" y="2521850"/>
              <a:ext cx="381000" cy="381000"/>
            </a:xfrm>
            <a:prstGeom prst="ellipse">
              <a:avLst/>
            </a:prstGeom>
            <a:solidFill>
              <a:srgbClr val="D1D1D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2" name="그림 21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74E28570-5DDC-1DCF-82D8-48F9D49F31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543698" y="2579140"/>
              <a:ext cx="266420" cy="266420"/>
            </a:xfrm>
            <a:prstGeom prst="rect">
              <a:avLst/>
            </a:prstGeom>
          </p:spPr>
        </p:pic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9D792C29-9198-B654-CDC2-75243DC3B799}"/>
              </a:ext>
            </a:extLst>
          </p:cNvPr>
          <p:cNvSpPr/>
          <p:nvPr/>
        </p:nvSpPr>
        <p:spPr>
          <a:xfrm>
            <a:off x="1834419" y="4801248"/>
            <a:ext cx="1496291" cy="1201158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938A90B-F2FE-A2B7-73F3-5EA11DC317CC}"/>
              </a:ext>
            </a:extLst>
          </p:cNvPr>
          <p:cNvSpPr/>
          <p:nvPr/>
        </p:nvSpPr>
        <p:spPr>
          <a:xfrm>
            <a:off x="4120416" y="4801248"/>
            <a:ext cx="1496291" cy="1201158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88F3CC-7E56-08B8-3225-726255BFCB21}"/>
              </a:ext>
            </a:extLst>
          </p:cNvPr>
          <p:cNvSpPr txBox="1"/>
          <p:nvPr/>
        </p:nvSpPr>
        <p:spPr>
          <a:xfrm>
            <a:off x="2198484" y="5247938"/>
            <a:ext cx="768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ko-KR" altLang="en-US"/>
              <a:t>구장 사진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43566A1-8F0F-7FE7-0B6D-828DF3AE1DFE}"/>
              </a:ext>
            </a:extLst>
          </p:cNvPr>
          <p:cNvSpPr txBox="1"/>
          <p:nvPr/>
        </p:nvSpPr>
        <p:spPr>
          <a:xfrm>
            <a:off x="4476211" y="5253116"/>
            <a:ext cx="768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ko-KR" altLang="en-US"/>
              <a:t>구장 사진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78F8588-F88D-9A77-DAE6-D9BD4076B381}"/>
              </a:ext>
            </a:extLst>
          </p:cNvPr>
          <p:cNvSpPr txBox="1"/>
          <p:nvPr/>
        </p:nvSpPr>
        <p:spPr>
          <a:xfrm>
            <a:off x="1304347" y="5255222"/>
            <a:ext cx="2423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en-US" altLang="ko-KR" dirty="0"/>
              <a:t>&lt;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99F3F92-6EB3-40B3-E563-09ACCFDB2607}"/>
              </a:ext>
            </a:extLst>
          </p:cNvPr>
          <p:cNvSpPr txBox="1"/>
          <p:nvPr/>
        </p:nvSpPr>
        <p:spPr>
          <a:xfrm>
            <a:off x="8285028" y="5255222"/>
            <a:ext cx="2423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585D0CF-9D84-3EC1-6A83-D60749252A48}"/>
              </a:ext>
            </a:extLst>
          </p:cNvPr>
          <p:cNvSpPr txBox="1"/>
          <p:nvPr/>
        </p:nvSpPr>
        <p:spPr>
          <a:xfrm>
            <a:off x="2198484" y="6002405"/>
            <a:ext cx="768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ko-KR" altLang="en-US" dirty="0"/>
              <a:t>구장 이름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C894699-F7C6-742D-6F06-F94B5445410C}"/>
              </a:ext>
            </a:extLst>
          </p:cNvPr>
          <p:cNvSpPr txBox="1"/>
          <p:nvPr/>
        </p:nvSpPr>
        <p:spPr>
          <a:xfrm>
            <a:off x="4484481" y="5997710"/>
            <a:ext cx="768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ko-KR" altLang="en-US" dirty="0"/>
              <a:t>구장 이름</a:t>
            </a: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981A193B-6097-427A-2054-F757FB2E9C3A}"/>
              </a:ext>
            </a:extLst>
          </p:cNvPr>
          <p:cNvGrpSpPr/>
          <p:nvPr/>
        </p:nvGrpSpPr>
        <p:grpSpPr>
          <a:xfrm>
            <a:off x="1044713" y="5255222"/>
            <a:ext cx="266420" cy="307777"/>
            <a:chOff x="7394543" y="1579667"/>
            <a:chExt cx="266420" cy="307777"/>
          </a:xfrm>
        </p:grpSpPr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511F5B5D-6018-ED1C-9079-0BBDCD9933B9}"/>
                </a:ext>
              </a:extLst>
            </p:cNvPr>
            <p:cNvSpPr/>
            <p:nvPr/>
          </p:nvSpPr>
          <p:spPr>
            <a:xfrm>
              <a:off x="7424116" y="1598847"/>
              <a:ext cx="234355" cy="2312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ko-KR" altLang="en-US" sz="1400" spc="-15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D8C2F63-3D52-9258-CF73-DC8AB93F38D0}"/>
                </a:ext>
              </a:extLst>
            </p:cNvPr>
            <p:cNvSpPr txBox="1"/>
            <p:nvPr/>
          </p:nvSpPr>
          <p:spPr>
            <a:xfrm>
              <a:off x="7394543" y="1579667"/>
              <a:ext cx="266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>
                  <a:solidFill>
                    <a:schemeClr val="bg1"/>
                  </a:solidFill>
                </a:rPr>
                <a:t>4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0C7E9E58-77C2-CBF1-D19B-364B6C3B9E3B}"/>
              </a:ext>
            </a:extLst>
          </p:cNvPr>
          <p:cNvCxnSpPr/>
          <p:nvPr/>
        </p:nvCxnSpPr>
        <p:spPr>
          <a:xfrm rot="16200000" flipH="1">
            <a:off x="882920" y="4316784"/>
            <a:ext cx="1254868" cy="403427"/>
          </a:xfrm>
          <a:prstGeom prst="bentConnector3">
            <a:avLst>
              <a:gd name="adj1" fmla="val 9961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6E53BBB3-D68E-CA4B-C31E-28E4826C6AB2}"/>
              </a:ext>
            </a:extLst>
          </p:cNvPr>
          <p:cNvGrpSpPr/>
          <p:nvPr/>
        </p:nvGrpSpPr>
        <p:grpSpPr>
          <a:xfrm>
            <a:off x="1080470" y="3525945"/>
            <a:ext cx="266420" cy="307777"/>
            <a:chOff x="7394543" y="1579667"/>
            <a:chExt cx="266420" cy="307777"/>
          </a:xfrm>
        </p:grpSpPr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4CE7562F-649C-C56F-ACCF-B66104688AC3}"/>
                </a:ext>
              </a:extLst>
            </p:cNvPr>
            <p:cNvSpPr/>
            <p:nvPr/>
          </p:nvSpPr>
          <p:spPr>
            <a:xfrm>
              <a:off x="7424116" y="1598847"/>
              <a:ext cx="234355" cy="2312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ko-KR" altLang="en-US" sz="1400" spc="-15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16F5078-4752-A4F4-92EE-CC2F274974C7}"/>
                </a:ext>
              </a:extLst>
            </p:cNvPr>
            <p:cNvSpPr txBox="1"/>
            <p:nvPr/>
          </p:nvSpPr>
          <p:spPr>
            <a:xfrm>
              <a:off x="7394543" y="1579667"/>
              <a:ext cx="266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>
                  <a:solidFill>
                    <a:schemeClr val="bg1"/>
                  </a:solidFill>
                </a:rPr>
                <a:t>2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2976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D8625A3-6472-E3FB-6DCC-F494CF69883D}"/>
              </a:ext>
            </a:extLst>
          </p:cNvPr>
          <p:cNvSpPr txBox="1"/>
          <p:nvPr/>
        </p:nvSpPr>
        <p:spPr>
          <a:xfrm>
            <a:off x="5004194" y="3198167"/>
            <a:ext cx="21836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회원가입 </a:t>
            </a:r>
            <a:r>
              <a:rPr lang="en-US" altLang="ko-KR" sz="2400" spc="-15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/ </a:t>
            </a:r>
            <a:r>
              <a:rPr lang="ko-KR" altLang="en-US" sz="2400" spc="-15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로그인</a:t>
            </a:r>
          </a:p>
        </p:txBody>
      </p:sp>
    </p:spTree>
    <p:extLst>
      <p:ext uri="{BB962C8B-B14F-4D97-AF65-F5344CB8AC3E}">
        <p14:creationId xmlns:p14="http://schemas.microsoft.com/office/powerpoint/2010/main" val="38757824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0A21B2AC-30E9-7902-CB48-60870211AD35}"/>
              </a:ext>
            </a:extLst>
          </p:cNvPr>
          <p:cNvSpPr/>
          <p:nvPr/>
        </p:nvSpPr>
        <p:spPr>
          <a:xfrm>
            <a:off x="270164" y="1375320"/>
            <a:ext cx="8820048" cy="532131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55A051A1-CAC1-F9DA-3E29-266997D10AA2}"/>
              </a:ext>
            </a:extLst>
          </p:cNvPr>
          <p:cNvGraphicFramePr>
            <a:graphicFrameLocks noGrp="1"/>
          </p:cNvGraphicFramePr>
          <p:nvPr/>
        </p:nvGraphicFramePr>
        <p:xfrm>
          <a:off x="270164" y="183921"/>
          <a:ext cx="11668991" cy="10422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00598">
                  <a:extLst>
                    <a:ext uri="{9D8B030D-6E8A-4147-A177-3AD203B41FA5}">
                      <a16:colId xmlns:a16="http://schemas.microsoft.com/office/drawing/2014/main" val="606125545"/>
                    </a:ext>
                  </a:extLst>
                </a:gridCol>
                <a:gridCol w="10168393">
                  <a:extLst>
                    <a:ext uri="{9D8B030D-6E8A-4147-A177-3AD203B41FA5}">
                      <a16:colId xmlns:a16="http://schemas.microsoft.com/office/drawing/2014/main" val="3285815456"/>
                    </a:ext>
                  </a:extLst>
                </a:gridCol>
              </a:tblGrid>
              <a:tr h="34740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400" kern="1200" spc="-150" dirty="0" err="1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화면명</a:t>
                      </a:r>
                      <a:endParaRPr lang="ko-KR" altLang="en-US" sz="14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로그인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3594915"/>
                  </a:ext>
                </a:extLst>
              </a:tr>
              <a:tr h="34740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참고 요구사항 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4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2421481"/>
                  </a:ext>
                </a:extLst>
              </a:tr>
              <a:tr h="34740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비고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작성자</a:t>
                      </a:r>
                      <a:r>
                        <a:rPr lang="en-US" altLang="ko-KR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: </a:t>
                      </a:r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서한울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5619919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EC8CC74C-0593-602D-2512-0FEAED5F6C61}"/>
              </a:ext>
            </a:extLst>
          </p:cNvPr>
          <p:cNvSpPr/>
          <p:nvPr/>
        </p:nvSpPr>
        <p:spPr>
          <a:xfrm>
            <a:off x="510072" y="1485898"/>
            <a:ext cx="1059873" cy="4572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spc="-150" dirty="0">
                <a:solidFill>
                  <a:schemeClr val="tx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Football Agora</a:t>
            </a:r>
            <a:endParaRPr lang="ko-KR" altLang="en-US" sz="1400" spc="-150" dirty="0">
              <a:solidFill>
                <a:schemeClr val="tx1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E33AFA-576F-8A9B-7DF8-826D33C9DF7B}"/>
              </a:ext>
            </a:extLst>
          </p:cNvPr>
          <p:cNvSpPr txBox="1"/>
          <p:nvPr/>
        </p:nvSpPr>
        <p:spPr>
          <a:xfrm>
            <a:off x="7614946" y="1560609"/>
            <a:ext cx="1318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-15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LOGIN / SIGN UP</a:t>
            </a:r>
            <a:endParaRPr lang="ko-KR" altLang="en-US" sz="1400" spc="-15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74E9220-9A8E-796A-5283-AB05F6EB48D5}"/>
              </a:ext>
            </a:extLst>
          </p:cNvPr>
          <p:cNvSpPr txBox="1"/>
          <p:nvPr/>
        </p:nvSpPr>
        <p:spPr>
          <a:xfrm>
            <a:off x="12676908" y="790544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글씨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FA2B98D-937D-EB84-9177-90EBEDA5ADA1}"/>
              </a:ext>
            </a:extLst>
          </p:cNvPr>
          <p:cNvSpPr txBox="1"/>
          <p:nvPr/>
        </p:nvSpPr>
        <p:spPr>
          <a:xfrm>
            <a:off x="12676908" y="1178121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ko-KR" altLang="en-US" dirty="0"/>
              <a:t>글씨</a:t>
            </a: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5D47EC79-A2A0-AF38-E16F-798AAD5444A3}"/>
              </a:ext>
            </a:extLst>
          </p:cNvPr>
          <p:cNvSpPr/>
          <p:nvPr/>
        </p:nvSpPr>
        <p:spPr>
          <a:xfrm>
            <a:off x="3948946" y="4987669"/>
            <a:ext cx="1852572" cy="398896"/>
          </a:xfrm>
          <a:prstGeom prst="roundRect">
            <a:avLst>
              <a:gd name="adj" fmla="val 867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KoPubWorld돋움체 Bold" panose="020B0600000101010101" charset="-127"/>
                <a:ea typeface="KoPubWorld돋움체 Bold" panose="020B0600000101010101" charset="-127"/>
                <a:cs typeface="KoPubWorld돋움체 Bold" panose="020B0600000101010101" charset="-127"/>
              </a:rPr>
              <a:t>로그인</a:t>
            </a: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03AA48E4-9F31-9638-A76C-1BDE4751AEFA}"/>
              </a:ext>
            </a:extLst>
          </p:cNvPr>
          <p:cNvCxnSpPr>
            <a:cxnSpLocks/>
          </p:cNvCxnSpPr>
          <p:nvPr/>
        </p:nvCxnSpPr>
        <p:spPr>
          <a:xfrm>
            <a:off x="2908568" y="5583607"/>
            <a:ext cx="3933327" cy="0"/>
          </a:xfrm>
          <a:prstGeom prst="line">
            <a:avLst/>
          </a:prstGeom>
          <a:ln>
            <a:solidFill>
              <a:srgbClr val="D1D1D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28E519A2-62A0-7D84-89FC-88A1024C7545}"/>
              </a:ext>
            </a:extLst>
          </p:cNvPr>
          <p:cNvGrpSpPr/>
          <p:nvPr/>
        </p:nvGrpSpPr>
        <p:grpSpPr>
          <a:xfrm>
            <a:off x="3110311" y="4012722"/>
            <a:ext cx="266420" cy="307777"/>
            <a:chOff x="7394543" y="1579667"/>
            <a:chExt cx="266420" cy="307777"/>
          </a:xfrm>
        </p:grpSpPr>
        <p:sp>
          <p:nvSpPr>
            <p:cNvPr id="113" name="타원 112">
              <a:extLst>
                <a:ext uri="{FF2B5EF4-FFF2-40B4-BE49-F238E27FC236}">
                  <a16:creationId xmlns:a16="http://schemas.microsoft.com/office/drawing/2014/main" id="{7249692A-746C-AA20-E243-4E307E867EFF}"/>
                </a:ext>
              </a:extLst>
            </p:cNvPr>
            <p:cNvSpPr/>
            <p:nvPr/>
          </p:nvSpPr>
          <p:spPr>
            <a:xfrm>
              <a:off x="7424116" y="1598847"/>
              <a:ext cx="234355" cy="2312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ko-KR" altLang="en-US" sz="1400" spc="-15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DBBAF321-A85C-ADEA-0F8B-FD8B0C6E7EA4}"/>
                </a:ext>
              </a:extLst>
            </p:cNvPr>
            <p:cNvSpPr txBox="1"/>
            <p:nvPr/>
          </p:nvSpPr>
          <p:spPr>
            <a:xfrm>
              <a:off x="7394543" y="1579667"/>
              <a:ext cx="266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>
                  <a:solidFill>
                    <a:schemeClr val="bg1"/>
                  </a:solidFill>
                </a:rPr>
                <a:t>1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0A3DE1EA-F930-3F11-25E3-E12E2F898F27}"/>
              </a:ext>
            </a:extLst>
          </p:cNvPr>
          <p:cNvGrpSpPr/>
          <p:nvPr/>
        </p:nvGrpSpPr>
        <p:grpSpPr>
          <a:xfrm>
            <a:off x="3550164" y="5047345"/>
            <a:ext cx="266420" cy="307777"/>
            <a:chOff x="7394543" y="1579667"/>
            <a:chExt cx="266420" cy="307777"/>
          </a:xfrm>
        </p:grpSpPr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84D52EF8-B5C4-ED70-5B87-8654A60B28D3}"/>
                </a:ext>
              </a:extLst>
            </p:cNvPr>
            <p:cNvSpPr/>
            <p:nvPr/>
          </p:nvSpPr>
          <p:spPr>
            <a:xfrm>
              <a:off x="7424116" y="1598847"/>
              <a:ext cx="234355" cy="2312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ko-KR" altLang="en-US" sz="1400" spc="-15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FF391FE6-2CC3-67B3-06A1-78FB039FC024}"/>
                </a:ext>
              </a:extLst>
            </p:cNvPr>
            <p:cNvSpPr txBox="1"/>
            <p:nvPr/>
          </p:nvSpPr>
          <p:spPr>
            <a:xfrm>
              <a:off x="7394543" y="1579667"/>
              <a:ext cx="266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>
                  <a:solidFill>
                    <a:schemeClr val="bg1"/>
                  </a:solidFill>
                </a:rPr>
                <a:t>2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1D7902C3-6B7B-2563-1601-4619E4E92753}"/>
              </a:ext>
            </a:extLst>
          </p:cNvPr>
          <p:cNvGrpSpPr/>
          <p:nvPr/>
        </p:nvGrpSpPr>
        <p:grpSpPr>
          <a:xfrm>
            <a:off x="6166493" y="6048855"/>
            <a:ext cx="266420" cy="307777"/>
            <a:chOff x="7394543" y="1579667"/>
            <a:chExt cx="266420" cy="307777"/>
          </a:xfrm>
        </p:grpSpPr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B606FC65-8709-733F-01F1-3053734352A4}"/>
                </a:ext>
              </a:extLst>
            </p:cNvPr>
            <p:cNvSpPr/>
            <p:nvPr/>
          </p:nvSpPr>
          <p:spPr>
            <a:xfrm>
              <a:off x="7424116" y="1598847"/>
              <a:ext cx="234355" cy="2312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ko-KR" altLang="en-US" sz="1400" spc="-15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A8177D21-E7AB-2FE8-167A-CBE3B0C69136}"/>
                </a:ext>
              </a:extLst>
            </p:cNvPr>
            <p:cNvSpPr txBox="1"/>
            <p:nvPr/>
          </p:nvSpPr>
          <p:spPr>
            <a:xfrm>
              <a:off x="7394543" y="1579667"/>
              <a:ext cx="266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>
                  <a:solidFill>
                    <a:schemeClr val="bg1"/>
                  </a:solidFill>
                </a:rPr>
                <a:t>4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139" name="표 138">
            <a:extLst>
              <a:ext uri="{FF2B5EF4-FFF2-40B4-BE49-F238E27FC236}">
                <a16:creationId xmlns:a16="http://schemas.microsoft.com/office/drawing/2014/main" id="{8A22A366-4425-B948-5428-81B6F37707C8}"/>
              </a:ext>
            </a:extLst>
          </p:cNvPr>
          <p:cNvGraphicFramePr>
            <a:graphicFrameLocks noGrp="1"/>
          </p:cNvGraphicFramePr>
          <p:nvPr/>
        </p:nvGraphicFramePr>
        <p:xfrm>
          <a:off x="9170659" y="1375319"/>
          <a:ext cx="2774553" cy="51673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3264">
                  <a:extLst>
                    <a:ext uri="{9D8B030D-6E8A-4147-A177-3AD203B41FA5}">
                      <a16:colId xmlns:a16="http://schemas.microsoft.com/office/drawing/2014/main" val="1331650476"/>
                    </a:ext>
                  </a:extLst>
                </a:gridCol>
                <a:gridCol w="2441289">
                  <a:extLst>
                    <a:ext uri="{9D8B030D-6E8A-4147-A177-3AD203B41FA5}">
                      <a16:colId xmlns:a16="http://schemas.microsoft.com/office/drawing/2014/main" val="2833282244"/>
                    </a:ext>
                  </a:extLst>
                </a:gridCol>
              </a:tblGrid>
              <a:tr h="316408">
                <a:tc gridSpan="2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기능명세서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4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949810"/>
                  </a:ext>
                </a:extLst>
              </a:tr>
              <a:tr h="71191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1</a:t>
                      </a:r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- ID, PW 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는 인풋박스로 값을 받음</a:t>
                      </a:r>
                      <a:endParaRPr lang="en-US" altLang="ko-KR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- 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값을 입력 받기 전</a:t>
                      </a: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, Place Holder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로 각 값을 입력하도록 가이드 문구 표기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8995814"/>
                  </a:ext>
                </a:extLst>
              </a:tr>
              <a:tr h="745083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2</a:t>
                      </a:r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- [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로그인</a:t>
                      </a: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] 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클릭 시</a:t>
                      </a: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, ID, PW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가 </a:t>
                      </a: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DB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의 정보와 일치하면 메인 홈 화면 페이지로 이동</a:t>
                      </a: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. 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일치하지 않으면 오류 문구 표시</a:t>
                      </a:r>
                      <a:endParaRPr lang="en-US" altLang="ko-KR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 </a:t>
                      </a: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- ID, PW 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중 값이 공란이라면 </a:t>
                      </a: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Input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창 밑에 오류 문구 표시</a:t>
                      </a:r>
                      <a:endParaRPr lang="en-US" altLang="ko-KR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835992"/>
                  </a:ext>
                </a:extLst>
              </a:tr>
              <a:tr h="75380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3</a:t>
                      </a:r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-  [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아이디 또는 비밀번호를 잊으셨나요</a:t>
                      </a: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?] 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를 클릭하면 아이디</a:t>
                      </a: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/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비밀번호 찾기 및 변경 페이지로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705699"/>
                  </a:ext>
                </a:extLst>
              </a:tr>
              <a:tr h="79876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4</a:t>
                      </a:r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-  [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회원가입</a:t>
                      </a: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]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을 클릭하면 회원가입 페이지로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967058"/>
                  </a:ext>
                </a:extLst>
              </a:tr>
              <a:tr h="58681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70298"/>
                  </a:ext>
                </a:extLst>
              </a:tr>
              <a:tr h="91758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0043642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CA70A99D-F078-1E16-9AB9-19BBFFF6AE92}"/>
              </a:ext>
            </a:extLst>
          </p:cNvPr>
          <p:cNvSpPr txBox="1"/>
          <p:nvPr/>
        </p:nvSpPr>
        <p:spPr>
          <a:xfrm>
            <a:off x="4478625" y="2660176"/>
            <a:ext cx="8002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ko-KR" altLang="en-US" sz="2000" dirty="0"/>
              <a:t>로그인</a:t>
            </a:r>
          </a:p>
        </p:txBody>
      </p:sp>
      <p:sp>
        <p:nvSpPr>
          <p:cNvPr id="7" name="순서도: 처리 6">
            <a:extLst>
              <a:ext uri="{FF2B5EF4-FFF2-40B4-BE49-F238E27FC236}">
                <a16:creationId xmlns:a16="http://schemas.microsoft.com/office/drawing/2014/main" id="{316B4921-E9CD-6D25-82EE-4FF88B173DE5}"/>
              </a:ext>
            </a:extLst>
          </p:cNvPr>
          <p:cNvSpPr/>
          <p:nvPr/>
        </p:nvSpPr>
        <p:spPr>
          <a:xfrm>
            <a:off x="3948946" y="3599296"/>
            <a:ext cx="1852572" cy="275011"/>
          </a:xfrm>
          <a:prstGeom prst="flowChartProcess">
            <a:avLst/>
          </a:prstGeom>
          <a:solidFill>
            <a:schemeClr val="bg1"/>
          </a:solidFill>
          <a:ln w="19050">
            <a:solidFill>
              <a:srgbClr val="D1D1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아이디를 입력하세요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AA4681F-F539-99DC-BF90-2E9823AF8DC7}"/>
              </a:ext>
            </a:extLst>
          </p:cNvPr>
          <p:cNvSpPr txBox="1"/>
          <p:nvPr/>
        </p:nvSpPr>
        <p:spPr>
          <a:xfrm>
            <a:off x="3884993" y="3228901"/>
            <a:ext cx="6484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ko-KR" altLang="en-US" dirty="0"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아이디</a:t>
            </a:r>
          </a:p>
        </p:txBody>
      </p:sp>
      <p:sp>
        <p:nvSpPr>
          <p:cNvPr id="34" name="순서도: 처리 33">
            <a:extLst>
              <a:ext uri="{FF2B5EF4-FFF2-40B4-BE49-F238E27FC236}">
                <a16:creationId xmlns:a16="http://schemas.microsoft.com/office/drawing/2014/main" id="{8C30B734-59F1-197D-DF94-24329F44C4D3}"/>
              </a:ext>
            </a:extLst>
          </p:cNvPr>
          <p:cNvSpPr/>
          <p:nvPr/>
        </p:nvSpPr>
        <p:spPr>
          <a:xfrm>
            <a:off x="3948946" y="4458277"/>
            <a:ext cx="1852572" cy="275011"/>
          </a:xfrm>
          <a:prstGeom prst="flowChartProcess">
            <a:avLst/>
          </a:prstGeom>
          <a:solidFill>
            <a:schemeClr val="bg1"/>
          </a:solidFill>
          <a:ln w="19050">
            <a:solidFill>
              <a:srgbClr val="D1D1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비밀번호를 입력하세요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A5AF9F0-B71D-8787-4D88-84C9BF7ADA65}"/>
              </a:ext>
            </a:extLst>
          </p:cNvPr>
          <p:cNvSpPr txBox="1"/>
          <p:nvPr/>
        </p:nvSpPr>
        <p:spPr>
          <a:xfrm>
            <a:off x="3884993" y="4151407"/>
            <a:ext cx="948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ko-KR" altLang="en-US" dirty="0"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비밀번호</a:t>
            </a:r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C4CB8E47-CF32-E493-6EA7-DFAB6DF09370}"/>
              </a:ext>
            </a:extLst>
          </p:cNvPr>
          <p:cNvGrpSpPr/>
          <p:nvPr/>
        </p:nvGrpSpPr>
        <p:grpSpPr>
          <a:xfrm>
            <a:off x="6168985" y="5723058"/>
            <a:ext cx="266420" cy="307777"/>
            <a:chOff x="7394543" y="1579667"/>
            <a:chExt cx="266420" cy="307777"/>
          </a:xfrm>
        </p:grpSpPr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DE1BC7DE-BA49-B88F-F709-37294E9139F6}"/>
                </a:ext>
              </a:extLst>
            </p:cNvPr>
            <p:cNvSpPr/>
            <p:nvPr/>
          </p:nvSpPr>
          <p:spPr>
            <a:xfrm>
              <a:off x="7424116" y="1598847"/>
              <a:ext cx="234355" cy="2312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ko-KR" altLang="en-US" sz="1400" spc="-15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0FAE1D6E-7E11-9688-A514-8AC0708AB4CB}"/>
                </a:ext>
              </a:extLst>
            </p:cNvPr>
            <p:cNvSpPr txBox="1"/>
            <p:nvPr/>
          </p:nvSpPr>
          <p:spPr>
            <a:xfrm>
              <a:off x="7394543" y="1579667"/>
              <a:ext cx="266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>
                  <a:solidFill>
                    <a:schemeClr val="bg1"/>
                  </a:solidFill>
                </a:rPr>
                <a:t>3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66" name="왼쪽 대괄호 65">
            <a:extLst>
              <a:ext uri="{FF2B5EF4-FFF2-40B4-BE49-F238E27FC236}">
                <a16:creationId xmlns:a16="http://schemas.microsoft.com/office/drawing/2014/main" id="{74E21317-61BD-B61B-3A31-23B1F701C08E}"/>
              </a:ext>
            </a:extLst>
          </p:cNvPr>
          <p:cNvSpPr/>
          <p:nvPr/>
        </p:nvSpPr>
        <p:spPr>
          <a:xfrm>
            <a:off x="3550164" y="3741264"/>
            <a:ext cx="266420" cy="861561"/>
          </a:xfrm>
          <a:prstGeom prst="leftBracke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5AA2A4DC-7DE8-E612-B062-A1BBA14F4500}"/>
              </a:ext>
            </a:extLst>
          </p:cNvPr>
          <p:cNvSpPr/>
          <p:nvPr/>
        </p:nvSpPr>
        <p:spPr>
          <a:xfrm>
            <a:off x="3634493" y="5687637"/>
            <a:ext cx="2481475" cy="29753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아이디 또는  비밀번호를 잊으셨나요</a:t>
            </a:r>
            <a:r>
              <a:rPr lang="en-US" altLang="ko-KR" sz="1200" dirty="0">
                <a:solidFill>
                  <a:schemeClr val="tx1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?</a:t>
            </a:r>
            <a:r>
              <a:rPr lang="ko-KR" altLang="en-US" sz="1200" dirty="0">
                <a:solidFill>
                  <a:schemeClr val="tx1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 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3B7B7DBA-484D-C2B6-0FE7-DD203C8DBAEB}"/>
              </a:ext>
            </a:extLst>
          </p:cNvPr>
          <p:cNvSpPr/>
          <p:nvPr/>
        </p:nvSpPr>
        <p:spPr>
          <a:xfrm>
            <a:off x="3634493" y="6031752"/>
            <a:ext cx="2481475" cy="29753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회원가입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F560FDA-F6AA-39BA-D8C2-5F0724662452}"/>
              </a:ext>
            </a:extLst>
          </p:cNvPr>
          <p:cNvSpPr txBox="1"/>
          <p:nvPr/>
        </p:nvSpPr>
        <p:spPr>
          <a:xfrm>
            <a:off x="4482889" y="2076690"/>
            <a:ext cx="796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FA TEAM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862864-72DC-2A12-00C6-8525F11C2131}"/>
              </a:ext>
            </a:extLst>
          </p:cNvPr>
          <p:cNvSpPr txBox="1"/>
          <p:nvPr/>
        </p:nvSpPr>
        <p:spPr>
          <a:xfrm>
            <a:off x="6515120" y="2076691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Chatbot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E7633E6-AF1F-8485-77FD-3A54FEE780C8}"/>
              </a:ext>
            </a:extLst>
          </p:cNvPr>
          <p:cNvSpPr txBox="1"/>
          <p:nvPr/>
        </p:nvSpPr>
        <p:spPr>
          <a:xfrm>
            <a:off x="2296258" y="2076691"/>
            <a:ext cx="9060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ko-KR" altLang="en-US" dirty="0" err="1"/>
              <a:t>풋살장</a:t>
            </a:r>
            <a:r>
              <a:rPr lang="ko-KR" altLang="en-US" dirty="0"/>
              <a:t> 예약</a:t>
            </a:r>
          </a:p>
        </p:txBody>
      </p:sp>
    </p:spTree>
    <p:extLst>
      <p:ext uri="{BB962C8B-B14F-4D97-AF65-F5344CB8AC3E}">
        <p14:creationId xmlns:p14="http://schemas.microsoft.com/office/powerpoint/2010/main" val="18697131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0A21B2AC-30E9-7902-CB48-60870211AD35}"/>
              </a:ext>
            </a:extLst>
          </p:cNvPr>
          <p:cNvSpPr/>
          <p:nvPr/>
        </p:nvSpPr>
        <p:spPr>
          <a:xfrm>
            <a:off x="270164" y="1375320"/>
            <a:ext cx="8820048" cy="532131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55A051A1-CAC1-F9DA-3E29-266997D10AA2}"/>
              </a:ext>
            </a:extLst>
          </p:cNvPr>
          <p:cNvGraphicFramePr>
            <a:graphicFrameLocks noGrp="1"/>
          </p:cNvGraphicFramePr>
          <p:nvPr/>
        </p:nvGraphicFramePr>
        <p:xfrm>
          <a:off x="270164" y="183921"/>
          <a:ext cx="11668991" cy="10422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00598">
                  <a:extLst>
                    <a:ext uri="{9D8B030D-6E8A-4147-A177-3AD203B41FA5}">
                      <a16:colId xmlns:a16="http://schemas.microsoft.com/office/drawing/2014/main" val="606125545"/>
                    </a:ext>
                  </a:extLst>
                </a:gridCol>
                <a:gridCol w="10168393">
                  <a:extLst>
                    <a:ext uri="{9D8B030D-6E8A-4147-A177-3AD203B41FA5}">
                      <a16:colId xmlns:a16="http://schemas.microsoft.com/office/drawing/2014/main" val="3285815456"/>
                    </a:ext>
                  </a:extLst>
                </a:gridCol>
              </a:tblGrid>
              <a:tr h="34740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400" kern="1200" spc="-150" dirty="0" err="1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화면명</a:t>
                      </a:r>
                      <a:endParaRPr lang="ko-KR" altLang="en-US" sz="14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로그인 </a:t>
                      </a:r>
                      <a:r>
                        <a:rPr lang="en-US" altLang="ko-KR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&gt; </a:t>
                      </a:r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아이디</a:t>
                      </a:r>
                      <a:r>
                        <a:rPr lang="en-US" altLang="ko-KR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/</a:t>
                      </a:r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비밀번호 찾기 </a:t>
                      </a:r>
                      <a:r>
                        <a:rPr lang="en-US" altLang="ko-KR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&gt; </a:t>
                      </a:r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아이디 찾기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3594915"/>
                  </a:ext>
                </a:extLst>
              </a:tr>
              <a:tr h="34740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참고 요구사항 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4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2421481"/>
                  </a:ext>
                </a:extLst>
              </a:tr>
              <a:tr h="34740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비고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작성자</a:t>
                      </a:r>
                      <a:r>
                        <a:rPr lang="en-US" altLang="ko-KR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: </a:t>
                      </a:r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서한울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5619919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EC8CC74C-0593-602D-2512-0FEAED5F6C61}"/>
              </a:ext>
            </a:extLst>
          </p:cNvPr>
          <p:cNvSpPr/>
          <p:nvPr/>
        </p:nvSpPr>
        <p:spPr>
          <a:xfrm>
            <a:off x="510072" y="1485898"/>
            <a:ext cx="1059873" cy="4572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spc="-150" dirty="0">
                <a:solidFill>
                  <a:schemeClr val="tx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Football Agora</a:t>
            </a:r>
            <a:endParaRPr lang="ko-KR" altLang="en-US" sz="1400" spc="-150" dirty="0">
              <a:solidFill>
                <a:schemeClr val="tx1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E33AFA-576F-8A9B-7DF8-826D33C9DF7B}"/>
              </a:ext>
            </a:extLst>
          </p:cNvPr>
          <p:cNvSpPr txBox="1"/>
          <p:nvPr/>
        </p:nvSpPr>
        <p:spPr>
          <a:xfrm>
            <a:off x="7614946" y="1560609"/>
            <a:ext cx="1318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-15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LOGIN / SIGN UP</a:t>
            </a:r>
            <a:endParaRPr lang="ko-KR" altLang="en-US" sz="1400" spc="-15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74E9220-9A8E-796A-5283-AB05F6EB48D5}"/>
              </a:ext>
            </a:extLst>
          </p:cNvPr>
          <p:cNvSpPr txBox="1"/>
          <p:nvPr/>
        </p:nvSpPr>
        <p:spPr>
          <a:xfrm>
            <a:off x="12676908" y="790544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글씨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FA2B98D-937D-EB84-9177-90EBEDA5ADA1}"/>
              </a:ext>
            </a:extLst>
          </p:cNvPr>
          <p:cNvSpPr txBox="1"/>
          <p:nvPr/>
        </p:nvSpPr>
        <p:spPr>
          <a:xfrm>
            <a:off x="12676908" y="1178121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ko-KR" altLang="en-US" dirty="0"/>
              <a:t>글씨</a:t>
            </a: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5D47EC79-A2A0-AF38-E16F-798AAD5444A3}"/>
              </a:ext>
            </a:extLst>
          </p:cNvPr>
          <p:cNvSpPr/>
          <p:nvPr/>
        </p:nvSpPr>
        <p:spPr>
          <a:xfrm>
            <a:off x="3044727" y="5687830"/>
            <a:ext cx="3859077" cy="398896"/>
          </a:xfrm>
          <a:prstGeom prst="roundRect">
            <a:avLst>
              <a:gd name="adj" fmla="val 867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KoPubWorld돋움체 Bold" panose="020B0600000101010101" charset="-127"/>
                <a:ea typeface="KoPubWorld돋움체 Bold" panose="020B0600000101010101" charset="-127"/>
                <a:cs typeface="KoPubWorld돋움체 Bold" panose="020B0600000101010101" charset="-127"/>
              </a:rPr>
              <a:t>확인</a:t>
            </a:r>
          </a:p>
        </p:txBody>
      </p: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28E519A2-62A0-7D84-89FC-88A1024C7545}"/>
              </a:ext>
            </a:extLst>
          </p:cNvPr>
          <p:cNvGrpSpPr/>
          <p:nvPr/>
        </p:nvGrpSpPr>
        <p:grpSpPr>
          <a:xfrm>
            <a:off x="2555935" y="3811165"/>
            <a:ext cx="266420" cy="307777"/>
            <a:chOff x="7394543" y="1579667"/>
            <a:chExt cx="266420" cy="307777"/>
          </a:xfrm>
        </p:grpSpPr>
        <p:sp>
          <p:nvSpPr>
            <p:cNvPr id="113" name="타원 112">
              <a:extLst>
                <a:ext uri="{FF2B5EF4-FFF2-40B4-BE49-F238E27FC236}">
                  <a16:creationId xmlns:a16="http://schemas.microsoft.com/office/drawing/2014/main" id="{7249692A-746C-AA20-E243-4E307E867EFF}"/>
                </a:ext>
              </a:extLst>
            </p:cNvPr>
            <p:cNvSpPr/>
            <p:nvPr/>
          </p:nvSpPr>
          <p:spPr>
            <a:xfrm>
              <a:off x="7424116" y="1598847"/>
              <a:ext cx="234355" cy="2312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ko-KR" altLang="en-US" sz="1400" spc="-15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DBBAF321-A85C-ADEA-0F8B-FD8B0C6E7EA4}"/>
                </a:ext>
              </a:extLst>
            </p:cNvPr>
            <p:cNvSpPr txBox="1"/>
            <p:nvPr/>
          </p:nvSpPr>
          <p:spPr>
            <a:xfrm>
              <a:off x="7394543" y="1579667"/>
              <a:ext cx="266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>
                  <a:solidFill>
                    <a:schemeClr val="bg1"/>
                  </a:solidFill>
                </a:rPr>
                <a:t>1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0A3DE1EA-F930-3F11-25E3-E12E2F898F27}"/>
              </a:ext>
            </a:extLst>
          </p:cNvPr>
          <p:cNvGrpSpPr/>
          <p:nvPr/>
        </p:nvGrpSpPr>
        <p:grpSpPr>
          <a:xfrm>
            <a:off x="2296258" y="4847842"/>
            <a:ext cx="266420" cy="307777"/>
            <a:chOff x="7394543" y="1579667"/>
            <a:chExt cx="266420" cy="307777"/>
          </a:xfrm>
        </p:grpSpPr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84D52EF8-B5C4-ED70-5B87-8654A60B28D3}"/>
                </a:ext>
              </a:extLst>
            </p:cNvPr>
            <p:cNvSpPr/>
            <p:nvPr/>
          </p:nvSpPr>
          <p:spPr>
            <a:xfrm>
              <a:off x="7424116" y="1598847"/>
              <a:ext cx="234355" cy="2312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ko-KR" altLang="en-US" sz="1400" spc="-15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FF391FE6-2CC3-67B3-06A1-78FB039FC024}"/>
                </a:ext>
              </a:extLst>
            </p:cNvPr>
            <p:cNvSpPr txBox="1"/>
            <p:nvPr/>
          </p:nvSpPr>
          <p:spPr>
            <a:xfrm>
              <a:off x="7394543" y="1579667"/>
              <a:ext cx="266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>
                  <a:solidFill>
                    <a:schemeClr val="bg1"/>
                  </a:solidFill>
                </a:rPr>
                <a:t>2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139" name="표 138">
            <a:extLst>
              <a:ext uri="{FF2B5EF4-FFF2-40B4-BE49-F238E27FC236}">
                <a16:creationId xmlns:a16="http://schemas.microsoft.com/office/drawing/2014/main" id="{8A22A366-4425-B948-5428-81B6F37707C8}"/>
              </a:ext>
            </a:extLst>
          </p:cNvPr>
          <p:cNvGraphicFramePr>
            <a:graphicFrameLocks noGrp="1"/>
          </p:cNvGraphicFramePr>
          <p:nvPr/>
        </p:nvGraphicFramePr>
        <p:xfrm>
          <a:off x="9170659" y="1375319"/>
          <a:ext cx="2889517" cy="540489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7073">
                  <a:extLst>
                    <a:ext uri="{9D8B030D-6E8A-4147-A177-3AD203B41FA5}">
                      <a16:colId xmlns:a16="http://schemas.microsoft.com/office/drawing/2014/main" val="1331650476"/>
                    </a:ext>
                  </a:extLst>
                </a:gridCol>
                <a:gridCol w="2542444">
                  <a:extLst>
                    <a:ext uri="{9D8B030D-6E8A-4147-A177-3AD203B41FA5}">
                      <a16:colId xmlns:a16="http://schemas.microsoft.com/office/drawing/2014/main" val="2833282244"/>
                    </a:ext>
                  </a:extLst>
                </a:gridCol>
              </a:tblGrid>
              <a:tr h="316408">
                <a:tc gridSpan="2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기능명세서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4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949810"/>
                  </a:ext>
                </a:extLst>
              </a:tr>
              <a:tr h="71191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1</a:t>
                      </a:r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- 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마우스 포인터가 올라갔을 때</a:t>
                      </a: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, </a:t>
                      </a:r>
                      <a:r>
                        <a:rPr lang="ko-KR" altLang="en-US" sz="1300" kern="1200" spc="-150" dirty="0" err="1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호버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 효과 표시</a:t>
                      </a: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. [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 아이디 </a:t>
                      </a: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] 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클릭 시 </a:t>
                      </a: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&lt;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아이디 찾기</a:t>
                      </a: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&gt; 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페이지 노출</a:t>
                      </a: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, [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비밀번호</a:t>
                      </a: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] 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클릭 시 </a:t>
                      </a: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&lt;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비밀번호 찾기</a:t>
                      </a: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&gt; 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페이지 노출</a:t>
                      </a:r>
                      <a:endParaRPr lang="en-US" altLang="ko-KR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- 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색의 차이를 통해 사용자가 </a:t>
                      </a: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&lt;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아이디 찾기</a:t>
                      </a: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&gt; 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와 </a:t>
                      </a: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&lt;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비밀번호 찾기</a:t>
                      </a: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&gt; 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중 어느 페이지를 보고 있는지 알려줌</a:t>
                      </a: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.</a:t>
                      </a:r>
                      <a:b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</a:b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- &lt;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아이디</a:t>
                      </a: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/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비밀번호 찾기</a:t>
                      </a: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&gt; 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페이지를 처음 들어갔을 때는 </a:t>
                      </a: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&lt;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아이디 찾기</a:t>
                      </a: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&gt; 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페이지를 우선적으로 보여줌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8995814"/>
                  </a:ext>
                </a:extLst>
              </a:tr>
              <a:tr h="745083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2</a:t>
                      </a:r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- 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이름</a:t>
                      </a: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, email 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은 인풋박스로 값을 받음</a:t>
                      </a:r>
                      <a:endParaRPr lang="en-US" altLang="ko-KR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- 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값을 입력 받기 전</a:t>
                      </a: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, Place Holder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로 각 값을 입력하도록 가이드 문구 표기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835992"/>
                  </a:ext>
                </a:extLst>
              </a:tr>
              <a:tr h="75380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3</a:t>
                      </a:r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- [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확인</a:t>
                      </a: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] 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클릭 시</a:t>
                      </a: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, 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이름</a:t>
                      </a: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, e-mail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이 </a:t>
                      </a: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DB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의 정보와 일치하면 </a:t>
                      </a: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&lt; 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아이디 안내 페이지 </a:t>
                      </a: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&gt; 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로 이동</a:t>
                      </a: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. 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일치하지 않으면 다음과 같은 오류 </a:t>
                      </a:r>
                      <a:r>
                        <a:rPr lang="ko-KR" altLang="en-US" sz="1300" kern="1200" spc="-150" dirty="0" err="1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팝업창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  출력</a:t>
                      </a:r>
                      <a:b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</a:br>
                      <a:r>
                        <a:rPr lang="en-US" altLang="ko-KR" sz="1300" b="0" kern="1200" spc="-150" dirty="0">
                          <a:solidFill>
                            <a:schemeClr val="tx1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“</a:t>
                      </a:r>
                      <a:r>
                        <a:rPr lang="ko-KR" altLang="en-US" sz="1300" b="0" kern="1200" spc="-150" dirty="0">
                          <a:solidFill>
                            <a:schemeClr val="tx1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입력하신 정보로 가입된 회원 아이디는 존재하지 않습니다</a:t>
                      </a:r>
                      <a:r>
                        <a:rPr lang="en-US" altLang="ko-KR" sz="1300" b="0" kern="1200" spc="-150" dirty="0">
                          <a:solidFill>
                            <a:schemeClr val="tx1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.”</a:t>
                      </a:r>
                      <a:b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</a:b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- 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이름 값이</a:t>
                      </a: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 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공란일 경우 다음의 오류 </a:t>
                      </a:r>
                      <a:r>
                        <a:rPr lang="ko-KR" altLang="en-US" sz="1300" kern="1200" spc="-150" dirty="0" err="1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팝업창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 문구 출력</a:t>
                      </a:r>
                      <a:b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</a:b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“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이름을 입력하세요</a:t>
                      </a: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.”</a:t>
                      </a:r>
                      <a:b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</a:b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- email 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값이 공란일 경우 오류 </a:t>
                      </a:r>
                      <a:r>
                        <a:rPr lang="ko-KR" altLang="en-US" sz="1300" kern="1200" spc="-150" dirty="0" err="1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팝업창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 문구</a:t>
                      </a:r>
                      <a:endParaRPr lang="en-US" altLang="ko-KR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“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이메일을 입력하세요</a:t>
                      </a: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.”</a:t>
                      </a:r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705699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CA70A99D-F078-1E16-9AB9-19BBFFF6AE92}"/>
              </a:ext>
            </a:extLst>
          </p:cNvPr>
          <p:cNvSpPr txBox="1"/>
          <p:nvPr/>
        </p:nvSpPr>
        <p:spPr>
          <a:xfrm>
            <a:off x="2662393" y="2803314"/>
            <a:ext cx="22349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ko-KR" altLang="en-US" sz="2000" dirty="0"/>
              <a:t>아이디</a:t>
            </a:r>
            <a:r>
              <a:rPr lang="en-US" altLang="ko-KR" sz="2000" dirty="0"/>
              <a:t>/ </a:t>
            </a:r>
            <a:r>
              <a:rPr lang="ko-KR" altLang="en-US" sz="2000" dirty="0"/>
              <a:t>비밀번호 찾기</a:t>
            </a:r>
          </a:p>
        </p:txBody>
      </p:sp>
      <p:sp>
        <p:nvSpPr>
          <p:cNvPr id="7" name="순서도: 처리 6">
            <a:extLst>
              <a:ext uri="{FF2B5EF4-FFF2-40B4-BE49-F238E27FC236}">
                <a16:creationId xmlns:a16="http://schemas.microsoft.com/office/drawing/2014/main" id="{316B4921-E9CD-6D25-82EE-4FF88B173DE5}"/>
              </a:ext>
            </a:extLst>
          </p:cNvPr>
          <p:cNvSpPr/>
          <p:nvPr/>
        </p:nvSpPr>
        <p:spPr>
          <a:xfrm>
            <a:off x="3046334" y="4552892"/>
            <a:ext cx="3862096" cy="275011"/>
          </a:xfrm>
          <a:prstGeom prst="flowChartProcess">
            <a:avLst/>
          </a:prstGeom>
          <a:solidFill>
            <a:schemeClr val="bg1"/>
          </a:solidFill>
          <a:ln w="19050">
            <a:solidFill>
              <a:srgbClr val="D1D1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이름을 입력하세요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AA4681F-F539-99DC-BF90-2E9823AF8DC7}"/>
              </a:ext>
            </a:extLst>
          </p:cNvPr>
          <p:cNvSpPr txBox="1"/>
          <p:nvPr/>
        </p:nvSpPr>
        <p:spPr>
          <a:xfrm>
            <a:off x="3648378" y="3769430"/>
            <a:ext cx="6484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pPr algn="ctr"/>
            <a:r>
              <a:rPr lang="ko-KR" altLang="en-US" dirty="0"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아이디</a:t>
            </a:r>
          </a:p>
        </p:txBody>
      </p:sp>
      <p:sp>
        <p:nvSpPr>
          <p:cNvPr id="34" name="순서도: 처리 33">
            <a:extLst>
              <a:ext uri="{FF2B5EF4-FFF2-40B4-BE49-F238E27FC236}">
                <a16:creationId xmlns:a16="http://schemas.microsoft.com/office/drawing/2014/main" id="{8C30B734-59F1-197D-DF94-24329F44C4D3}"/>
              </a:ext>
            </a:extLst>
          </p:cNvPr>
          <p:cNvSpPr/>
          <p:nvPr/>
        </p:nvSpPr>
        <p:spPr>
          <a:xfrm>
            <a:off x="3041709" y="5187753"/>
            <a:ext cx="3862096" cy="275011"/>
          </a:xfrm>
          <a:prstGeom prst="flowChartProcess">
            <a:avLst/>
          </a:prstGeom>
          <a:solidFill>
            <a:schemeClr val="bg1"/>
          </a:solidFill>
          <a:ln w="19050">
            <a:solidFill>
              <a:srgbClr val="D1D1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이메일을 입력하세요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A5AF9F0-B71D-8787-4D88-84C9BF7ADA65}"/>
              </a:ext>
            </a:extLst>
          </p:cNvPr>
          <p:cNvSpPr txBox="1"/>
          <p:nvPr/>
        </p:nvSpPr>
        <p:spPr>
          <a:xfrm>
            <a:off x="2986008" y="4910754"/>
            <a:ext cx="6484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ko-KR" altLang="en-US" sz="1200" dirty="0"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이메일</a:t>
            </a:r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C4CB8E47-CF32-E493-6EA7-DFAB6DF09370}"/>
              </a:ext>
            </a:extLst>
          </p:cNvPr>
          <p:cNvGrpSpPr/>
          <p:nvPr/>
        </p:nvGrpSpPr>
        <p:grpSpPr>
          <a:xfrm>
            <a:off x="2661119" y="5743465"/>
            <a:ext cx="266420" cy="307777"/>
            <a:chOff x="7394543" y="1579667"/>
            <a:chExt cx="266420" cy="307777"/>
          </a:xfrm>
        </p:grpSpPr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DE1BC7DE-BA49-B88F-F709-37294E9139F6}"/>
                </a:ext>
              </a:extLst>
            </p:cNvPr>
            <p:cNvSpPr/>
            <p:nvPr/>
          </p:nvSpPr>
          <p:spPr>
            <a:xfrm>
              <a:off x="7424116" y="1598847"/>
              <a:ext cx="234355" cy="2312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ko-KR" altLang="en-US" sz="1400" spc="-15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0FAE1D6E-7E11-9688-A514-8AC0708AB4CB}"/>
                </a:ext>
              </a:extLst>
            </p:cNvPr>
            <p:cNvSpPr txBox="1"/>
            <p:nvPr/>
          </p:nvSpPr>
          <p:spPr>
            <a:xfrm>
              <a:off x="7394543" y="1579667"/>
              <a:ext cx="266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>
                  <a:solidFill>
                    <a:schemeClr val="bg1"/>
                  </a:solidFill>
                </a:rPr>
                <a:t>3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66" name="왼쪽 대괄호 65">
            <a:extLst>
              <a:ext uri="{FF2B5EF4-FFF2-40B4-BE49-F238E27FC236}">
                <a16:creationId xmlns:a16="http://schemas.microsoft.com/office/drawing/2014/main" id="{74E21317-61BD-B61B-3A31-23B1F701C08E}"/>
              </a:ext>
            </a:extLst>
          </p:cNvPr>
          <p:cNvSpPr/>
          <p:nvPr/>
        </p:nvSpPr>
        <p:spPr>
          <a:xfrm>
            <a:off x="2672913" y="4676894"/>
            <a:ext cx="266420" cy="662508"/>
          </a:xfrm>
          <a:prstGeom prst="leftBracke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E78379-444D-F5C4-FFF9-8AC1FA176E0A}"/>
              </a:ext>
            </a:extLst>
          </p:cNvPr>
          <p:cNvSpPr txBox="1"/>
          <p:nvPr/>
        </p:nvSpPr>
        <p:spPr>
          <a:xfrm>
            <a:off x="2661119" y="3203472"/>
            <a:ext cx="38773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ko-KR" altLang="en-US" dirty="0"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이메일 인증을 하면 가입된 아이디를 </a:t>
            </a:r>
            <a:r>
              <a:rPr lang="ko-KR" altLang="en-US" dirty="0" err="1"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알려드릴게요</a:t>
            </a:r>
            <a:r>
              <a:rPr lang="en-US" altLang="ko-KR" dirty="0"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!</a:t>
            </a:r>
            <a:endParaRPr lang="ko-KR" altLang="en-US" dirty="0">
              <a:latin typeface="KoPubWorld돋움체 Light" panose="020B0600000101010101" charset="-127"/>
              <a:ea typeface="KoPubWorld돋움체 Light" panose="020B0600000101010101" charset="-127"/>
              <a:cs typeface="KoPubWorld돋움체 Light" panose="020B0600000101010101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CDCB1944-150A-3B8C-8540-47A586BB782A}"/>
              </a:ext>
            </a:extLst>
          </p:cNvPr>
          <p:cNvCxnSpPr>
            <a:cxnSpLocks/>
          </p:cNvCxnSpPr>
          <p:nvPr/>
        </p:nvCxnSpPr>
        <p:spPr>
          <a:xfrm>
            <a:off x="3046334" y="4097204"/>
            <a:ext cx="18525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35E89A1E-7B95-BC13-C762-E3F696F74A50}"/>
              </a:ext>
            </a:extLst>
          </p:cNvPr>
          <p:cNvCxnSpPr>
            <a:cxnSpLocks/>
          </p:cNvCxnSpPr>
          <p:nvPr/>
        </p:nvCxnSpPr>
        <p:spPr>
          <a:xfrm>
            <a:off x="4897300" y="4097204"/>
            <a:ext cx="2011130" cy="0"/>
          </a:xfrm>
          <a:prstGeom prst="line">
            <a:avLst/>
          </a:prstGeom>
          <a:ln>
            <a:solidFill>
              <a:srgbClr val="D1D1D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31C8883-78C2-BCC3-0D39-5346827C26BC}"/>
              </a:ext>
            </a:extLst>
          </p:cNvPr>
          <p:cNvSpPr txBox="1"/>
          <p:nvPr/>
        </p:nvSpPr>
        <p:spPr>
          <a:xfrm>
            <a:off x="5494626" y="3769430"/>
            <a:ext cx="8164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pPr algn="ctr"/>
            <a:r>
              <a:rPr lang="ko-KR" altLang="en-US" dirty="0">
                <a:solidFill>
                  <a:srgbClr val="D1D1D1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비밀번호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BEE7F46-4043-BD29-A4D0-A5EE107C6B9F}"/>
              </a:ext>
            </a:extLst>
          </p:cNvPr>
          <p:cNvSpPr txBox="1"/>
          <p:nvPr/>
        </p:nvSpPr>
        <p:spPr>
          <a:xfrm>
            <a:off x="2965252" y="4243397"/>
            <a:ext cx="6484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ko-KR" altLang="en-US" sz="1200" dirty="0"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이름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3E980CF-2E9F-1E93-468D-FBA0BC71CFB0}"/>
              </a:ext>
            </a:extLst>
          </p:cNvPr>
          <p:cNvSpPr/>
          <p:nvPr/>
        </p:nvSpPr>
        <p:spPr>
          <a:xfrm>
            <a:off x="2995732" y="3736315"/>
            <a:ext cx="3999427" cy="456728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8B4D9B-1B30-799A-9671-C0ED1E60F2E9}"/>
              </a:ext>
            </a:extLst>
          </p:cNvPr>
          <p:cNvSpPr txBox="1"/>
          <p:nvPr/>
        </p:nvSpPr>
        <p:spPr>
          <a:xfrm>
            <a:off x="4482889" y="2076690"/>
            <a:ext cx="796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FA TEAM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BCDB59-A4D3-65CB-387A-384E31339EB3}"/>
              </a:ext>
            </a:extLst>
          </p:cNvPr>
          <p:cNvSpPr txBox="1"/>
          <p:nvPr/>
        </p:nvSpPr>
        <p:spPr>
          <a:xfrm>
            <a:off x="6515120" y="2076691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Chatbot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B69B5E-DAED-C669-7B03-6D2A14232024}"/>
              </a:ext>
            </a:extLst>
          </p:cNvPr>
          <p:cNvSpPr txBox="1"/>
          <p:nvPr/>
        </p:nvSpPr>
        <p:spPr>
          <a:xfrm>
            <a:off x="2296258" y="2076691"/>
            <a:ext cx="9060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ko-KR" altLang="en-US" dirty="0" err="1"/>
              <a:t>풋살장</a:t>
            </a:r>
            <a:r>
              <a:rPr lang="ko-KR" altLang="en-US" dirty="0"/>
              <a:t> 예약</a:t>
            </a: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6EFCDD07-2A93-9F70-B625-C3917FAA512F}"/>
              </a:ext>
            </a:extLst>
          </p:cNvPr>
          <p:cNvGrpSpPr/>
          <p:nvPr/>
        </p:nvGrpSpPr>
        <p:grpSpPr>
          <a:xfrm>
            <a:off x="2909091" y="1429003"/>
            <a:ext cx="3976417" cy="909542"/>
            <a:chOff x="2616371" y="1445046"/>
            <a:chExt cx="3976417" cy="909542"/>
          </a:xfrm>
        </p:grpSpPr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68D864B6-6F1E-85CB-16FA-C49C423275D6}"/>
                </a:ext>
              </a:extLst>
            </p:cNvPr>
            <p:cNvSpPr/>
            <p:nvPr/>
          </p:nvSpPr>
          <p:spPr>
            <a:xfrm>
              <a:off x="2616371" y="1445046"/>
              <a:ext cx="3976417" cy="90954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>
                  <a:solidFill>
                    <a:schemeClr val="tx1"/>
                  </a:solidFill>
                  <a:latin typeface="KoPubWorld돋움체 Light" panose="020B0600000101010101" charset="-127"/>
                  <a:ea typeface="KoPubWorld돋움체 Light" panose="020B0600000101010101" charset="-127"/>
                  <a:cs typeface="KoPubWorld돋움체 Light" panose="020B0600000101010101" charset="-127"/>
                </a:rPr>
                <a:t>오류 </a:t>
              </a:r>
              <a:r>
                <a:rPr lang="ko-KR" altLang="en-US" sz="1200" dirty="0" err="1">
                  <a:solidFill>
                    <a:schemeClr val="tx1"/>
                  </a:solidFill>
                  <a:latin typeface="KoPubWorld돋움체 Light" panose="020B0600000101010101" charset="-127"/>
                  <a:ea typeface="KoPubWorld돋움체 Light" panose="020B0600000101010101" charset="-127"/>
                  <a:cs typeface="KoPubWorld돋움체 Light" panose="020B0600000101010101" charset="-127"/>
                </a:rPr>
                <a:t>팝업창</a:t>
              </a:r>
              <a:r>
                <a:rPr lang="ko-KR" altLang="en-US" sz="1200" dirty="0">
                  <a:solidFill>
                    <a:schemeClr val="tx1"/>
                  </a:solidFill>
                  <a:latin typeface="KoPubWorld돋움체 Light" panose="020B0600000101010101" charset="-127"/>
                  <a:ea typeface="KoPubWorld돋움체 Light" panose="020B0600000101010101" charset="-127"/>
                  <a:cs typeface="KoPubWorld돋움체 Light" panose="020B0600000101010101" charset="-127"/>
                </a:rPr>
                <a:t> 문구 예</a:t>
              </a:r>
              <a:r>
                <a:rPr lang="en-US" altLang="ko-KR" sz="1200" dirty="0">
                  <a:solidFill>
                    <a:schemeClr val="tx1"/>
                  </a:solidFill>
                  <a:latin typeface="KoPubWorld돋움체 Light" panose="020B0600000101010101" charset="-127"/>
                  <a:ea typeface="KoPubWorld돋움체 Light" panose="020B0600000101010101" charset="-127"/>
                  <a:cs typeface="KoPubWorld돋움체 Light" panose="020B0600000101010101" charset="-127"/>
                </a:rPr>
                <a:t>:</a:t>
              </a:r>
            </a:p>
            <a:p>
              <a:pPr algn="ctr"/>
              <a:endParaRPr lang="en-US" altLang="ko-KR" sz="1200" dirty="0">
                <a:solidFill>
                  <a:schemeClr val="tx1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endParaRPr>
            </a:p>
            <a:p>
              <a:r>
                <a:rPr lang="ko-KR" altLang="en-US" sz="1000" dirty="0">
                  <a:solidFill>
                    <a:schemeClr val="tx1"/>
                  </a:solidFill>
                  <a:latin typeface="KoPubWorld돋움체 Light" panose="020B0600000101010101" charset="-127"/>
                  <a:ea typeface="KoPubWorld돋움체 Light" panose="020B0600000101010101" charset="-127"/>
                  <a:cs typeface="KoPubWorld돋움체 Light" panose="020B0600000101010101" charset="-127"/>
                </a:rPr>
                <a:t>이름을 입력하세요</a:t>
              </a:r>
              <a:r>
                <a:rPr lang="en-US" altLang="ko-KR" sz="1000" dirty="0">
                  <a:solidFill>
                    <a:schemeClr val="tx1"/>
                  </a:solidFill>
                  <a:latin typeface="KoPubWorld돋움체 Light" panose="020B0600000101010101" charset="-127"/>
                  <a:ea typeface="KoPubWorld돋움체 Light" panose="020B0600000101010101" charset="-127"/>
                  <a:cs typeface="KoPubWorld돋움체 Light" panose="020B0600000101010101" charset="-127"/>
                </a:rPr>
                <a:t>.</a:t>
              </a:r>
              <a:endParaRPr lang="ko-KR" altLang="en-US" sz="1000" dirty="0">
                <a:solidFill>
                  <a:schemeClr val="tx1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endParaRPr>
            </a:p>
          </p:txBody>
        </p:sp>
        <p:sp>
          <p:nvSpPr>
            <p:cNvPr id="43" name="순서도: 수행의 시작/종료 42">
              <a:extLst>
                <a:ext uri="{FF2B5EF4-FFF2-40B4-BE49-F238E27FC236}">
                  <a16:creationId xmlns:a16="http://schemas.microsoft.com/office/drawing/2014/main" id="{1DD2E318-281F-C526-863D-809BEBB909CB}"/>
                </a:ext>
              </a:extLst>
            </p:cNvPr>
            <p:cNvSpPr/>
            <p:nvPr/>
          </p:nvSpPr>
          <p:spPr>
            <a:xfrm>
              <a:off x="5774172" y="1969554"/>
              <a:ext cx="665349" cy="307777"/>
            </a:xfrm>
            <a:prstGeom prst="flowChartTerminator">
              <a:avLst/>
            </a:prstGeom>
            <a:solidFill>
              <a:srgbClr val="0D50BB"/>
            </a:solidFill>
            <a:ln cmpd="sng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확인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714114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0A21B2AC-30E9-7902-CB48-60870211AD35}"/>
              </a:ext>
            </a:extLst>
          </p:cNvPr>
          <p:cNvSpPr/>
          <p:nvPr/>
        </p:nvSpPr>
        <p:spPr>
          <a:xfrm>
            <a:off x="270164" y="1375320"/>
            <a:ext cx="8820048" cy="532131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55A051A1-CAC1-F9DA-3E29-266997D10AA2}"/>
              </a:ext>
            </a:extLst>
          </p:cNvPr>
          <p:cNvGraphicFramePr>
            <a:graphicFrameLocks noGrp="1"/>
          </p:cNvGraphicFramePr>
          <p:nvPr/>
        </p:nvGraphicFramePr>
        <p:xfrm>
          <a:off x="270164" y="183921"/>
          <a:ext cx="11668991" cy="10422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00598">
                  <a:extLst>
                    <a:ext uri="{9D8B030D-6E8A-4147-A177-3AD203B41FA5}">
                      <a16:colId xmlns:a16="http://schemas.microsoft.com/office/drawing/2014/main" val="606125545"/>
                    </a:ext>
                  </a:extLst>
                </a:gridCol>
                <a:gridCol w="10168393">
                  <a:extLst>
                    <a:ext uri="{9D8B030D-6E8A-4147-A177-3AD203B41FA5}">
                      <a16:colId xmlns:a16="http://schemas.microsoft.com/office/drawing/2014/main" val="3285815456"/>
                    </a:ext>
                  </a:extLst>
                </a:gridCol>
              </a:tblGrid>
              <a:tr h="34740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400" kern="1200" spc="-150" dirty="0" err="1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화면명</a:t>
                      </a:r>
                      <a:endParaRPr lang="ko-KR" altLang="en-US" sz="14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로그인 </a:t>
                      </a:r>
                      <a:r>
                        <a:rPr lang="en-US" altLang="ko-KR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&gt; </a:t>
                      </a:r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아이디</a:t>
                      </a:r>
                      <a:r>
                        <a:rPr lang="en-US" altLang="ko-KR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/</a:t>
                      </a:r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비밀번호 찾기 </a:t>
                      </a:r>
                      <a:r>
                        <a:rPr lang="en-US" altLang="ko-KR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&gt; </a:t>
                      </a:r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아이디 찾기 </a:t>
                      </a:r>
                      <a:r>
                        <a:rPr lang="en-US" altLang="ko-KR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&gt; </a:t>
                      </a:r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아이디 안내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3594915"/>
                  </a:ext>
                </a:extLst>
              </a:tr>
              <a:tr h="34740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참고 요구사항 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4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2421481"/>
                  </a:ext>
                </a:extLst>
              </a:tr>
              <a:tr h="34740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비고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작성자</a:t>
                      </a:r>
                      <a:r>
                        <a:rPr lang="en-US" altLang="ko-KR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: </a:t>
                      </a:r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서한울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5619919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EC8CC74C-0593-602D-2512-0FEAED5F6C61}"/>
              </a:ext>
            </a:extLst>
          </p:cNvPr>
          <p:cNvSpPr/>
          <p:nvPr/>
        </p:nvSpPr>
        <p:spPr>
          <a:xfrm>
            <a:off x="510072" y="1485898"/>
            <a:ext cx="1059873" cy="4572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spc="-150" dirty="0">
                <a:solidFill>
                  <a:schemeClr val="tx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Football Agora</a:t>
            </a:r>
            <a:endParaRPr lang="ko-KR" altLang="en-US" sz="1400" spc="-150" dirty="0">
              <a:solidFill>
                <a:schemeClr val="tx1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E33AFA-576F-8A9B-7DF8-826D33C9DF7B}"/>
              </a:ext>
            </a:extLst>
          </p:cNvPr>
          <p:cNvSpPr txBox="1"/>
          <p:nvPr/>
        </p:nvSpPr>
        <p:spPr>
          <a:xfrm>
            <a:off x="7614946" y="1560609"/>
            <a:ext cx="1318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-15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LOGIN / SIGN UP</a:t>
            </a:r>
            <a:endParaRPr lang="ko-KR" altLang="en-US" sz="1400" spc="-15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74E9220-9A8E-796A-5283-AB05F6EB48D5}"/>
              </a:ext>
            </a:extLst>
          </p:cNvPr>
          <p:cNvSpPr txBox="1"/>
          <p:nvPr/>
        </p:nvSpPr>
        <p:spPr>
          <a:xfrm>
            <a:off x="12676908" y="790544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글씨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FA2B98D-937D-EB84-9177-90EBEDA5ADA1}"/>
              </a:ext>
            </a:extLst>
          </p:cNvPr>
          <p:cNvSpPr txBox="1"/>
          <p:nvPr/>
        </p:nvSpPr>
        <p:spPr>
          <a:xfrm>
            <a:off x="12676908" y="1178121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ko-KR" altLang="en-US" dirty="0"/>
              <a:t>글씨</a:t>
            </a: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5D47EC79-A2A0-AF38-E16F-798AAD5444A3}"/>
              </a:ext>
            </a:extLst>
          </p:cNvPr>
          <p:cNvSpPr/>
          <p:nvPr/>
        </p:nvSpPr>
        <p:spPr>
          <a:xfrm>
            <a:off x="3044727" y="5687830"/>
            <a:ext cx="3859077" cy="398896"/>
          </a:xfrm>
          <a:prstGeom prst="roundRect">
            <a:avLst>
              <a:gd name="adj" fmla="val 867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KoPubWorld돋움체 Bold" panose="020B0600000101010101" charset="-127"/>
                <a:ea typeface="KoPubWorld돋움체 Bold" panose="020B0600000101010101" charset="-127"/>
                <a:cs typeface="KoPubWorld돋움체 Bold" panose="020B0600000101010101" charset="-127"/>
              </a:rPr>
              <a:t>로그인</a:t>
            </a:r>
          </a:p>
        </p:txBody>
      </p: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28E519A2-62A0-7D84-89FC-88A1024C7545}"/>
              </a:ext>
            </a:extLst>
          </p:cNvPr>
          <p:cNvGrpSpPr/>
          <p:nvPr/>
        </p:nvGrpSpPr>
        <p:grpSpPr>
          <a:xfrm>
            <a:off x="3480527" y="3363774"/>
            <a:ext cx="266420" cy="307777"/>
            <a:chOff x="7394543" y="1579667"/>
            <a:chExt cx="266420" cy="307777"/>
          </a:xfrm>
        </p:grpSpPr>
        <p:sp>
          <p:nvSpPr>
            <p:cNvPr id="113" name="타원 112">
              <a:extLst>
                <a:ext uri="{FF2B5EF4-FFF2-40B4-BE49-F238E27FC236}">
                  <a16:creationId xmlns:a16="http://schemas.microsoft.com/office/drawing/2014/main" id="{7249692A-746C-AA20-E243-4E307E867EFF}"/>
                </a:ext>
              </a:extLst>
            </p:cNvPr>
            <p:cNvSpPr/>
            <p:nvPr/>
          </p:nvSpPr>
          <p:spPr>
            <a:xfrm>
              <a:off x="7424116" y="1598847"/>
              <a:ext cx="234355" cy="2312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ko-KR" altLang="en-US" sz="1400" spc="-15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DBBAF321-A85C-ADEA-0F8B-FD8B0C6E7EA4}"/>
                </a:ext>
              </a:extLst>
            </p:cNvPr>
            <p:cNvSpPr txBox="1"/>
            <p:nvPr/>
          </p:nvSpPr>
          <p:spPr>
            <a:xfrm>
              <a:off x="7394543" y="1579667"/>
              <a:ext cx="266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>
                  <a:solidFill>
                    <a:schemeClr val="bg1"/>
                  </a:solidFill>
                </a:rPr>
                <a:t>1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0A3DE1EA-F930-3F11-25E3-E12E2F898F27}"/>
              </a:ext>
            </a:extLst>
          </p:cNvPr>
          <p:cNvGrpSpPr/>
          <p:nvPr/>
        </p:nvGrpSpPr>
        <p:grpSpPr>
          <a:xfrm>
            <a:off x="2875078" y="5083822"/>
            <a:ext cx="266420" cy="307777"/>
            <a:chOff x="7394543" y="1579667"/>
            <a:chExt cx="266420" cy="307777"/>
          </a:xfrm>
        </p:grpSpPr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84D52EF8-B5C4-ED70-5B87-8654A60B28D3}"/>
                </a:ext>
              </a:extLst>
            </p:cNvPr>
            <p:cNvSpPr/>
            <p:nvPr/>
          </p:nvSpPr>
          <p:spPr>
            <a:xfrm>
              <a:off x="7424116" y="1598847"/>
              <a:ext cx="234355" cy="2312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ko-KR" altLang="en-US" sz="1400" spc="-15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FF391FE6-2CC3-67B3-06A1-78FB039FC024}"/>
                </a:ext>
              </a:extLst>
            </p:cNvPr>
            <p:cNvSpPr txBox="1"/>
            <p:nvPr/>
          </p:nvSpPr>
          <p:spPr>
            <a:xfrm>
              <a:off x="7394543" y="1579667"/>
              <a:ext cx="266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>
                  <a:solidFill>
                    <a:schemeClr val="bg1"/>
                  </a:solidFill>
                </a:rPr>
                <a:t>2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1D7902C3-6B7B-2563-1601-4619E4E92753}"/>
              </a:ext>
            </a:extLst>
          </p:cNvPr>
          <p:cNvGrpSpPr/>
          <p:nvPr/>
        </p:nvGrpSpPr>
        <p:grpSpPr>
          <a:xfrm>
            <a:off x="2645025" y="6263641"/>
            <a:ext cx="266420" cy="307777"/>
            <a:chOff x="7394543" y="1579667"/>
            <a:chExt cx="266420" cy="307777"/>
          </a:xfrm>
        </p:grpSpPr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B606FC65-8709-733F-01F1-3053734352A4}"/>
                </a:ext>
              </a:extLst>
            </p:cNvPr>
            <p:cNvSpPr/>
            <p:nvPr/>
          </p:nvSpPr>
          <p:spPr>
            <a:xfrm>
              <a:off x="7424116" y="1598847"/>
              <a:ext cx="234355" cy="2312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ko-KR" altLang="en-US" sz="1400" spc="-15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A8177D21-E7AB-2FE8-167A-CBE3B0C69136}"/>
                </a:ext>
              </a:extLst>
            </p:cNvPr>
            <p:cNvSpPr txBox="1"/>
            <p:nvPr/>
          </p:nvSpPr>
          <p:spPr>
            <a:xfrm>
              <a:off x="7394543" y="1579667"/>
              <a:ext cx="266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>
                  <a:solidFill>
                    <a:schemeClr val="bg1"/>
                  </a:solidFill>
                </a:rPr>
                <a:t>4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139" name="표 138">
            <a:extLst>
              <a:ext uri="{FF2B5EF4-FFF2-40B4-BE49-F238E27FC236}">
                <a16:creationId xmlns:a16="http://schemas.microsoft.com/office/drawing/2014/main" id="{8A22A366-4425-B948-5428-81B6F37707C8}"/>
              </a:ext>
            </a:extLst>
          </p:cNvPr>
          <p:cNvGraphicFramePr>
            <a:graphicFrameLocks noGrp="1"/>
          </p:cNvGraphicFramePr>
          <p:nvPr/>
        </p:nvGraphicFramePr>
        <p:xfrm>
          <a:off x="9170659" y="1375319"/>
          <a:ext cx="2774553" cy="51673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3264">
                  <a:extLst>
                    <a:ext uri="{9D8B030D-6E8A-4147-A177-3AD203B41FA5}">
                      <a16:colId xmlns:a16="http://schemas.microsoft.com/office/drawing/2014/main" val="1331650476"/>
                    </a:ext>
                  </a:extLst>
                </a:gridCol>
                <a:gridCol w="2441289">
                  <a:extLst>
                    <a:ext uri="{9D8B030D-6E8A-4147-A177-3AD203B41FA5}">
                      <a16:colId xmlns:a16="http://schemas.microsoft.com/office/drawing/2014/main" val="2833282244"/>
                    </a:ext>
                  </a:extLst>
                </a:gridCol>
              </a:tblGrid>
              <a:tr h="316408">
                <a:tc gridSpan="2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기능명세서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4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949810"/>
                  </a:ext>
                </a:extLst>
              </a:tr>
              <a:tr h="71191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1</a:t>
                      </a:r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- [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아이디 찾기가 완료</a:t>
                      </a: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] 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굵은 글씨로 강조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8995814"/>
                  </a:ext>
                </a:extLst>
              </a:tr>
              <a:tr h="745083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2</a:t>
                      </a:r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- 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사용자가 입력한 이름과 이메일 와 회원의 아이디 출력</a:t>
                      </a: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( 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괄호 안에 회원등급</a:t>
                      </a: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, 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가입일 정보 추가 제공 </a:t>
                      </a: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)</a:t>
                      </a:r>
                      <a:b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</a:b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- 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시스템 관리자를 제외하고 모든 회원의 등급은 개인회원임</a:t>
                      </a: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835992"/>
                  </a:ext>
                </a:extLst>
              </a:tr>
              <a:tr h="75380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3</a:t>
                      </a:r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-  [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로그인</a:t>
                      </a: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]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을 클릭하면 로그인 페이지로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705699"/>
                  </a:ext>
                </a:extLst>
              </a:tr>
              <a:tr h="79876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4</a:t>
                      </a:r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-  [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비밀번호 찾기</a:t>
                      </a: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]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를 클릭하면 비밀번호 찾기 페이지로 이동 </a:t>
                      </a: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(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다음 페이지</a:t>
                      </a: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)</a:t>
                      </a:r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967058"/>
                  </a:ext>
                </a:extLst>
              </a:tr>
              <a:tr h="58681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70298"/>
                  </a:ext>
                </a:extLst>
              </a:tr>
              <a:tr h="91758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0043642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CA70A99D-F078-1E16-9AB9-19BBFFF6AE92}"/>
              </a:ext>
            </a:extLst>
          </p:cNvPr>
          <p:cNvSpPr txBox="1"/>
          <p:nvPr/>
        </p:nvSpPr>
        <p:spPr>
          <a:xfrm>
            <a:off x="3772723" y="2778351"/>
            <a:ext cx="22349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r"/>
            <a:r>
              <a:rPr lang="ko-KR" altLang="en-US" sz="2000" dirty="0"/>
              <a:t>아이디</a:t>
            </a:r>
            <a:r>
              <a:rPr lang="en-US" altLang="ko-KR" sz="2000" dirty="0"/>
              <a:t>/ </a:t>
            </a:r>
            <a:r>
              <a:rPr lang="ko-KR" altLang="en-US" sz="2000" dirty="0"/>
              <a:t>비밀번호 찾기</a:t>
            </a:r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C4CB8E47-CF32-E493-6EA7-DFAB6DF09370}"/>
              </a:ext>
            </a:extLst>
          </p:cNvPr>
          <p:cNvGrpSpPr/>
          <p:nvPr/>
        </p:nvGrpSpPr>
        <p:grpSpPr>
          <a:xfrm>
            <a:off x="2645025" y="5727326"/>
            <a:ext cx="266420" cy="307777"/>
            <a:chOff x="7394543" y="1579667"/>
            <a:chExt cx="266420" cy="307777"/>
          </a:xfrm>
        </p:grpSpPr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DE1BC7DE-BA49-B88F-F709-37294E9139F6}"/>
                </a:ext>
              </a:extLst>
            </p:cNvPr>
            <p:cNvSpPr/>
            <p:nvPr/>
          </p:nvSpPr>
          <p:spPr>
            <a:xfrm>
              <a:off x="7424116" y="1598847"/>
              <a:ext cx="234355" cy="2312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ko-KR" altLang="en-US" sz="1400" spc="-15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0FAE1D6E-7E11-9688-A514-8AC0708AB4CB}"/>
                </a:ext>
              </a:extLst>
            </p:cNvPr>
            <p:cNvSpPr txBox="1"/>
            <p:nvPr/>
          </p:nvSpPr>
          <p:spPr>
            <a:xfrm>
              <a:off x="7394543" y="1579667"/>
              <a:ext cx="266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>
                  <a:solidFill>
                    <a:schemeClr val="bg1"/>
                  </a:solidFill>
                </a:rPr>
                <a:t>3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50E78379-444D-F5C4-FFF9-8AC1FA176E0A}"/>
              </a:ext>
            </a:extLst>
          </p:cNvPr>
          <p:cNvSpPr txBox="1"/>
          <p:nvPr/>
        </p:nvSpPr>
        <p:spPr>
          <a:xfrm>
            <a:off x="3044727" y="3363774"/>
            <a:ext cx="38773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pPr algn="ctr"/>
            <a:r>
              <a:rPr lang="ko-KR" altLang="en-US" b="1" dirty="0"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아이디 찾기가 완료</a:t>
            </a:r>
            <a:r>
              <a:rPr lang="ko-KR" altLang="en-US" dirty="0"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 되었습니다</a:t>
            </a:r>
            <a:r>
              <a:rPr lang="en-US" altLang="ko-KR" dirty="0"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.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CDCB1944-150A-3B8C-8540-47A586BB782A}"/>
              </a:ext>
            </a:extLst>
          </p:cNvPr>
          <p:cNvCxnSpPr>
            <a:cxnSpLocks/>
          </p:cNvCxnSpPr>
          <p:nvPr/>
        </p:nvCxnSpPr>
        <p:spPr>
          <a:xfrm>
            <a:off x="3172757" y="4002083"/>
            <a:ext cx="360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35E89A1E-7B95-BC13-C762-E3F696F74A50}"/>
              </a:ext>
            </a:extLst>
          </p:cNvPr>
          <p:cNvCxnSpPr>
            <a:cxnSpLocks/>
          </p:cNvCxnSpPr>
          <p:nvPr/>
        </p:nvCxnSpPr>
        <p:spPr>
          <a:xfrm>
            <a:off x="3172757" y="4535684"/>
            <a:ext cx="3600000" cy="0"/>
          </a:xfrm>
          <a:prstGeom prst="line">
            <a:avLst/>
          </a:prstGeom>
          <a:ln w="9525">
            <a:solidFill>
              <a:srgbClr val="D1D1D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BEE7F46-4043-BD29-A4D0-A5EE107C6B9F}"/>
              </a:ext>
            </a:extLst>
          </p:cNvPr>
          <p:cNvSpPr txBox="1"/>
          <p:nvPr/>
        </p:nvSpPr>
        <p:spPr>
          <a:xfrm>
            <a:off x="3156284" y="4201242"/>
            <a:ext cx="32064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ko-KR" altLang="en-US" sz="1200" dirty="0"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이름</a:t>
            </a:r>
            <a:r>
              <a:rPr lang="en-US" altLang="ko-KR" sz="1200" dirty="0"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	</a:t>
            </a:r>
            <a:r>
              <a:rPr lang="ko-KR" altLang="en-US" sz="1200" dirty="0" err="1"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김풋살</a:t>
            </a:r>
            <a:endParaRPr lang="ko-KR" altLang="en-US" sz="1200" dirty="0">
              <a:latin typeface="KoPubWorld돋움체 Light" panose="020B0600000101010101" charset="-127"/>
              <a:ea typeface="KoPubWorld돋움체 Light" panose="020B0600000101010101" charset="-127"/>
              <a:cs typeface="KoPubWorld돋움체 Light" panose="020B0600000101010101" charset="-127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A5510D7F-58A7-F0C4-A706-0F2A770DD815}"/>
              </a:ext>
            </a:extLst>
          </p:cNvPr>
          <p:cNvCxnSpPr>
            <a:cxnSpLocks/>
          </p:cNvCxnSpPr>
          <p:nvPr/>
        </p:nvCxnSpPr>
        <p:spPr>
          <a:xfrm>
            <a:off x="3172757" y="4979138"/>
            <a:ext cx="3600000" cy="0"/>
          </a:xfrm>
          <a:prstGeom prst="line">
            <a:avLst/>
          </a:prstGeom>
          <a:ln w="9525">
            <a:solidFill>
              <a:srgbClr val="D1D1D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C1A3CBF-8D46-7FC4-3880-286B14B04232}"/>
              </a:ext>
            </a:extLst>
          </p:cNvPr>
          <p:cNvSpPr txBox="1"/>
          <p:nvPr/>
        </p:nvSpPr>
        <p:spPr>
          <a:xfrm>
            <a:off x="3156284" y="4644696"/>
            <a:ext cx="32064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ko-KR" altLang="en-US" sz="1200" dirty="0"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이메일</a:t>
            </a:r>
            <a:r>
              <a:rPr lang="en-US" altLang="ko-KR" sz="1200" dirty="0"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	kim_foot@naver.com</a:t>
            </a:r>
            <a:endParaRPr lang="ko-KR" altLang="en-US" sz="1200" dirty="0">
              <a:latin typeface="KoPubWorld돋움체 Light" panose="020B0600000101010101" charset="-127"/>
              <a:ea typeface="KoPubWorld돋움체 Light" panose="020B0600000101010101" charset="-127"/>
              <a:cs typeface="KoPubWorld돋움체 Light" panose="020B0600000101010101" charset="-127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8DBB524E-6C00-21A2-F924-FAEFE126D69D}"/>
              </a:ext>
            </a:extLst>
          </p:cNvPr>
          <p:cNvCxnSpPr>
            <a:cxnSpLocks/>
          </p:cNvCxnSpPr>
          <p:nvPr/>
        </p:nvCxnSpPr>
        <p:spPr>
          <a:xfrm>
            <a:off x="3172757" y="5422591"/>
            <a:ext cx="3600000" cy="0"/>
          </a:xfrm>
          <a:prstGeom prst="line">
            <a:avLst/>
          </a:prstGeom>
          <a:ln w="9525">
            <a:solidFill>
              <a:srgbClr val="D1D1D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8190961-9343-CE27-A1CF-0359C1ECCEBC}"/>
              </a:ext>
            </a:extLst>
          </p:cNvPr>
          <p:cNvSpPr txBox="1"/>
          <p:nvPr/>
        </p:nvSpPr>
        <p:spPr>
          <a:xfrm>
            <a:off x="3156284" y="5088149"/>
            <a:ext cx="32064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ko-KR" altLang="en-US" sz="1200" dirty="0"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아이디</a:t>
            </a:r>
            <a:r>
              <a:rPr lang="en-US" altLang="ko-KR" sz="1200" dirty="0"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	kfoot174 ( </a:t>
            </a:r>
            <a:r>
              <a:rPr lang="ko-KR" altLang="en-US" sz="1200" dirty="0"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개인회원</a:t>
            </a:r>
            <a:r>
              <a:rPr lang="en-US" altLang="ko-KR" sz="1200" dirty="0"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, 2024-05-28 </a:t>
            </a:r>
            <a:r>
              <a:rPr lang="ko-KR" altLang="en-US" sz="1200" dirty="0"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가입</a:t>
            </a:r>
            <a:r>
              <a:rPr lang="en-US" altLang="ko-KR" sz="1200" dirty="0"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)</a:t>
            </a:r>
            <a:endParaRPr lang="ko-KR" altLang="en-US" sz="1200" dirty="0">
              <a:latin typeface="KoPubWorld돋움체 Light" panose="020B0600000101010101" charset="-127"/>
              <a:ea typeface="KoPubWorld돋움체 Light" panose="020B0600000101010101" charset="-127"/>
              <a:cs typeface="KoPubWorld돋움체 Light" panose="020B0600000101010101" charset="-127"/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5D7F150A-8780-D502-1CAF-ACEE260A1141}"/>
              </a:ext>
            </a:extLst>
          </p:cNvPr>
          <p:cNvSpPr/>
          <p:nvPr/>
        </p:nvSpPr>
        <p:spPr>
          <a:xfrm>
            <a:off x="3044727" y="6209960"/>
            <a:ext cx="3859077" cy="398896"/>
          </a:xfrm>
          <a:prstGeom prst="roundRect">
            <a:avLst>
              <a:gd name="adj" fmla="val 867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KoPubWorld돋움체 Bold" panose="020B0600000101010101" charset="-127"/>
                <a:ea typeface="KoPubWorld돋움체 Bold" panose="020B0600000101010101" charset="-127"/>
                <a:cs typeface="KoPubWorld돋움체 Bold" panose="020B0600000101010101" charset="-127"/>
              </a:rPr>
              <a:t>비밀번호 찾기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70C79B-1265-CF6F-2AE3-8C30E793474C}"/>
              </a:ext>
            </a:extLst>
          </p:cNvPr>
          <p:cNvSpPr txBox="1"/>
          <p:nvPr/>
        </p:nvSpPr>
        <p:spPr>
          <a:xfrm>
            <a:off x="4482889" y="2076690"/>
            <a:ext cx="796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FA TEAM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95DD1F-E2E4-3DC3-BEAB-DE9E96B2C2AE}"/>
              </a:ext>
            </a:extLst>
          </p:cNvPr>
          <p:cNvSpPr txBox="1"/>
          <p:nvPr/>
        </p:nvSpPr>
        <p:spPr>
          <a:xfrm>
            <a:off x="6515120" y="2076691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Chatbot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8DD29E-51A8-3A0B-4298-1A505899D019}"/>
              </a:ext>
            </a:extLst>
          </p:cNvPr>
          <p:cNvSpPr txBox="1"/>
          <p:nvPr/>
        </p:nvSpPr>
        <p:spPr>
          <a:xfrm>
            <a:off x="2296258" y="2076691"/>
            <a:ext cx="9060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ko-KR" altLang="en-US" dirty="0" err="1"/>
              <a:t>풋살장</a:t>
            </a:r>
            <a:r>
              <a:rPr lang="ko-KR" altLang="en-US" dirty="0"/>
              <a:t> 예약</a:t>
            </a:r>
          </a:p>
        </p:txBody>
      </p:sp>
    </p:spTree>
    <p:extLst>
      <p:ext uri="{BB962C8B-B14F-4D97-AF65-F5344CB8AC3E}">
        <p14:creationId xmlns:p14="http://schemas.microsoft.com/office/powerpoint/2010/main" val="13975523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0A21B2AC-30E9-7902-CB48-60870211AD35}"/>
              </a:ext>
            </a:extLst>
          </p:cNvPr>
          <p:cNvSpPr/>
          <p:nvPr/>
        </p:nvSpPr>
        <p:spPr>
          <a:xfrm>
            <a:off x="270164" y="1375320"/>
            <a:ext cx="8820048" cy="532131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55A051A1-CAC1-F9DA-3E29-266997D10AA2}"/>
              </a:ext>
            </a:extLst>
          </p:cNvPr>
          <p:cNvGraphicFramePr>
            <a:graphicFrameLocks noGrp="1"/>
          </p:cNvGraphicFramePr>
          <p:nvPr/>
        </p:nvGraphicFramePr>
        <p:xfrm>
          <a:off x="270164" y="183921"/>
          <a:ext cx="11668991" cy="10422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00598">
                  <a:extLst>
                    <a:ext uri="{9D8B030D-6E8A-4147-A177-3AD203B41FA5}">
                      <a16:colId xmlns:a16="http://schemas.microsoft.com/office/drawing/2014/main" val="606125545"/>
                    </a:ext>
                  </a:extLst>
                </a:gridCol>
                <a:gridCol w="10168393">
                  <a:extLst>
                    <a:ext uri="{9D8B030D-6E8A-4147-A177-3AD203B41FA5}">
                      <a16:colId xmlns:a16="http://schemas.microsoft.com/office/drawing/2014/main" val="3285815456"/>
                    </a:ext>
                  </a:extLst>
                </a:gridCol>
              </a:tblGrid>
              <a:tr h="34740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400" kern="1200" spc="-150" dirty="0" err="1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화면명</a:t>
                      </a:r>
                      <a:endParaRPr lang="ko-KR" altLang="en-US" sz="14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로그인 </a:t>
                      </a:r>
                      <a:r>
                        <a:rPr lang="en-US" altLang="ko-KR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&gt; </a:t>
                      </a:r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아이디</a:t>
                      </a:r>
                      <a:r>
                        <a:rPr lang="en-US" altLang="ko-KR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/</a:t>
                      </a:r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비밀번호 찾기 </a:t>
                      </a:r>
                      <a:r>
                        <a:rPr lang="en-US" altLang="ko-KR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&gt; </a:t>
                      </a:r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비밀번호 찾기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3594915"/>
                  </a:ext>
                </a:extLst>
              </a:tr>
              <a:tr h="34740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참고 요구사항 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4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2421481"/>
                  </a:ext>
                </a:extLst>
              </a:tr>
              <a:tr h="34740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비고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작성자</a:t>
                      </a:r>
                      <a:r>
                        <a:rPr lang="en-US" altLang="ko-KR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: </a:t>
                      </a:r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서한울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5619919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EC8CC74C-0593-602D-2512-0FEAED5F6C61}"/>
              </a:ext>
            </a:extLst>
          </p:cNvPr>
          <p:cNvSpPr/>
          <p:nvPr/>
        </p:nvSpPr>
        <p:spPr>
          <a:xfrm>
            <a:off x="510072" y="1485898"/>
            <a:ext cx="1059873" cy="4572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spc="-150" dirty="0">
                <a:solidFill>
                  <a:schemeClr val="tx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Football Agora</a:t>
            </a:r>
            <a:endParaRPr lang="ko-KR" altLang="en-US" sz="1400" spc="-150" dirty="0">
              <a:solidFill>
                <a:schemeClr val="tx1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E33AFA-576F-8A9B-7DF8-826D33C9DF7B}"/>
              </a:ext>
            </a:extLst>
          </p:cNvPr>
          <p:cNvSpPr txBox="1"/>
          <p:nvPr/>
        </p:nvSpPr>
        <p:spPr>
          <a:xfrm>
            <a:off x="7614946" y="1560609"/>
            <a:ext cx="1318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-15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LOGIN / SIGN UP</a:t>
            </a:r>
            <a:endParaRPr lang="ko-KR" altLang="en-US" sz="1400" spc="-15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74E9220-9A8E-796A-5283-AB05F6EB48D5}"/>
              </a:ext>
            </a:extLst>
          </p:cNvPr>
          <p:cNvSpPr txBox="1"/>
          <p:nvPr/>
        </p:nvSpPr>
        <p:spPr>
          <a:xfrm>
            <a:off x="12676908" y="790544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글씨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FA2B98D-937D-EB84-9177-90EBEDA5ADA1}"/>
              </a:ext>
            </a:extLst>
          </p:cNvPr>
          <p:cNvSpPr txBox="1"/>
          <p:nvPr/>
        </p:nvSpPr>
        <p:spPr>
          <a:xfrm>
            <a:off x="12676908" y="1178121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ko-KR" altLang="en-US" dirty="0"/>
              <a:t>글씨</a:t>
            </a: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5D47EC79-A2A0-AF38-E16F-798AAD5444A3}"/>
              </a:ext>
            </a:extLst>
          </p:cNvPr>
          <p:cNvSpPr/>
          <p:nvPr/>
        </p:nvSpPr>
        <p:spPr>
          <a:xfrm>
            <a:off x="3044727" y="6175510"/>
            <a:ext cx="3859077" cy="398896"/>
          </a:xfrm>
          <a:prstGeom prst="roundRect">
            <a:avLst>
              <a:gd name="adj" fmla="val 867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KoPubWorld돋움체 Bold" panose="020B0600000101010101" charset="-127"/>
                <a:ea typeface="KoPubWorld돋움체 Bold" panose="020B0600000101010101" charset="-127"/>
                <a:cs typeface="KoPubWorld돋움체 Bold" panose="020B0600000101010101" charset="-127"/>
              </a:rPr>
              <a:t>확인</a:t>
            </a:r>
          </a:p>
        </p:txBody>
      </p: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0A3DE1EA-F930-3F11-25E3-E12E2F898F27}"/>
              </a:ext>
            </a:extLst>
          </p:cNvPr>
          <p:cNvGrpSpPr/>
          <p:nvPr/>
        </p:nvGrpSpPr>
        <p:grpSpPr>
          <a:xfrm>
            <a:off x="2160200" y="5127130"/>
            <a:ext cx="266420" cy="307777"/>
            <a:chOff x="7394543" y="1579667"/>
            <a:chExt cx="266420" cy="307777"/>
          </a:xfrm>
        </p:grpSpPr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84D52EF8-B5C4-ED70-5B87-8654A60B28D3}"/>
                </a:ext>
              </a:extLst>
            </p:cNvPr>
            <p:cNvSpPr/>
            <p:nvPr/>
          </p:nvSpPr>
          <p:spPr>
            <a:xfrm>
              <a:off x="7424116" y="1598847"/>
              <a:ext cx="234355" cy="2312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ko-KR" altLang="en-US" sz="1400" spc="-15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FF391FE6-2CC3-67B3-06A1-78FB039FC024}"/>
                </a:ext>
              </a:extLst>
            </p:cNvPr>
            <p:cNvSpPr txBox="1"/>
            <p:nvPr/>
          </p:nvSpPr>
          <p:spPr>
            <a:xfrm>
              <a:off x="7394543" y="1579667"/>
              <a:ext cx="266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>
                  <a:solidFill>
                    <a:schemeClr val="bg1"/>
                  </a:solidFill>
                </a:rPr>
                <a:t>2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139" name="표 138">
            <a:extLst>
              <a:ext uri="{FF2B5EF4-FFF2-40B4-BE49-F238E27FC236}">
                <a16:creationId xmlns:a16="http://schemas.microsoft.com/office/drawing/2014/main" id="{8A22A366-4425-B948-5428-81B6F37707C8}"/>
              </a:ext>
            </a:extLst>
          </p:cNvPr>
          <p:cNvGraphicFramePr>
            <a:graphicFrameLocks noGrp="1"/>
          </p:cNvGraphicFramePr>
          <p:nvPr/>
        </p:nvGraphicFramePr>
        <p:xfrm>
          <a:off x="9170659" y="1375319"/>
          <a:ext cx="2774553" cy="532131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3264">
                  <a:extLst>
                    <a:ext uri="{9D8B030D-6E8A-4147-A177-3AD203B41FA5}">
                      <a16:colId xmlns:a16="http://schemas.microsoft.com/office/drawing/2014/main" val="1331650476"/>
                    </a:ext>
                  </a:extLst>
                </a:gridCol>
                <a:gridCol w="2441289">
                  <a:extLst>
                    <a:ext uri="{9D8B030D-6E8A-4147-A177-3AD203B41FA5}">
                      <a16:colId xmlns:a16="http://schemas.microsoft.com/office/drawing/2014/main" val="2833282244"/>
                    </a:ext>
                  </a:extLst>
                </a:gridCol>
              </a:tblGrid>
              <a:tr h="325442">
                <a:tc gridSpan="2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기능명세서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4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949810"/>
                  </a:ext>
                </a:extLst>
              </a:tr>
              <a:tr h="732243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1</a:t>
                      </a:r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- &lt;</a:t>
                      </a:r>
                      <a:r>
                        <a:rPr lang="ko-KR" altLang="en-US" sz="12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아이디 찾기</a:t>
                      </a:r>
                      <a:r>
                        <a:rPr lang="en-US" altLang="ko-KR" sz="12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&gt;</a:t>
                      </a:r>
                      <a:r>
                        <a:rPr lang="ko-KR" altLang="en-US" sz="12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와 내용 동일</a:t>
                      </a:r>
                      <a:endParaRPr lang="ko-KR" altLang="en-US" sz="1200" kern="1200" spc="-150" dirty="0">
                        <a:solidFill>
                          <a:srgbClr val="FF0000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8995814"/>
                  </a:ext>
                </a:extLst>
              </a:tr>
              <a:tr h="90915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2</a:t>
                      </a:r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- </a:t>
                      </a:r>
                      <a:r>
                        <a:rPr lang="ko-KR" altLang="en-US" sz="12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아이디</a:t>
                      </a:r>
                      <a:r>
                        <a:rPr lang="en-US" altLang="ko-KR" sz="12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, </a:t>
                      </a:r>
                      <a:r>
                        <a:rPr lang="ko-KR" altLang="en-US" sz="12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이름</a:t>
                      </a:r>
                      <a:r>
                        <a:rPr lang="en-US" altLang="ko-KR" sz="12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, email </a:t>
                      </a:r>
                      <a:r>
                        <a:rPr lang="ko-KR" altLang="en-US" sz="12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은 인풋박스로 값을 받음</a:t>
                      </a:r>
                      <a:endParaRPr lang="en-US" altLang="ko-KR" sz="12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- </a:t>
                      </a:r>
                      <a:r>
                        <a:rPr lang="ko-KR" altLang="en-US" sz="12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값을 입력 받기 전</a:t>
                      </a:r>
                      <a:r>
                        <a:rPr lang="en-US" altLang="ko-KR" sz="12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, Place Holder</a:t>
                      </a:r>
                      <a:r>
                        <a:rPr lang="ko-KR" altLang="en-US" sz="12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로 각 값을 입력하도록 가이드 문구 표기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835992"/>
                  </a:ext>
                </a:extLst>
              </a:tr>
              <a:tr h="335447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3</a:t>
                      </a:r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- [</a:t>
                      </a:r>
                      <a:r>
                        <a:rPr lang="ko-KR" altLang="en-US" sz="12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확인</a:t>
                      </a:r>
                      <a:r>
                        <a:rPr lang="en-US" altLang="ko-KR" sz="12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] </a:t>
                      </a:r>
                      <a:r>
                        <a:rPr lang="ko-KR" altLang="en-US" sz="12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클릭 시</a:t>
                      </a:r>
                      <a:r>
                        <a:rPr lang="en-US" altLang="ko-KR" sz="12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, ID, </a:t>
                      </a:r>
                      <a:r>
                        <a:rPr lang="ko-KR" altLang="en-US" sz="12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이름</a:t>
                      </a:r>
                      <a:r>
                        <a:rPr lang="en-US" altLang="ko-KR" sz="12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, e-mail</a:t>
                      </a:r>
                      <a:r>
                        <a:rPr lang="ko-KR" altLang="en-US" sz="12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이 </a:t>
                      </a:r>
                      <a:r>
                        <a:rPr lang="en-US" altLang="ko-KR" sz="12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DB</a:t>
                      </a:r>
                      <a:r>
                        <a:rPr lang="ko-KR" altLang="en-US" sz="12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의 정보와 일치하면 </a:t>
                      </a:r>
                      <a:r>
                        <a:rPr lang="en-US" altLang="ko-KR" sz="12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&lt; </a:t>
                      </a:r>
                      <a:r>
                        <a:rPr lang="ko-KR" altLang="en-US" sz="12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비밀번호 재설정 링크 안내</a:t>
                      </a:r>
                      <a:r>
                        <a:rPr lang="en-US" altLang="ko-KR" sz="12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 &gt; </a:t>
                      </a:r>
                      <a:r>
                        <a:rPr lang="ko-KR" altLang="en-US" sz="12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로 이동</a:t>
                      </a:r>
                      <a:r>
                        <a:rPr lang="en-US" altLang="ko-KR" sz="12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. </a:t>
                      </a:r>
                      <a:r>
                        <a:rPr lang="ko-KR" altLang="en-US" sz="12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일치하지 않으면 오류 </a:t>
                      </a:r>
                      <a:r>
                        <a:rPr lang="ko-KR" altLang="en-US" sz="1200" kern="1200" spc="-150" dirty="0" err="1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팝업창</a:t>
                      </a:r>
                      <a:r>
                        <a:rPr lang="ko-KR" altLang="en-US" sz="12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 표시</a:t>
                      </a:r>
                      <a:endParaRPr lang="en-US" altLang="ko-KR" sz="12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- ID </a:t>
                      </a:r>
                      <a:r>
                        <a:rPr lang="ko-KR" altLang="en-US" sz="12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또는 이름 또는 </a:t>
                      </a:r>
                      <a:r>
                        <a:rPr lang="en-US" altLang="ko-KR" sz="12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e-mail </a:t>
                      </a:r>
                      <a:r>
                        <a:rPr lang="ko-KR" altLang="en-US" sz="12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불일치 시 출력되는 오류 </a:t>
                      </a:r>
                      <a:r>
                        <a:rPr lang="ko-KR" altLang="en-US" sz="1200" kern="1200" spc="-150" dirty="0" err="1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팝업창</a:t>
                      </a:r>
                      <a:r>
                        <a:rPr lang="ko-KR" altLang="en-US" sz="12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 문구는 다음과 같음</a:t>
                      </a:r>
                      <a:r>
                        <a:rPr lang="en-US" altLang="ko-KR" sz="12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.</a:t>
                      </a:r>
                      <a:br>
                        <a:rPr lang="en-US" altLang="ko-KR" sz="12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</a:br>
                      <a:r>
                        <a:rPr lang="en-US" altLang="ko-KR" sz="1200" b="0" kern="1200" spc="-150" dirty="0">
                          <a:solidFill>
                            <a:schemeClr val="tx1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“</a:t>
                      </a:r>
                      <a:r>
                        <a:rPr lang="ko-KR" altLang="en-US" sz="1200" b="0" kern="1200" spc="-150" dirty="0">
                          <a:solidFill>
                            <a:schemeClr val="tx1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입력하신 정보로 가입된 회원 아이디는 존재하지 않습니다</a:t>
                      </a:r>
                      <a:r>
                        <a:rPr lang="en-US" altLang="ko-KR" sz="1200" b="0" kern="1200" spc="-150" dirty="0">
                          <a:solidFill>
                            <a:schemeClr val="tx1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.”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 </a:t>
                      </a:r>
                      <a:r>
                        <a:rPr lang="en-US" altLang="ko-KR" sz="12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- ID </a:t>
                      </a:r>
                      <a:r>
                        <a:rPr lang="ko-KR" altLang="en-US" sz="12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값이 공란일 경우 다음의 오류 문구 출력</a:t>
                      </a:r>
                      <a:endParaRPr lang="en-US" altLang="ko-KR" sz="12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spc="-150" dirty="0">
                          <a:solidFill>
                            <a:schemeClr val="tx1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“</a:t>
                      </a:r>
                      <a:r>
                        <a:rPr lang="ko-KR" altLang="en-US" sz="1200" kern="1200" spc="-150" dirty="0">
                          <a:solidFill>
                            <a:schemeClr val="tx1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아이디 항목은 필수 입력 값입니다</a:t>
                      </a:r>
                      <a:r>
                        <a:rPr lang="en-US" altLang="ko-KR" sz="1200" kern="1200" spc="-150" dirty="0">
                          <a:solidFill>
                            <a:schemeClr val="tx1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.”</a:t>
                      </a:r>
                      <a:br>
                        <a:rPr lang="en-US" altLang="ko-KR" sz="12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</a:br>
                      <a:r>
                        <a:rPr lang="en-US" altLang="ko-KR" sz="12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- </a:t>
                      </a:r>
                      <a:r>
                        <a:rPr lang="ko-KR" altLang="en-US" sz="12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이름 값이 공란일 경우 오류 </a:t>
                      </a:r>
                      <a:r>
                        <a:rPr lang="ko-KR" altLang="en-US" sz="1200" kern="1200" spc="-150" dirty="0" err="1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팝업창</a:t>
                      </a:r>
                      <a:r>
                        <a:rPr lang="ko-KR" altLang="en-US" sz="12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 문구</a:t>
                      </a:r>
                      <a:br>
                        <a:rPr lang="en-US" altLang="ko-KR" sz="12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</a:br>
                      <a:r>
                        <a:rPr lang="en-US" altLang="ko-KR" sz="1200" kern="1200" spc="-150" dirty="0">
                          <a:solidFill>
                            <a:schemeClr val="tx1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“</a:t>
                      </a:r>
                      <a:r>
                        <a:rPr lang="ko-KR" altLang="en-US" sz="1200" kern="1200" spc="-150" dirty="0">
                          <a:solidFill>
                            <a:schemeClr val="tx1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이름을 입력하세요</a:t>
                      </a:r>
                      <a:r>
                        <a:rPr lang="en-US" altLang="ko-KR" sz="1200" kern="1200" spc="-150" dirty="0">
                          <a:solidFill>
                            <a:schemeClr val="tx1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.”</a:t>
                      </a:r>
                      <a:br>
                        <a:rPr lang="en-US" altLang="ko-KR" sz="12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</a:br>
                      <a:r>
                        <a:rPr lang="en-US" altLang="ko-KR" sz="12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- email </a:t>
                      </a:r>
                      <a:r>
                        <a:rPr lang="ko-KR" altLang="en-US" sz="12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값이 공란일 경우 오류 </a:t>
                      </a:r>
                      <a:r>
                        <a:rPr lang="ko-KR" altLang="en-US" sz="1200" kern="1200" spc="-150" dirty="0" err="1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팝업창</a:t>
                      </a:r>
                      <a:r>
                        <a:rPr lang="ko-KR" altLang="en-US" sz="12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 문구</a:t>
                      </a:r>
                      <a:endParaRPr lang="en-US" altLang="ko-KR" sz="12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spc="-150" dirty="0">
                          <a:solidFill>
                            <a:schemeClr val="tx1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“</a:t>
                      </a:r>
                      <a:r>
                        <a:rPr lang="ko-KR" altLang="en-US" sz="1200" kern="1200" spc="-150" dirty="0">
                          <a:solidFill>
                            <a:schemeClr val="tx1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이메일을 입력하세요</a:t>
                      </a:r>
                      <a:r>
                        <a:rPr lang="en-US" altLang="ko-KR" sz="1200" kern="1200" spc="-150" dirty="0">
                          <a:solidFill>
                            <a:schemeClr val="tx1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.”</a:t>
                      </a:r>
                      <a:endParaRPr lang="ko-KR" altLang="en-US" sz="1200" kern="1200" spc="-150" dirty="0">
                        <a:solidFill>
                          <a:schemeClr val="tx1"/>
                        </a:solidFill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705699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CA70A99D-F078-1E16-9AB9-19BBFFF6AE92}"/>
              </a:ext>
            </a:extLst>
          </p:cNvPr>
          <p:cNvSpPr txBox="1"/>
          <p:nvPr/>
        </p:nvSpPr>
        <p:spPr>
          <a:xfrm>
            <a:off x="2662393" y="2803314"/>
            <a:ext cx="22349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ko-KR" altLang="en-US" sz="2000" dirty="0"/>
              <a:t>아이디</a:t>
            </a:r>
            <a:r>
              <a:rPr lang="en-US" altLang="ko-KR" sz="2000" dirty="0"/>
              <a:t>/ </a:t>
            </a:r>
            <a:r>
              <a:rPr lang="ko-KR" altLang="en-US" sz="2000" dirty="0"/>
              <a:t>비밀번호 찾기</a:t>
            </a:r>
          </a:p>
        </p:txBody>
      </p:sp>
      <p:sp>
        <p:nvSpPr>
          <p:cNvPr id="7" name="순서도: 처리 6">
            <a:extLst>
              <a:ext uri="{FF2B5EF4-FFF2-40B4-BE49-F238E27FC236}">
                <a16:creationId xmlns:a16="http://schemas.microsoft.com/office/drawing/2014/main" id="{316B4921-E9CD-6D25-82EE-4FF88B173DE5}"/>
              </a:ext>
            </a:extLst>
          </p:cNvPr>
          <p:cNvSpPr/>
          <p:nvPr/>
        </p:nvSpPr>
        <p:spPr>
          <a:xfrm>
            <a:off x="3046334" y="5154872"/>
            <a:ext cx="3862096" cy="275011"/>
          </a:xfrm>
          <a:prstGeom prst="flowChartProcess">
            <a:avLst/>
          </a:prstGeom>
          <a:solidFill>
            <a:schemeClr val="bg1"/>
          </a:solidFill>
          <a:ln w="19050">
            <a:solidFill>
              <a:srgbClr val="D1D1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이름을 입력하세요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AA4681F-F539-99DC-BF90-2E9823AF8DC7}"/>
              </a:ext>
            </a:extLst>
          </p:cNvPr>
          <p:cNvSpPr txBox="1"/>
          <p:nvPr/>
        </p:nvSpPr>
        <p:spPr>
          <a:xfrm>
            <a:off x="3648378" y="3769430"/>
            <a:ext cx="6484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pPr algn="ctr"/>
            <a:r>
              <a:rPr lang="ko-KR" altLang="en-US" dirty="0">
                <a:solidFill>
                  <a:srgbClr val="D1D1D1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아이디</a:t>
            </a:r>
          </a:p>
        </p:txBody>
      </p:sp>
      <p:sp>
        <p:nvSpPr>
          <p:cNvPr id="34" name="순서도: 처리 33">
            <a:extLst>
              <a:ext uri="{FF2B5EF4-FFF2-40B4-BE49-F238E27FC236}">
                <a16:creationId xmlns:a16="http://schemas.microsoft.com/office/drawing/2014/main" id="{8C30B734-59F1-197D-DF94-24329F44C4D3}"/>
              </a:ext>
            </a:extLst>
          </p:cNvPr>
          <p:cNvSpPr/>
          <p:nvPr/>
        </p:nvSpPr>
        <p:spPr>
          <a:xfrm>
            <a:off x="3041709" y="5789733"/>
            <a:ext cx="3862096" cy="275011"/>
          </a:xfrm>
          <a:prstGeom prst="flowChartProcess">
            <a:avLst/>
          </a:prstGeom>
          <a:solidFill>
            <a:schemeClr val="bg1"/>
          </a:solidFill>
          <a:ln w="19050">
            <a:solidFill>
              <a:srgbClr val="D1D1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이메일을 입력하세요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A5AF9F0-B71D-8787-4D88-84C9BF7ADA65}"/>
              </a:ext>
            </a:extLst>
          </p:cNvPr>
          <p:cNvSpPr txBox="1"/>
          <p:nvPr/>
        </p:nvSpPr>
        <p:spPr>
          <a:xfrm>
            <a:off x="2986008" y="5512734"/>
            <a:ext cx="6484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ko-KR" altLang="en-US" sz="1200" dirty="0"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이메일</a:t>
            </a:r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C4CB8E47-CF32-E493-6EA7-DFAB6DF09370}"/>
              </a:ext>
            </a:extLst>
          </p:cNvPr>
          <p:cNvGrpSpPr/>
          <p:nvPr/>
        </p:nvGrpSpPr>
        <p:grpSpPr>
          <a:xfrm>
            <a:off x="2569475" y="6221069"/>
            <a:ext cx="266420" cy="307777"/>
            <a:chOff x="7394543" y="1579667"/>
            <a:chExt cx="266420" cy="307777"/>
          </a:xfrm>
        </p:grpSpPr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DE1BC7DE-BA49-B88F-F709-37294E9139F6}"/>
                </a:ext>
              </a:extLst>
            </p:cNvPr>
            <p:cNvSpPr/>
            <p:nvPr/>
          </p:nvSpPr>
          <p:spPr>
            <a:xfrm>
              <a:off x="7424116" y="1598847"/>
              <a:ext cx="234355" cy="2312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ko-KR" altLang="en-US" sz="1400" spc="-15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0FAE1D6E-7E11-9688-A514-8AC0708AB4CB}"/>
                </a:ext>
              </a:extLst>
            </p:cNvPr>
            <p:cNvSpPr txBox="1"/>
            <p:nvPr/>
          </p:nvSpPr>
          <p:spPr>
            <a:xfrm>
              <a:off x="7394543" y="1579667"/>
              <a:ext cx="266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>
                  <a:solidFill>
                    <a:schemeClr val="bg1"/>
                  </a:solidFill>
                </a:rPr>
                <a:t>3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66" name="왼쪽 대괄호 65">
            <a:extLst>
              <a:ext uri="{FF2B5EF4-FFF2-40B4-BE49-F238E27FC236}">
                <a16:creationId xmlns:a16="http://schemas.microsoft.com/office/drawing/2014/main" id="{74E21317-61BD-B61B-3A31-23B1F701C08E}"/>
              </a:ext>
            </a:extLst>
          </p:cNvPr>
          <p:cNvSpPr/>
          <p:nvPr/>
        </p:nvSpPr>
        <p:spPr>
          <a:xfrm>
            <a:off x="2606164" y="4673162"/>
            <a:ext cx="266420" cy="1221904"/>
          </a:xfrm>
          <a:prstGeom prst="leftBracke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E78379-444D-F5C4-FFF9-8AC1FA176E0A}"/>
              </a:ext>
            </a:extLst>
          </p:cNvPr>
          <p:cNvSpPr txBox="1"/>
          <p:nvPr/>
        </p:nvSpPr>
        <p:spPr>
          <a:xfrm>
            <a:off x="2661119" y="3203472"/>
            <a:ext cx="38773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ko-KR" altLang="en-US" dirty="0"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이메일을 통해 비밀번호 변경을 </a:t>
            </a:r>
            <a:r>
              <a:rPr lang="ko-KR" altLang="en-US" dirty="0" err="1"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도와드릴게요</a:t>
            </a:r>
            <a:r>
              <a:rPr lang="en-US" altLang="ko-KR" dirty="0"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!</a:t>
            </a:r>
            <a:endParaRPr lang="ko-KR" altLang="en-US" dirty="0">
              <a:latin typeface="KoPubWorld돋움체 Light" panose="020B0600000101010101" charset="-127"/>
              <a:ea typeface="KoPubWorld돋움체 Light" panose="020B0600000101010101" charset="-127"/>
              <a:cs typeface="KoPubWorld돋움체 Light" panose="020B0600000101010101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CDCB1944-150A-3B8C-8540-47A586BB782A}"/>
              </a:ext>
            </a:extLst>
          </p:cNvPr>
          <p:cNvCxnSpPr>
            <a:cxnSpLocks/>
          </p:cNvCxnSpPr>
          <p:nvPr/>
        </p:nvCxnSpPr>
        <p:spPr>
          <a:xfrm>
            <a:off x="3046334" y="4097204"/>
            <a:ext cx="1852572" cy="0"/>
          </a:xfrm>
          <a:prstGeom prst="line">
            <a:avLst/>
          </a:prstGeom>
          <a:ln>
            <a:solidFill>
              <a:srgbClr val="D1D1D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35E89A1E-7B95-BC13-C762-E3F696F74A50}"/>
              </a:ext>
            </a:extLst>
          </p:cNvPr>
          <p:cNvCxnSpPr>
            <a:cxnSpLocks/>
          </p:cNvCxnSpPr>
          <p:nvPr/>
        </p:nvCxnSpPr>
        <p:spPr>
          <a:xfrm>
            <a:off x="4897300" y="4097204"/>
            <a:ext cx="20111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31C8883-78C2-BCC3-0D39-5346827C26BC}"/>
              </a:ext>
            </a:extLst>
          </p:cNvPr>
          <p:cNvSpPr txBox="1"/>
          <p:nvPr/>
        </p:nvSpPr>
        <p:spPr>
          <a:xfrm>
            <a:off x="5494626" y="3769430"/>
            <a:ext cx="8164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pPr algn="ctr"/>
            <a:r>
              <a:rPr lang="ko-KR" altLang="en-US" dirty="0"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비밀번호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BEE7F46-4043-BD29-A4D0-A5EE107C6B9F}"/>
              </a:ext>
            </a:extLst>
          </p:cNvPr>
          <p:cNvSpPr txBox="1"/>
          <p:nvPr/>
        </p:nvSpPr>
        <p:spPr>
          <a:xfrm>
            <a:off x="2965252" y="4845377"/>
            <a:ext cx="6484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ko-KR" altLang="en-US" sz="1200" dirty="0"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이름</a:t>
            </a:r>
          </a:p>
        </p:txBody>
      </p:sp>
      <p:sp>
        <p:nvSpPr>
          <p:cNvPr id="16" name="순서도: 처리 15">
            <a:extLst>
              <a:ext uri="{FF2B5EF4-FFF2-40B4-BE49-F238E27FC236}">
                <a16:creationId xmlns:a16="http://schemas.microsoft.com/office/drawing/2014/main" id="{71FA49FA-79BF-A80D-B7F4-A97B5762303F}"/>
              </a:ext>
            </a:extLst>
          </p:cNvPr>
          <p:cNvSpPr/>
          <p:nvPr/>
        </p:nvSpPr>
        <p:spPr>
          <a:xfrm>
            <a:off x="3046017" y="4514388"/>
            <a:ext cx="3862096" cy="275011"/>
          </a:xfrm>
          <a:prstGeom prst="flowChartProcess">
            <a:avLst/>
          </a:prstGeom>
          <a:solidFill>
            <a:schemeClr val="bg1"/>
          </a:solidFill>
          <a:ln w="19050">
            <a:solidFill>
              <a:srgbClr val="D1D1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아이디를 입력하세요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AE19BD5-6B8B-154B-4621-6B461AC7C0A7}"/>
              </a:ext>
            </a:extLst>
          </p:cNvPr>
          <p:cNvSpPr txBox="1"/>
          <p:nvPr/>
        </p:nvSpPr>
        <p:spPr>
          <a:xfrm>
            <a:off x="2964935" y="4204893"/>
            <a:ext cx="6484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ko-KR" altLang="en-US" sz="1200" dirty="0"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아이디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A5F20AF-B7A3-7F5D-FC5F-B85906E061F3}"/>
              </a:ext>
            </a:extLst>
          </p:cNvPr>
          <p:cNvSpPr/>
          <p:nvPr/>
        </p:nvSpPr>
        <p:spPr>
          <a:xfrm>
            <a:off x="2995732" y="3736315"/>
            <a:ext cx="3999427" cy="456728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E4A85217-543E-509B-2068-32254232F49A}"/>
              </a:ext>
            </a:extLst>
          </p:cNvPr>
          <p:cNvGrpSpPr/>
          <p:nvPr/>
        </p:nvGrpSpPr>
        <p:grpSpPr>
          <a:xfrm>
            <a:off x="2555935" y="3811165"/>
            <a:ext cx="266420" cy="307777"/>
            <a:chOff x="7394543" y="1579667"/>
            <a:chExt cx="266420" cy="307777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C3BA76ED-95B2-E928-A1B3-AA257121726C}"/>
                </a:ext>
              </a:extLst>
            </p:cNvPr>
            <p:cNvSpPr/>
            <p:nvPr/>
          </p:nvSpPr>
          <p:spPr>
            <a:xfrm>
              <a:off x="7424116" y="1598847"/>
              <a:ext cx="234355" cy="2312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ko-KR" altLang="en-US" sz="1400" spc="-15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52AF6A9-A6BA-9023-B4AA-11A2233B7A31}"/>
                </a:ext>
              </a:extLst>
            </p:cNvPr>
            <p:cNvSpPr txBox="1"/>
            <p:nvPr/>
          </p:nvSpPr>
          <p:spPr>
            <a:xfrm>
              <a:off x="7394543" y="1579667"/>
              <a:ext cx="266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>
                  <a:solidFill>
                    <a:schemeClr val="bg1"/>
                  </a:solidFill>
                </a:rPr>
                <a:t>1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2C7E7DFD-0309-FD06-2B74-C554DE749B6B}"/>
              </a:ext>
            </a:extLst>
          </p:cNvPr>
          <p:cNvGrpSpPr/>
          <p:nvPr/>
        </p:nvGrpSpPr>
        <p:grpSpPr>
          <a:xfrm>
            <a:off x="3516407" y="2076690"/>
            <a:ext cx="4238327" cy="307777"/>
            <a:chOff x="2958390" y="2076690"/>
            <a:chExt cx="4238327" cy="307777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A111B76-5804-2BC7-D843-FEA75CB50BAA}"/>
                </a:ext>
              </a:extLst>
            </p:cNvPr>
            <p:cNvSpPr txBox="1"/>
            <p:nvPr/>
          </p:nvSpPr>
          <p:spPr>
            <a:xfrm>
              <a:off x="2958390" y="2076690"/>
              <a:ext cx="9060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r>
                <a:rPr lang="ko-KR" altLang="en-US" dirty="0"/>
                <a:t>경기장 정보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BF974B2-5195-9CDA-D044-AFB8925FA51F}"/>
                </a:ext>
              </a:extLst>
            </p:cNvPr>
            <p:cNvSpPr txBox="1"/>
            <p:nvPr/>
          </p:nvSpPr>
          <p:spPr>
            <a:xfrm>
              <a:off x="4791642" y="2076690"/>
              <a:ext cx="7962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r>
                <a:rPr lang="en-US" altLang="ko-KR" dirty="0"/>
                <a:t>FA TEAM</a:t>
              </a:r>
              <a:endParaRPr lang="ko-KR" altLang="en-US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2401B63-953F-267F-13F1-D0281C123C2B}"/>
                </a:ext>
              </a:extLst>
            </p:cNvPr>
            <p:cNvSpPr txBox="1"/>
            <p:nvPr/>
          </p:nvSpPr>
          <p:spPr>
            <a:xfrm>
              <a:off x="6515120" y="2076690"/>
              <a:ext cx="6815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r>
                <a:rPr lang="en-US" altLang="ko-KR" dirty="0"/>
                <a:t>Chatbot</a:t>
              </a:r>
              <a:endParaRPr lang="ko-KR" altLang="en-US" dirty="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512E4398-816D-2C9F-6021-B8C3BD82DDB2}"/>
              </a:ext>
            </a:extLst>
          </p:cNvPr>
          <p:cNvSpPr txBox="1"/>
          <p:nvPr/>
        </p:nvSpPr>
        <p:spPr>
          <a:xfrm>
            <a:off x="4482889" y="2076690"/>
            <a:ext cx="796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FA TEAM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73BE2F8-9A30-B927-1102-657FD09C702D}"/>
              </a:ext>
            </a:extLst>
          </p:cNvPr>
          <p:cNvSpPr txBox="1"/>
          <p:nvPr/>
        </p:nvSpPr>
        <p:spPr>
          <a:xfrm>
            <a:off x="6515120" y="2076691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Chatbot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638C90-17E0-3444-9A7C-971F5CFF7663}"/>
              </a:ext>
            </a:extLst>
          </p:cNvPr>
          <p:cNvSpPr txBox="1"/>
          <p:nvPr/>
        </p:nvSpPr>
        <p:spPr>
          <a:xfrm>
            <a:off x="2296258" y="2076691"/>
            <a:ext cx="9060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ko-KR" altLang="en-US" dirty="0" err="1"/>
              <a:t>풋살장</a:t>
            </a:r>
            <a:r>
              <a:rPr lang="ko-KR" altLang="en-US" dirty="0"/>
              <a:t> 예약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42728FE4-916C-04A5-5376-F29F9E8B74D3}"/>
              </a:ext>
            </a:extLst>
          </p:cNvPr>
          <p:cNvGrpSpPr/>
          <p:nvPr/>
        </p:nvGrpSpPr>
        <p:grpSpPr>
          <a:xfrm>
            <a:off x="2909091" y="1429003"/>
            <a:ext cx="3976417" cy="909542"/>
            <a:chOff x="2616371" y="1445046"/>
            <a:chExt cx="3976417" cy="909542"/>
          </a:xfrm>
        </p:grpSpPr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8B5BA5BB-32C3-D4C6-82D1-DA8B6DD2D088}"/>
                </a:ext>
              </a:extLst>
            </p:cNvPr>
            <p:cNvSpPr/>
            <p:nvPr/>
          </p:nvSpPr>
          <p:spPr>
            <a:xfrm>
              <a:off x="2616371" y="1445046"/>
              <a:ext cx="3976417" cy="90954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>
                  <a:solidFill>
                    <a:schemeClr val="tx1"/>
                  </a:solidFill>
                  <a:latin typeface="KoPubWorld돋움체 Light" panose="020B0600000101010101" charset="-127"/>
                  <a:ea typeface="KoPubWorld돋움체 Light" panose="020B0600000101010101" charset="-127"/>
                  <a:cs typeface="KoPubWorld돋움체 Light" panose="020B0600000101010101" charset="-127"/>
                </a:rPr>
                <a:t>오류 </a:t>
              </a:r>
              <a:r>
                <a:rPr lang="ko-KR" altLang="en-US" sz="1200" dirty="0" err="1">
                  <a:solidFill>
                    <a:schemeClr val="tx1"/>
                  </a:solidFill>
                  <a:latin typeface="KoPubWorld돋움체 Light" panose="020B0600000101010101" charset="-127"/>
                  <a:ea typeface="KoPubWorld돋움체 Light" panose="020B0600000101010101" charset="-127"/>
                  <a:cs typeface="KoPubWorld돋움체 Light" panose="020B0600000101010101" charset="-127"/>
                </a:rPr>
                <a:t>팝업창</a:t>
              </a:r>
              <a:r>
                <a:rPr lang="ko-KR" altLang="en-US" sz="1200" dirty="0">
                  <a:solidFill>
                    <a:schemeClr val="tx1"/>
                  </a:solidFill>
                  <a:latin typeface="KoPubWorld돋움체 Light" panose="020B0600000101010101" charset="-127"/>
                  <a:ea typeface="KoPubWorld돋움체 Light" panose="020B0600000101010101" charset="-127"/>
                  <a:cs typeface="KoPubWorld돋움체 Light" panose="020B0600000101010101" charset="-127"/>
                </a:rPr>
                <a:t> 문구 예</a:t>
              </a:r>
              <a:r>
                <a:rPr lang="en-US" altLang="ko-KR" sz="1200" dirty="0">
                  <a:solidFill>
                    <a:schemeClr val="tx1"/>
                  </a:solidFill>
                  <a:latin typeface="KoPubWorld돋움체 Light" panose="020B0600000101010101" charset="-127"/>
                  <a:ea typeface="KoPubWorld돋움체 Light" panose="020B0600000101010101" charset="-127"/>
                  <a:cs typeface="KoPubWorld돋움체 Light" panose="020B0600000101010101" charset="-127"/>
                </a:rPr>
                <a:t>:</a:t>
              </a:r>
            </a:p>
            <a:p>
              <a:pPr algn="ctr"/>
              <a:endParaRPr lang="en-US" altLang="ko-KR" sz="1200" dirty="0">
                <a:solidFill>
                  <a:schemeClr val="tx1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endParaRPr>
            </a:p>
            <a:p>
              <a:r>
                <a:rPr lang="ko-KR" altLang="en-US" sz="1000" dirty="0">
                  <a:solidFill>
                    <a:schemeClr val="tx1"/>
                  </a:solidFill>
                  <a:latin typeface="KoPubWorld돋움체 Light" panose="020B0600000101010101" charset="-127"/>
                  <a:ea typeface="KoPubWorld돋움체 Light" panose="020B0600000101010101" charset="-127"/>
                  <a:cs typeface="KoPubWorld돋움체 Light" panose="020B0600000101010101" charset="-127"/>
                </a:rPr>
                <a:t>아이디 항목은 필수 입력 값입니다</a:t>
              </a:r>
              <a:r>
                <a:rPr lang="en-US" altLang="ko-KR" sz="1000" dirty="0">
                  <a:solidFill>
                    <a:schemeClr val="tx1"/>
                  </a:solidFill>
                  <a:latin typeface="KoPubWorld돋움체 Light" panose="020B0600000101010101" charset="-127"/>
                  <a:ea typeface="KoPubWorld돋움체 Light" panose="020B0600000101010101" charset="-127"/>
                  <a:cs typeface="KoPubWorld돋움체 Light" panose="020B0600000101010101" charset="-127"/>
                </a:rPr>
                <a:t>.</a:t>
              </a:r>
              <a:endParaRPr lang="ko-KR" altLang="en-US" sz="1000" dirty="0">
                <a:solidFill>
                  <a:schemeClr val="tx1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endParaRPr>
            </a:p>
          </p:txBody>
        </p:sp>
        <p:sp>
          <p:nvSpPr>
            <p:cNvPr id="32" name="순서도: 수행의 시작/종료 31">
              <a:extLst>
                <a:ext uri="{FF2B5EF4-FFF2-40B4-BE49-F238E27FC236}">
                  <a16:creationId xmlns:a16="http://schemas.microsoft.com/office/drawing/2014/main" id="{45F85DD9-4304-BABB-A7B1-9A94F1897F64}"/>
                </a:ext>
              </a:extLst>
            </p:cNvPr>
            <p:cNvSpPr/>
            <p:nvPr/>
          </p:nvSpPr>
          <p:spPr>
            <a:xfrm>
              <a:off x="5774172" y="1969554"/>
              <a:ext cx="665349" cy="307777"/>
            </a:xfrm>
            <a:prstGeom prst="flowChartTerminator">
              <a:avLst/>
            </a:prstGeom>
            <a:solidFill>
              <a:srgbClr val="0D50BB"/>
            </a:solidFill>
            <a:ln cmpd="sng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확인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039967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0A21B2AC-30E9-7902-CB48-60870211AD35}"/>
              </a:ext>
            </a:extLst>
          </p:cNvPr>
          <p:cNvSpPr/>
          <p:nvPr/>
        </p:nvSpPr>
        <p:spPr>
          <a:xfrm>
            <a:off x="270164" y="1375320"/>
            <a:ext cx="8820048" cy="532131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55A051A1-CAC1-F9DA-3E29-266997D10AA2}"/>
              </a:ext>
            </a:extLst>
          </p:cNvPr>
          <p:cNvGraphicFramePr>
            <a:graphicFrameLocks noGrp="1"/>
          </p:cNvGraphicFramePr>
          <p:nvPr/>
        </p:nvGraphicFramePr>
        <p:xfrm>
          <a:off x="270164" y="183921"/>
          <a:ext cx="11668991" cy="10422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00598">
                  <a:extLst>
                    <a:ext uri="{9D8B030D-6E8A-4147-A177-3AD203B41FA5}">
                      <a16:colId xmlns:a16="http://schemas.microsoft.com/office/drawing/2014/main" val="606125545"/>
                    </a:ext>
                  </a:extLst>
                </a:gridCol>
                <a:gridCol w="10168393">
                  <a:extLst>
                    <a:ext uri="{9D8B030D-6E8A-4147-A177-3AD203B41FA5}">
                      <a16:colId xmlns:a16="http://schemas.microsoft.com/office/drawing/2014/main" val="3285815456"/>
                    </a:ext>
                  </a:extLst>
                </a:gridCol>
              </a:tblGrid>
              <a:tr h="34740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400" kern="1200" spc="-150" dirty="0" err="1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화면명</a:t>
                      </a:r>
                      <a:endParaRPr lang="ko-KR" altLang="en-US" sz="14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로그인 </a:t>
                      </a:r>
                      <a:r>
                        <a:rPr lang="en-US" altLang="ko-KR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&gt; </a:t>
                      </a:r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아이디</a:t>
                      </a:r>
                      <a:r>
                        <a:rPr lang="en-US" altLang="ko-KR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/</a:t>
                      </a:r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비밀번호 찾기 </a:t>
                      </a:r>
                      <a:r>
                        <a:rPr lang="en-US" altLang="ko-KR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&gt; </a:t>
                      </a:r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비밀번호 찾기 </a:t>
                      </a:r>
                      <a:r>
                        <a:rPr lang="en-US" altLang="ko-KR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&gt; </a:t>
                      </a:r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비밀번호 재설정 링크 안내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3594915"/>
                  </a:ext>
                </a:extLst>
              </a:tr>
              <a:tr h="34740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참고 요구사항 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4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2421481"/>
                  </a:ext>
                </a:extLst>
              </a:tr>
              <a:tr h="34740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비고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작성자</a:t>
                      </a:r>
                      <a:r>
                        <a:rPr lang="en-US" altLang="ko-KR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: </a:t>
                      </a:r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서한울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5619919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EC8CC74C-0593-602D-2512-0FEAED5F6C61}"/>
              </a:ext>
            </a:extLst>
          </p:cNvPr>
          <p:cNvSpPr/>
          <p:nvPr/>
        </p:nvSpPr>
        <p:spPr>
          <a:xfrm>
            <a:off x="510072" y="1485898"/>
            <a:ext cx="1059873" cy="4572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spc="-150" dirty="0">
                <a:solidFill>
                  <a:schemeClr val="tx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Football Agora</a:t>
            </a:r>
            <a:endParaRPr lang="ko-KR" altLang="en-US" sz="1400" spc="-150" dirty="0">
              <a:solidFill>
                <a:schemeClr val="tx1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E33AFA-576F-8A9B-7DF8-826D33C9DF7B}"/>
              </a:ext>
            </a:extLst>
          </p:cNvPr>
          <p:cNvSpPr txBox="1"/>
          <p:nvPr/>
        </p:nvSpPr>
        <p:spPr>
          <a:xfrm>
            <a:off x="7614946" y="1560609"/>
            <a:ext cx="1318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-15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LOGIN / SIGN UP</a:t>
            </a:r>
            <a:endParaRPr lang="ko-KR" altLang="en-US" sz="1400" spc="-15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74E9220-9A8E-796A-5283-AB05F6EB48D5}"/>
              </a:ext>
            </a:extLst>
          </p:cNvPr>
          <p:cNvSpPr txBox="1"/>
          <p:nvPr/>
        </p:nvSpPr>
        <p:spPr>
          <a:xfrm>
            <a:off x="12676908" y="790544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글씨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FA2B98D-937D-EB84-9177-90EBEDA5ADA1}"/>
              </a:ext>
            </a:extLst>
          </p:cNvPr>
          <p:cNvSpPr txBox="1"/>
          <p:nvPr/>
        </p:nvSpPr>
        <p:spPr>
          <a:xfrm>
            <a:off x="12676908" y="1178121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ko-KR" altLang="en-US" dirty="0"/>
              <a:t>글씨</a:t>
            </a:r>
          </a:p>
        </p:txBody>
      </p:sp>
      <p:graphicFrame>
        <p:nvGraphicFramePr>
          <p:cNvPr id="139" name="표 138">
            <a:extLst>
              <a:ext uri="{FF2B5EF4-FFF2-40B4-BE49-F238E27FC236}">
                <a16:creationId xmlns:a16="http://schemas.microsoft.com/office/drawing/2014/main" id="{8A22A366-4425-B948-5428-81B6F37707C8}"/>
              </a:ext>
            </a:extLst>
          </p:cNvPr>
          <p:cNvGraphicFramePr>
            <a:graphicFrameLocks noGrp="1"/>
          </p:cNvGraphicFramePr>
          <p:nvPr/>
        </p:nvGraphicFramePr>
        <p:xfrm>
          <a:off x="9170659" y="1375319"/>
          <a:ext cx="2774553" cy="532131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3264">
                  <a:extLst>
                    <a:ext uri="{9D8B030D-6E8A-4147-A177-3AD203B41FA5}">
                      <a16:colId xmlns:a16="http://schemas.microsoft.com/office/drawing/2014/main" val="1331650476"/>
                    </a:ext>
                  </a:extLst>
                </a:gridCol>
                <a:gridCol w="2441289">
                  <a:extLst>
                    <a:ext uri="{9D8B030D-6E8A-4147-A177-3AD203B41FA5}">
                      <a16:colId xmlns:a16="http://schemas.microsoft.com/office/drawing/2014/main" val="2833282244"/>
                    </a:ext>
                  </a:extLst>
                </a:gridCol>
              </a:tblGrid>
              <a:tr h="325442">
                <a:tc gridSpan="2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기능명세서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4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949810"/>
                  </a:ext>
                </a:extLst>
              </a:tr>
              <a:tr h="732243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1</a:t>
                      </a:r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- 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회원 이름 표시</a:t>
                      </a:r>
                      <a:endParaRPr lang="ko-KR" altLang="en-US" sz="1300" kern="1200" spc="-150" dirty="0">
                        <a:solidFill>
                          <a:srgbClr val="FF0000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8995814"/>
                  </a:ext>
                </a:extLst>
              </a:tr>
              <a:tr h="90915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835992"/>
                  </a:ext>
                </a:extLst>
              </a:tr>
              <a:tr h="335447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705699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CA70A99D-F078-1E16-9AB9-19BBFFF6AE92}"/>
              </a:ext>
            </a:extLst>
          </p:cNvPr>
          <p:cNvSpPr txBox="1"/>
          <p:nvPr/>
        </p:nvSpPr>
        <p:spPr>
          <a:xfrm>
            <a:off x="2835773" y="3772797"/>
            <a:ext cx="36888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/>
            <a:r>
              <a:rPr lang="ko-KR" altLang="en-US" sz="2000" dirty="0"/>
              <a:t>회원님의 이메일로</a:t>
            </a:r>
            <a:endParaRPr lang="en-US" altLang="ko-KR" sz="2000" dirty="0"/>
          </a:p>
          <a:p>
            <a:pPr algn="ctr"/>
            <a:r>
              <a:rPr lang="ko-KR" altLang="en-US" sz="2000" dirty="0"/>
              <a:t>비밀번호 재설정 링크를 </a:t>
            </a:r>
            <a:r>
              <a:rPr lang="ko-KR" altLang="en-US" sz="2000" dirty="0" err="1"/>
              <a:t>보내드립니다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E78379-444D-F5C4-FFF9-8AC1FA176E0A}"/>
              </a:ext>
            </a:extLst>
          </p:cNvPr>
          <p:cNvSpPr txBox="1"/>
          <p:nvPr/>
        </p:nvSpPr>
        <p:spPr>
          <a:xfrm>
            <a:off x="1350983" y="4839995"/>
            <a:ext cx="66584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pPr algn="ctr"/>
            <a:r>
              <a:rPr lang="ko-KR" altLang="en-US" dirty="0"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방금 전</a:t>
            </a:r>
            <a:r>
              <a:rPr lang="en-US" altLang="ko-KR" dirty="0"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,</a:t>
            </a:r>
            <a:r>
              <a:rPr lang="ko-KR" altLang="en-US" dirty="0"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 ○○○ 회원님의 </a:t>
            </a:r>
            <a:r>
              <a:rPr lang="en-US" altLang="ko-KR" dirty="0"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FA</a:t>
            </a:r>
            <a:r>
              <a:rPr lang="ko-KR" altLang="en-US" dirty="0"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 계정 비밀번호 변경을 요청했습니다</a:t>
            </a:r>
            <a:r>
              <a:rPr lang="en-US" altLang="ko-KR" dirty="0"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.</a:t>
            </a:r>
          </a:p>
          <a:p>
            <a:pPr algn="ctr"/>
            <a:r>
              <a:rPr lang="ko-KR" altLang="en-US" dirty="0"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회원님 본인이 요청한 경우</a:t>
            </a:r>
            <a:r>
              <a:rPr lang="en-US" altLang="ko-KR" dirty="0"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, </a:t>
            </a:r>
            <a:r>
              <a:rPr lang="ko-KR" altLang="en-US" dirty="0"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회원님의 이메일로 보내 드린 링크를 통해 비밀번호를 새로 설정할 수 있습니다</a:t>
            </a:r>
            <a:r>
              <a:rPr lang="en-US" altLang="ko-KR" dirty="0"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.</a:t>
            </a:r>
          </a:p>
          <a:p>
            <a:pPr algn="ctr"/>
            <a:endParaRPr lang="en-US" altLang="ko-KR" dirty="0">
              <a:latin typeface="KoPubWorld돋움체 Light" panose="020B0600000101010101" charset="-127"/>
              <a:ea typeface="KoPubWorld돋움체 Light" panose="020B0600000101010101" charset="-127"/>
              <a:cs typeface="KoPubWorld돋움체 Light" panose="020B0600000101010101" charset="-127"/>
            </a:endParaRPr>
          </a:p>
          <a:p>
            <a:pPr algn="ctr"/>
            <a:r>
              <a:rPr lang="ko-KR" altLang="en-US" dirty="0"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만약 본인이 요청한 것이 아닌 경우</a:t>
            </a:r>
            <a:r>
              <a:rPr lang="en-US" altLang="ko-KR" dirty="0"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, </a:t>
            </a:r>
            <a:r>
              <a:rPr lang="ko-KR" altLang="en-US" dirty="0"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메일을 무시하시길 바랍니다</a:t>
            </a:r>
          </a:p>
        </p:txBody>
      </p:sp>
      <p:pic>
        <p:nvPicPr>
          <p:cNvPr id="36" name="그래픽 35" descr="키 윤곽선">
            <a:extLst>
              <a:ext uri="{FF2B5EF4-FFF2-40B4-BE49-F238E27FC236}">
                <a16:creationId xmlns:a16="http://schemas.microsoft.com/office/drawing/2014/main" id="{6CF344BE-6C5A-3715-9CE9-F126A40D70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22988" y="2712445"/>
            <a:ext cx="914400" cy="914400"/>
          </a:xfrm>
          <a:prstGeom prst="rect">
            <a:avLst/>
          </a:prstGeom>
        </p:spPr>
      </p:pic>
      <p:grpSp>
        <p:nvGrpSpPr>
          <p:cNvPr id="38" name="그룹 37">
            <a:extLst>
              <a:ext uri="{FF2B5EF4-FFF2-40B4-BE49-F238E27FC236}">
                <a16:creationId xmlns:a16="http://schemas.microsoft.com/office/drawing/2014/main" id="{39529A45-1192-92B7-3B1C-BF4801AB8E4F}"/>
              </a:ext>
            </a:extLst>
          </p:cNvPr>
          <p:cNvGrpSpPr/>
          <p:nvPr/>
        </p:nvGrpSpPr>
        <p:grpSpPr>
          <a:xfrm>
            <a:off x="3322501" y="4574590"/>
            <a:ext cx="266420" cy="307777"/>
            <a:chOff x="7394543" y="1579667"/>
            <a:chExt cx="266420" cy="307777"/>
          </a:xfrm>
        </p:grpSpPr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539FB0D8-6968-A751-3353-92A57CFB0817}"/>
                </a:ext>
              </a:extLst>
            </p:cNvPr>
            <p:cNvSpPr/>
            <p:nvPr/>
          </p:nvSpPr>
          <p:spPr>
            <a:xfrm>
              <a:off x="7424116" y="1598847"/>
              <a:ext cx="234355" cy="2312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ko-KR" altLang="en-US" sz="1400" spc="-15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9F21A02-D693-0705-617C-86D2677C7DB4}"/>
                </a:ext>
              </a:extLst>
            </p:cNvPr>
            <p:cNvSpPr txBox="1"/>
            <p:nvPr/>
          </p:nvSpPr>
          <p:spPr>
            <a:xfrm>
              <a:off x="7394543" y="1579667"/>
              <a:ext cx="266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>
                  <a:solidFill>
                    <a:schemeClr val="bg1"/>
                  </a:solidFill>
                </a:rPr>
                <a:t>1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D9219EF-D676-2104-4EF0-EAF4EE49ED24}"/>
              </a:ext>
            </a:extLst>
          </p:cNvPr>
          <p:cNvSpPr/>
          <p:nvPr/>
        </p:nvSpPr>
        <p:spPr>
          <a:xfrm>
            <a:off x="3193853" y="4882367"/>
            <a:ext cx="501848" cy="208064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E8F2F5-4F64-2F49-0040-DB1316E86382}"/>
              </a:ext>
            </a:extLst>
          </p:cNvPr>
          <p:cNvSpPr txBox="1"/>
          <p:nvPr/>
        </p:nvSpPr>
        <p:spPr>
          <a:xfrm>
            <a:off x="4482889" y="2076690"/>
            <a:ext cx="796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FA TEAM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8D71B6B-197E-1341-5417-3C68D3B2F376}"/>
              </a:ext>
            </a:extLst>
          </p:cNvPr>
          <p:cNvSpPr txBox="1"/>
          <p:nvPr/>
        </p:nvSpPr>
        <p:spPr>
          <a:xfrm>
            <a:off x="6515120" y="2076691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Chatbot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470808-84ED-9849-4184-265C2DE3B6BF}"/>
              </a:ext>
            </a:extLst>
          </p:cNvPr>
          <p:cNvSpPr txBox="1"/>
          <p:nvPr/>
        </p:nvSpPr>
        <p:spPr>
          <a:xfrm>
            <a:off x="2296258" y="2076691"/>
            <a:ext cx="9060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ko-KR" altLang="en-US" dirty="0" err="1"/>
              <a:t>풋살장</a:t>
            </a:r>
            <a:r>
              <a:rPr lang="ko-KR" altLang="en-US" dirty="0"/>
              <a:t> 예약</a:t>
            </a:r>
          </a:p>
        </p:txBody>
      </p:sp>
    </p:spTree>
    <p:extLst>
      <p:ext uri="{BB962C8B-B14F-4D97-AF65-F5344CB8AC3E}">
        <p14:creationId xmlns:p14="http://schemas.microsoft.com/office/powerpoint/2010/main" val="13872358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0A21B2AC-30E9-7902-CB48-60870211AD35}"/>
              </a:ext>
            </a:extLst>
          </p:cNvPr>
          <p:cNvSpPr/>
          <p:nvPr/>
        </p:nvSpPr>
        <p:spPr>
          <a:xfrm>
            <a:off x="270164" y="1375320"/>
            <a:ext cx="8820048" cy="532131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55A051A1-CAC1-F9DA-3E29-266997D10AA2}"/>
              </a:ext>
            </a:extLst>
          </p:cNvPr>
          <p:cNvGraphicFramePr>
            <a:graphicFrameLocks noGrp="1"/>
          </p:cNvGraphicFramePr>
          <p:nvPr/>
        </p:nvGraphicFramePr>
        <p:xfrm>
          <a:off x="270164" y="183921"/>
          <a:ext cx="11668991" cy="10422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00598">
                  <a:extLst>
                    <a:ext uri="{9D8B030D-6E8A-4147-A177-3AD203B41FA5}">
                      <a16:colId xmlns:a16="http://schemas.microsoft.com/office/drawing/2014/main" val="606125545"/>
                    </a:ext>
                  </a:extLst>
                </a:gridCol>
                <a:gridCol w="10168393">
                  <a:extLst>
                    <a:ext uri="{9D8B030D-6E8A-4147-A177-3AD203B41FA5}">
                      <a16:colId xmlns:a16="http://schemas.microsoft.com/office/drawing/2014/main" val="3285815456"/>
                    </a:ext>
                  </a:extLst>
                </a:gridCol>
              </a:tblGrid>
              <a:tr h="34740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400" kern="1200" spc="-150" dirty="0" err="1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화면명</a:t>
                      </a:r>
                      <a:endParaRPr lang="ko-KR" altLang="en-US" sz="14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로그인 </a:t>
                      </a:r>
                      <a:r>
                        <a:rPr lang="en-US" altLang="ko-KR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&gt; </a:t>
                      </a:r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아이디</a:t>
                      </a:r>
                      <a:r>
                        <a:rPr lang="en-US" altLang="ko-KR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/</a:t>
                      </a:r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비밀번호 찾기 </a:t>
                      </a:r>
                      <a:r>
                        <a:rPr lang="en-US" altLang="ko-KR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&gt; </a:t>
                      </a:r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비밀번호 찾기 </a:t>
                      </a:r>
                      <a:r>
                        <a:rPr lang="en-US" altLang="ko-KR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&gt; </a:t>
                      </a:r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비밀번호 재설정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3594915"/>
                  </a:ext>
                </a:extLst>
              </a:tr>
              <a:tr h="34740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참고 요구사항 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4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2421481"/>
                  </a:ext>
                </a:extLst>
              </a:tr>
              <a:tr h="34740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비고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작성자</a:t>
                      </a:r>
                      <a:r>
                        <a:rPr lang="en-US" altLang="ko-KR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: </a:t>
                      </a:r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서한울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5619919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EC8CC74C-0593-602D-2512-0FEAED5F6C61}"/>
              </a:ext>
            </a:extLst>
          </p:cNvPr>
          <p:cNvSpPr/>
          <p:nvPr/>
        </p:nvSpPr>
        <p:spPr>
          <a:xfrm>
            <a:off x="510072" y="1485898"/>
            <a:ext cx="1059873" cy="4572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spc="-150" dirty="0">
                <a:solidFill>
                  <a:schemeClr val="tx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Football Agora</a:t>
            </a:r>
            <a:endParaRPr lang="ko-KR" altLang="en-US" sz="1400" spc="-150" dirty="0">
              <a:solidFill>
                <a:schemeClr val="tx1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E33AFA-576F-8A9B-7DF8-826D33C9DF7B}"/>
              </a:ext>
            </a:extLst>
          </p:cNvPr>
          <p:cNvSpPr txBox="1"/>
          <p:nvPr/>
        </p:nvSpPr>
        <p:spPr>
          <a:xfrm>
            <a:off x="7614946" y="1560609"/>
            <a:ext cx="1318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-15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LOGIN / SIGN UP</a:t>
            </a:r>
            <a:endParaRPr lang="ko-KR" altLang="en-US" sz="1400" spc="-15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74E9220-9A8E-796A-5283-AB05F6EB48D5}"/>
              </a:ext>
            </a:extLst>
          </p:cNvPr>
          <p:cNvSpPr txBox="1"/>
          <p:nvPr/>
        </p:nvSpPr>
        <p:spPr>
          <a:xfrm>
            <a:off x="12676908" y="790544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글씨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FA2B98D-937D-EB84-9177-90EBEDA5ADA1}"/>
              </a:ext>
            </a:extLst>
          </p:cNvPr>
          <p:cNvSpPr txBox="1"/>
          <p:nvPr/>
        </p:nvSpPr>
        <p:spPr>
          <a:xfrm>
            <a:off x="12676908" y="1178121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ko-KR" altLang="en-US" dirty="0"/>
              <a:t>글씨</a:t>
            </a: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5D47EC79-A2A0-AF38-E16F-798AAD5444A3}"/>
              </a:ext>
            </a:extLst>
          </p:cNvPr>
          <p:cNvSpPr/>
          <p:nvPr/>
        </p:nvSpPr>
        <p:spPr>
          <a:xfrm>
            <a:off x="3044728" y="6175510"/>
            <a:ext cx="3584916" cy="398896"/>
          </a:xfrm>
          <a:prstGeom prst="roundRect">
            <a:avLst>
              <a:gd name="adj" fmla="val 867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KoPubWorld돋움체 Bold" panose="020B0600000101010101" charset="-127"/>
                <a:ea typeface="KoPubWorld돋움체 Bold" panose="020B0600000101010101" charset="-127"/>
                <a:cs typeface="KoPubWorld돋움체 Bold" panose="020B0600000101010101" charset="-127"/>
              </a:rPr>
              <a:t>확인</a:t>
            </a:r>
          </a:p>
        </p:txBody>
      </p:sp>
      <p:graphicFrame>
        <p:nvGraphicFramePr>
          <p:cNvPr id="139" name="표 138">
            <a:extLst>
              <a:ext uri="{FF2B5EF4-FFF2-40B4-BE49-F238E27FC236}">
                <a16:creationId xmlns:a16="http://schemas.microsoft.com/office/drawing/2014/main" id="{8A22A366-4425-B948-5428-81B6F37707C8}"/>
              </a:ext>
            </a:extLst>
          </p:cNvPr>
          <p:cNvGraphicFramePr>
            <a:graphicFrameLocks noGrp="1"/>
          </p:cNvGraphicFramePr>
          <p:nvPr/>
        </p:nvGraphicFramePr>
        <p:xfrm>
          <a:off x="9170659" y="1375319"/>
          <a:ext cx="2774553" cy="545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3264">
                  <a:extLst>
                    <a:ext uri="{9D8B030D-6E8A-4147-A177-3AD203B41FA5}">
                      <a16:colId xmlns:a16="http://schemas.microsoft.com/office/drawing/2014/main" val="1331650476"/>
                    </a:ext>
                  </a:extLst>
                </a:gridCol>
                <a:gridCol w="2441289">
                  <a:extLst>
                    <a:ext uri="{9D8B030D-6E8A-4147-A177-3AD203B41FA5}">
                      <a16:colId xmlns:a16="http://schemas.microsoft.com/office/drawing/2014/main" val="2833282244"/>
                    </a:ext>
                  </a:extLst>
                </a:gridCol>
              </a:tblGrid>
              <a:tr h="298280">
                <a:tc gridSpan="2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기능명세서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4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949810"/>
                  </a:ext>
                </a:extLst>
              </a:tr>
              <a:tr h="44741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1</a:t>
                      </a:r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- </a:t>
                      </a:r>
                      <a:r>
                        <a:rPr lang="ko-KR" altLang="en-US" sz="12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비밀번호를 변경하려는 회원의 아이디 표시 </a:t>
                      </a:r>
                      <a:r>
                        <a:rPr lang="en-US" altLang="ko-KR" sz="12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( </a:t>
                      </a:r>
                      <a:r>
                        <a:rPr lang="ko-KR" altLang="en-US" sz="12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아이디 부분은 색깔 다르게 표시 </a:t>
                      </a:r>
                      <a:r>
                        <a:rPr lang="en-US" altLang="ko-KR" sz="12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)</a:t>
                      </a:r>
                      <a:endParaRPr lang="ko-KR" altLang="en-US" sz="1200" kern="1200" spc="-150" dirty="0">
                        <a:solidFill>
                          <a:srgbClr val="FF0000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8995814"/>
                  </a:ext>
                </a:extLst>
              </a:tr>
              <a:tr h="187916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2</a:t>
                      </a:r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- </a:t>
                      </a:r>
                      <a:r>
                        <a:rPr lang="ko-KR" altLang="en-US" sz="12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새 비밀번호 및 새 비밀번호 확인은 인풋박스로 값을 받음</a:t>
                      </a:r>
                      <a:endParaRPr lang="en-US" altLang="ko-KR" sz="12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- </a:t>
                      </a:r>
                      <a:r>
                        <a:rPr lang="ko-KR" altLang="en-US" sz="12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값을 입력 받기 전</a:t>
                      </a:r>
                      <a:r>
                        <a:rPr lang="en-US" altLang="ko-KR" sz="12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, Place Holder</a:t>
                      </a:r>
                      <a:r>
                        <a:rPr lang="ko-KR" altLang="en-US" sz="12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로 각 값을 입력하도록 가이드 문구 표기</a:t>
                      </a:r>
                      <a:endParaRPr lang="en-US" altLang="ko-KR" sz="12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- [ </a:t>
                      </a:r>
                      <a:r>
                        <a:rPr lang="ko-KR" altLang="en-US" sz="12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새 비밀번호 </a:t>
                      </a:r>
                      <a:r>
                        <a:rPr lang="en-US" altLang="ko-KR" sz="12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]</a:t>
                      </a:r>
                      <a:r>
                        <a:rPr lang="ko-KR" altLang="en-US" sz="12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 입력 란에서 입력한 비밀번호의 길이가 </a:t>
                      </a:r>
                      <a:r>
                        <a:rPr lang="en-US" altLang="ko-KR" sz="12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8</a:t>
                      </a:r>
                      <a:r>
                        <a:rPr lang="ko-KR" altLang="en-US" sz="12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자 이하일 경우</a:t>
                      </a:r>
                      <a:r>
                        <a:rPr lang="en-US" altLang="ko-KR" sz="12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, </a:t>
                      </a:r>
                      <a:r>
                        <a:rPr lang="ko-KR" altLang="en-US" sz="12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비밀번호 입력 안내 문구를 </a:t>
                      </a:r>
                      <a:r>
                        <a:rPr lang="ko-KR" altLang="en-US" sz="1200" kern="1200" spc="-150" dirty="0">
                          <a:solidFill>
                            <a:schemeClr val="tx1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아래에</a:t>
                      </a:r>
                      <a:r>
                        <a:rPr lang="ko-KR" altLang="en-US" sz="12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 표시</a:t>
                      </a:r>
                      <a:endParaRPr lang="en-US" altLang="ko-KR" sz="12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- </a:t>
                      </a:r>
                      <a:r>
                        <a:rPr lang="ko-KR" altLang="en-US" sz="12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새 비밀번호 확인 </a:t>
                      </a:r>
                      <a:r>
                        <a:rPr lang="en-US" altLang="ko-KR" sz="12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] </a:t>
                      </a:r>
                      <a:r>
                        <a:rPr lang="ko-KR" altLang="en-US" sz="12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입력 란에서 비밀번호가 일치하지 않을 경우</a:t>
                      </a:r>
                      <a:r>
                        <a:rPr lang="en-US" altLang="ko-KR" sz="12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, </a:t>
                      </a:r>
                      <a:r>
                        <a:rPr lang="ko-KR" altLang="en-US" sz="12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비밀번호 불일치 안내 문구를 </a:t>
                      </a:r>
                      <a:r>
                        <a:rPr lang="ko-KR" altLang="en-US" sz="1200" kern="1200" spc="-150" dirty="0">
                          <a:solidFill>
                            <a:schemeClr val="tx1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아래에</a:t>
                      </a:r>
                      <a:r>
                        <a:rPr lang="ko-KR" altLang="en-US" sz="12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 표시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835992"/>
                  </a:ext>
                </a:extLst>
              </a:tr>
              <a:tr h="27740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3</a:t>
                      </a:r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- [</a:t>
                      </a:r>
                      <a:r>
                        <a:rPr lang="ko-KR" altLang="en-US" sz="12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확인</a:t>
                      </a:r>
                      <a:r>
                        <a:rPr lang="en-US" altLang="ko-KR" sz="12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] </a:t>
                      </a:r>
                      <a:r>
                        <a:rPr lang="ko-KR" altLang="en-US" sz="12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클릭 시</a:t>
                      </a:r>
                      <a:r>
                        <a:rPr lang="en-US" altLang="ko-KR" sz="12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, </a:t>
                      </a:r>
                      <a:r>
                        <a:rPr lang="ko-KR" altLang="en-US" sz="12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새 비밀번호와 비밀번호 확인이 일치하면 </a:t>
                      </a:r>
                      <a:r>
                        <a:rPr lang="en-US" altLang="ko-KR" sz="12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[</a:t>
                      </a:r>
                      <a:r>
                        <a:rPr lang="ko-KR" altLang="en-US" sz="12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 </a:t>
                      </a:r>
                      <a:r>
                        <a:rPr lang="ko-KR" altLang="en-US" sz="1200" kern="1200" spc="-150" dirty="0">
                          <a:solidFill>
                            <a:schemeClr val="tx1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비밀번호를 </a:t>
                      </a:r>
                      <a:r>
                        <a:rPr lang="ko-KR" altLang="en-US" sz="1200" kern="1200" spc="-150" dirty="0" err="1">
                          <a:solidFill>
                            <a:schemeClr val="tx1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변경하시겠습니까</a:t>
                      </a:r>
                      <a:r>
                        <a:rPr lang="en-US" altLang="ko-KR" sz="1200" kern="1200" spc="-150" dirty="0">
                          <a:solidFill>
                            <a:schemeClr val="tx1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? </a:t>
                      </a:r>
                      <a:r>
                        <a:rPr lang="en-US" altLang="ko-KR" sz="12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] </a:t>
                      </a:r>
                      <a:r>
                        <a:rPr lang="ko-KR" altLang="en-US" sz="12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라는 </a:t>
                      </a:r>
                      <a:r>
                        <a:rPr lang="ko-KR" altLang="en-US" sz="1200" kern="1200" spc="-150" dirty="0" err="1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팝업창</a:t>
                      </a:r>
                      <a:r>
                        <a:rPr lang="ko-KR" altLang="en-US" sz="12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 문구 출력 </a:t>
                      </a:r>
                      <a:r>
                        <a:rPr lang="en-US" altLang="ko-KR" sz="12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(</a:t>
                      </a:r>
                      <a:r>
                        <a:rPr lang="ko-KR" altLang="en-US" sz="1200" kern="1200" spc="-150" dirty="0">
                          <a:solidFill>
                            <a:srgbClr val="0D50BB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확인 또는 취소</a:t>
                      </a:r>
                      <a:r>
                        <a:rPr lang="ko-KR" altLang="en-US" sz="12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 클릭할 수 있는 </a:t>
                      </a:r>
                      <a:r>
                        <a:rPr lang="ko-KR" altLang="en-US" sz="1200" kern="1200" spc="-150" dirty="0" err="1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팝업창</a:t>
                      </a:r>
                      <a:r>
                        <a:rPr lang="en-US" altLang="ko-KR" sz="12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)</a:t>
                      </a:r>
                      <a:br>
                        <a:rPr lang="en-US" altLang="ko-KR" sz="12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</a:br>
                      <a:r>
                        <a:rPr lang="ko-KR" altLang="en-US" sz="12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해당 팝업창에서 확인을 클릭할 경우</a:t>
                      </a:r>
                      <a:r>
                        <a:rPr lang="en-US" altLang="ko-KR" sz="12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, </a:t>
                      </a:r>
                      <a:r>
                        <a:rPr lang="ko-KR" altLang="en-US" sz="12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다음과 같은 문구가 나타나는 </a:t>
                      </a:r>
                      <a:r>
                        <a:rPr lang="ko-KR" altLang="en-US" sz="1200" kern="1200" spc="-150" dirty="0" err="1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팝업창</a:t>
                      </a:r>
                      <a:r>
                        <a:rPr lang="ko-KR" altLang="en-US" sz="12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 출력</a:t>
                      </a:r>
                      <a:br>
                        <a:rPr lang="en-US" altLang="ko-KR" sz="12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</a:br>
                      <a:r>
                        <a:rPr lang="en-US" altLang="ko-KR" sz="1200" b="0" kern="1200" spc="-150" dirty="0">
                          <a:solidFill>
                            <a:schemeClr val="tx1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“</a:t>
                      </a:r>
                      <a:r>
                        <a:rPr lang="ko-KR" altLang="en-US" sz="1200" b="0" kern="1200" spc="-150" dirty="0">
                          <a:solidFill>
                            <a:schemeClr val="tx1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비밀번호가 변경되었습니다</a:t>
                      </a:r>
                      <a:r>
                        <a:rPr lang="en-US" altLang="ko-KR" sz="1200" b="0" kern="1200" spc="-150" dirty="0">
                          <a:solidFill>
                            <a:schemeClr val="tx1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.”</a:t>
                      </a:r>
                      <a:br>
                        <a:rPr lang="en-US" altLang="ko-KR" sz="1200" b="0" kern="1200" spc="-150" dirty="0">
                          <a:solidFill>
                            <a:schemeClr val="tx1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</a:br>
                      <a:r>
                        <a:rPr lang="ko-KR" altLang="en-US" sz="12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비밀번호 변경이 완료되면 로그인 홈페이지로 이동</a:t>
                      </a:r>
                      <a:br>
                        <a:rPr lang="en-US" altLang="ko-KR" sz="12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</a:br>
                      <a:r>
                        <a:rPr lang="en-US" altLang="ko-KR" sz="12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- [</a:t>
                      </a:r>
                      <a:r>
                        <a:rPr lang="ko-KR" altLang="en-US" sz="12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확인</a:t>
                      </a:r>
                      <a:r>
                        <a:rPr lang="en-US" altLang="ko-KR" sz="12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] </a:t>
                      </a:r>
                      <a:r>
                        <a:rPr lang="ko-KR" altLang="en-US" sz="12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클릭 시</a:t>
                      </a:r>
                      <a:r>
                        <a:rPr lang="en-US" altLang="ko-KR" sz="12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, </a:t>
                      </a:r>
                      <a:r>
                        <a:rPr lang="ko-KR" altLang="en-US" sz="12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새 비밀번호와 새 비밀번호 확인이 불일치할 경우 다음과 같은 오류 </a:t>
                      </a:r>
                      <a:r>
                        <a:rPr lang="ko-KR" altLang="en-US" sz="1200" kern="1200" spc="-150" dirty="0" err="1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팝업창</a:t>
                      </a:r>
                      <a:r>
                        <a:rPr lang="ko-KR" altLang="en-US" sz="12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 문구 출력</a:t>
                      </a:r>
                      <a:br>
                        <a:rPr lang="en-US" altLang="ko-KR" sz="12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</a:br>
                      <a:r>
                        <a:rPr lang="en-US" altLang="ko-KR" sz="1200" kern="1200" spc="-150" dirty="0">
                          <a:solidFill>
                            <a:schemeClr val="tx1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“</a:t>
                      </a:r>
                      <a:r>
                        <a:rPr lang="ko-KR" altLang="en-US" sz="1200" kern="1200" spc="-150" dirty="0">
                          <a:solidFill>
                            <a:schemeClr val="tx1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새 비밀번호와 비밀번호 확인이 일치하지 않습니다</a:t>
                      </a:r>
                      <a:r>
                        <a:rPr lang="en-US" altLang="ko-KR" sz="1200" kern="1200" spc="-150" dirty="0">
                          <a:solidFill>
                            <a:schemeClr val="tx1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.”</a:t>
                      </a:r>
                      <a:endParaRPr lang="ko-KR" altLang="en-US" sz="1200" kern="1200" spc="-150" dirty="0">
                        <a:solidFill>
                          <a:schemeClr val="tx1"/>
                        </a:solidFill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705699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CA70A99D-F078-1E16-9AB9-19BBFFF6AE92}"/>
              </a:ext>
            </a:extLst>
          </p:cNvPr>
          <p:cNvSpPr txBox="1"/>
          <p:nvPr/>
        </p:nvSpPr>
        <p:spPr>
          <a:xfrm>
            <a:off x="2662393" y="2803314"/>
            <a:ext cx="1675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ko-KR" altLang="en-US" sz="2000" dirty="0"/>
              <a:t>비밀번호 재설정</a:t>
            </a:r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C4CB8E47-CF32-E493-6EA7-DFAB6DF09370}"/>
              </a:ext>
            </a:extLst>
          </p:cNvPr>
          <p:cNvGrpSpPr/>
          <p:nvPr/>
        </p:nvGrpSpPr>
        <p:grpSpPr>
          <a:xfrm>
            <a:off x="2569475" y="6221069"/>
            <a:ext cx="266420" cy="307777"/>
            <a:chOff x="7394543" y="1579667"/>
            <a:chExt cx="266420" cy="307777"/>
          </a:xfrm>
        </p:grpSpPr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DE1BC7DE-BA49-B88F-F709-37294E9139F6}"/>
                </a:ext>
              </a:extLst>
            </p:cNvPr>
            <p:cNvSpPr/>
            <p:nvPr/>
          </p:nvSpPr>
          <p:spPr>
            <a:xfrm>
              <a:off x="7424116" y="1598847"/>
              <a:ext cx="234355" cy="2312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ko-KR" altLang="en-US" sz="1400" spc="-15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0FAE1D6E-7E11-9688-A514-8AC0708AB4CB}"/>
                </a:ext>
              </a:extLst>
            </p:cNvPr>
            <p:cNvSpPr txBox="1"/>
            <p:nvPr/>
          </p:nvSpPr>
          <p:spPr>
            <a:xfrm>
              <a:off x="7394543" y="1579667"/>
              <a:ext cx="266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>
                  <a:solidFill>
                    <a:schemeClr val="bg1"/>
                  </a:solidFill>
                </a:rPr>
                <a:t>3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50E78379-444D-F5C4-FFF9-8AC1FA176E0A}"/>
              </a:ext>
            </a:extLst>
          </p:cNvPr>
          <p:cNvSpPr txBox="1"/>
          <p:nvPr/>
        </p:nvSpPr>
        <p:spPr>
          <a:xfrm>
            <a:off x="2661119" y="3203472"/>
            <a:ext cx="38773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ko-KR" altLang="en-US" dirty="0"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비밀번호를 변경해 주세요</a:t>
            </a: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461DC91C-CA66-8F1B-6278-CDA0F52268E5}"/>
              </a:ext>
            </a:extLst>
          </p:cNvPr>
          <p:cNvGrpSpPr/>
          <p:nvPr/>
        </p:nvGrpSpPr>
        <p:grpSpPr>
          <a:xfrm>
            <a:off x="2583015" y="3845374"/>
            <a:ext cx="2834805" cy="307777"/>
            <a:chOff x="2583015" y="3845374"/>
            <a:chExt cx="2834805" cy="307777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31C8883-78C2-BCC3-0D39-5346827C26BC}"/>
                </a:ext>
              </a:extLst>
            </p:cNvPr>
            <p:cNvSpPr txBox="1"/>
            <p:nvPr/>
          </p:nvSpPr>
          <p:spPr>
            <a:xfrm>
              <a:off x="2969243" y="3845374"/>
              <a:ext cx="24485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ko-KR" altLang="en-US" dirty="0">
                  <a:latin typeface="KoPubWorld돋움체 Light" panose="020B0600000101010101" charset="-127"/>
                  <a:ea typeface="KoPubWorld돋움체 Light" panose="020B0600000101010101" charset="-127"/>
                  <a:cs typeface="KoPubWorld돋움체 Light" panose="020B0600000101010101" charset="-127"/>
                </a:rPr>
                <a:t>회원님의 아이디 </a:t>
              </a:r>
              <a:r>
                <a:rPr lang="en-US" altLang="ko-KR" dirty="0">
                  <a:latin typeface="KoPubWorld돋움체 Light" panose="020B0600000101010101" charset="-127"/>
                  <a:ea typeface="KoPubWorld돋움체 Light" panose="020B0600000101010101" charset="-127"/>
                  <a:cs typeface="KoPubWorld돋움체 Light" panose="020B0600000101010101" charset="-127"/>
                </a:rPr>
                <a:t>: </a:t>
              </a:r>
              <a:r>
                <a:rPr lang="en-US" altLang="ko-KR" dirty="0">
                  <a:solidFill>
                    <a:schemeClr val="accent2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kimfoot174</a:t>
              </a:r>
              <a:endParaRPr lang="ko-KR" altLang="en-US" dirty="0">
                <a:solidFill>
                  <a:schemeClr val="accent2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E4A85217-543E-509B-2068-32254232F49A}"/>
                </a:ext>
              </a:extLst>
            </p:cNvPr>
            <p:cNvGrpSpPr/>
            <p:nvPr/>
          </p:nvGrpSpPr>
          <p:grpSpPr>
            <a:xfrm>
              <a:off x="2583015" y="3845374"/>
              <a:ext cx="266420" cy="307777"/>
              <a:chOff x="7394543" y="1579667"/>
              <a:chExt cx="266420" cy="307777"/>
            </a:xfrm>
          </p:grpSpPr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C3BA76ED-95B2-E928-A1B3-AA257121726C}"/>
                  </a:ext>
                </a:extLst>
              </p:cNvPr>
              <p:cNvSpPr/>
              <p:nvPr/>
            </p:nvSpPr>
            <p:spPr>
              <a:xfrm>
                <a:off x="7424116" y="1598847"/>
                <a:ext cx="234355" cy="231256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:endParaRPr lang="ko-KR" altLang="en-US" sz="1400" spc="-150" dirty="0">
                  <a:solidFill>
                    <a:schemeClr val="bg1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52AF6A9-A6BA-9023-B4AA-11A2233B7A31}"/>
                  </a:ext>
                </a:extLst>
              </p:cNvPr>
              <p:cNvSpPr txBox="1"/>
              <p:nvPr/>
            </p:nvSpPr>
            <p:spPr>
              <a:xfrm>
                <a:off x="7394543" y="1579667"/>
                <a:ext cx="26642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>
                  <a:defRPr sz="1400" spc="-150"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defRPr>
                </a:lvl1pPr>
              </a:lstStyle>
              <a:p>
                <a:r>
                  <a:rPr lang="en-US" altLang="ko-KR" dirty="0">
                    <a:solidFill>
                      <a:schemeClr val="bg1"/>
                    </a:solidFill>
                  </a:rPr>
                  <a:t>1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</p:grpSp>
      </p:grp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77CAF3B3-C1B2-69EA-F781-08E9EB8A5BEF}"/>
              </a:ext>
            </a:extLst>
          </p:cNvPr>
          <p:cNvCxnSpPr>
            <a:cxnSpLocks/>
          </p:cNvCxnSpPr>
          <p:nvPr/>
        </p:nvCxnSpPr>
        <p:spPr>
          <a:xfrm>
            <a:off x="3034268" y="4245923"/>
            <a:ext cx="360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1F8FBC23-316B-8657-9F08-DAD5A1E2D7FC}"/>
              </a:ext>
            </a:extLst>
          </p:cNvPr>
          <p:cNvGrpSpPr/>
          <p:nvPr/>
        </p:nvGrpSpPr>
        <p:grpSpPr>
          <a:xfrm>
            <a:off x="2339474" y="4382429"/>
            <a:ext cx="4294794" cy="1219367"/>
            <a:chOff x="2338257" y="4555817"/>
            <a:chExt cx="4294794" cy="1219367"/>
          </a:xfrm>
        </p:grpSpPr>
        <p:grpSp>
          <p:nvGrpSpPr>
            <p:cNvPr id="121" name="그룹 120">
              <a:extLst>
                <a:ext uri="{FF2B5EF4-FFF2-40B4-BE49-F238E27FC236}">
                  <a16:creationId xmlns:a16="http://schemas.microsoft.com/office/drawing/2014/main" id="{0A3DE1EA-F930-3F11-25E3-E12E2F898F27}"/>
                </a:ext>
              </a:extLst>
            </p:cNvPr>
            <p:cNvGrpSpPr/>
            <p:nvPr/>
          </p:nvGrpSpPr>
          <p:grpSpPr>
            <a:xfrm>
              <a:off x="2338257" y="5198847"/>
              <a:ext cx="266420" cy="307777"/>
              <a:chOff x="7394543" y="1579667"/>
              <a:chExt cx="266420" cy="307777"/>
            </a:xfrm>
          </p:grpSpPr>
          <p:sp>
            <p:nvSpPr>
              <p:cNvPr id="122" name="타원 121">
                <a:extLst>
                  <a:ext uri="{FF2B5EF4-FFF2-40B4-BE49-F238E27FC236}">
                    <a16:creationId xmlns:a16="http://schemas.microsoft.com/office/drawing/2014/main" id="{84D52EF8-B5C4-ED70-5B87-8654A60B28D3}"/>
                  </a:ext>
                </a:extLst>
              </p:cNvPr>
              <p:cNvSpPr/>
              <p:nvPr/>
            </p:nvSpPr>
            <p:spPr>
              <a:xfrm>
                <a:off x="7424116" y="1598847"/>
                <a:ext cx="234355" cy="231256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:endParaRPr lang="ko-KR" altLang="en-US" sz="1400" spc="-150" dirty="0">
                  <a:solidFill>
                    <a:schemeClr val="bg1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endParaRPr>
              </a:p>
            </p:txBody>
          </p: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FF391FE6-2CC3-67B3-06A1-78FB039FC024}"/>
                  </a:ext>
                </a:extLst>
              </p:cNvPr>
              <p:cNvSpPr txBox="1"/>
              <p:nvPr/>
            </p:nvSpPr>
            <p:spPr>
              <a:xfrm>
                <a:off x="7394543" y="1579667"/>
                <a:ext cx="26642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>
                  <a:defRPr sz="1400" spc="-150"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defRPr>
                </a:lvl1pPr>
              </a:lstStyle>
              <a:p>
                <a:r>
                  <a:rPr lang="en-US" altLang="ko-KR" dirty="0">
                    <a:solidFill>
                      <a:schemeClr val="bg1"/>
                    </a:solidFill>
                  </a:rPr>
                  <a:t>2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5" name="순서도: 처리 34">
              <a:extLst>
                <a:ext uri="{FF2B5EF4-FFF2-40B4-BE49-F238E27FC236}">
                  <a16:creationId xmlns:a16="http://schemas.microsoft.com/office/drawing/2014/main" id="{80190FE7-A7A5-F8C9-B2A3-24003E708CC3}"/>
                </a:ext>
              </a:extLst>
            </p:cNvPr>
            <p:cNvSpPr/>
            <p:nvPr/>
          </p:nvSpPr>
          <p:spPr>
            <a:xfrm>
              <a:off x="3046334" y="4865312"/>
              <a:ext cx="3586717" cy="275011"/>
            </a:xfrm>
            <a:prstGeom prst="flowChartProcess">
              <a:avLst/>
            </a:prstGeom>
            <a:solidFill>
              <a:schemeClr val="bg1"/>
            </a:solidFill>
            <a:ln w="19050">
              <a:solidFill>
                <a:srgbClr val="D1D1D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KoPubWorld돋움체 Light" panose="020B0600000101010101" charset="-127"/>
                  <a:ea typeface="KoPubWorld돋움체 Light" panose="020B0600000101010101" charset="-127"/>
                  <a:cs typeface="KoPubWorld돋움체 Light" panose="020B0600000101010101" charset="-127"/>
                </a:rPr>
                <a:t>새 비밀번호 입력</a:t>
              </a:r>
            </a:p>
          </p:txBody>
        </p:sp>
        <p:sp>
          <p:nvSpPr>
            <p:cNvPr id="36" name="순서도: 처리 35">
              <a:extLst>
                <a:ext uri="{FF2B5EF4-FFF2-40B4-BE49-F238E27FC236}">
                  <a16:creationId xmlns:a16="http://schemas.microsoft.com/office/drawing/2014/main" id="{579E02AA-01DB-E1E8-6632-FE8DC95DB077}"/>
                </a:ext>
              </a:extLst>
            </p:cNvPr>
            <p:cNvSpPr/>
            <p:nvPr/>
          </p:nvSpPr>
          <p:spPr>
            <a:xfrm>
              <a:off x="3041709" y="5500173"/>
              <a:ext cx="3586717" cy="275011"/>
            </a:xfrm>
            <a:prstGeom prst="flowChartProcess">
              <a:avLst/>
            </a:prstGeom>
            <a:solidFill>
              <a:schemeClr val="bg1"/>
            </a:solidFill>
            <a:ln w="19050">
              <a:solidFill>
                <a:srgbClr val="D1D1D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KoPubWorld돋움체 Light" panose="020B0600000101010101" charset="-127"/>
                  <a:ea typeface="KoPubWorld돋움체 Light" panose="020B0600000101010101" charset="-127"/>
                  <a:cs typeface="KoPubWorld돋움체 Light" panose="020B0600000101010101" charset="-127"/>
                </a:rPr>
                <a:t>한 번 더 입력해주세요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65F3D2D-6487-8590-08B5-BF7CD716E3A9}"/>
                </a:ext>
              </a:extLst>
            </p:cNvPr>
            <p:cNvSpPr txBox="1"/>
            <p:nvPr/>
          </p:nvSpPr>
          <p:spPr>
            <a:xfrm>
              <a:off x="2986008" y="5223174"/>
              <a:ext cx="11287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ko-KR" altLang="en-US" sz="1200" dirty="0">
                  <a:latin typeface="KoPubWorld돋움체 Light" panose="020B0600000101010101" charset="-127"/>
                  <a:ea typeface="KoPubWorld돋움체 Light" panose="020B0600000101010101" charset="-127"/>
                  <a:cs typeface="KoPubWorld돋움체 Light" panose="020B0600000101010101" charset="-127"/>
                </a:rPr>
                <a:t>새 비밀번호 확인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71A136E-6B58-0015-6CAB-02BCBFFC68C2}"/>
                </a:ext>
              </a:extLst>
            </p:cNvPr>
            <p:cNvSpPr txBox="1"/>
            <p:nvPr/>
          </p:nvSpPr>
          <p:spPr>
            <a:xfrm>
              <a:off x="2965252" y="4555817"/>
              <a:ext cx="12333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ko-KR" altLang="en-US" sz="1200" dirty="0">
                  <a:latin typeface="KoPubWorld돋움체 Light" panose="020B0600000101010101" charset="-127"/>
                  <a:ea typeface="KoPubWorld돋움체 Light" panose="020B0600000101010101" charset="-127"/>
                  <a:cs typeface="KoPubWorld돋움체 Light" panose="020B0600000101010101" charset="-127"/>
                </a:rPr>
                <a:t>새 비밀번호</a:t>
              </a:r>
            </a:p>
          </p:txBody>
        </p:sp>
        <p:sp>
          <p:nvSpPr>
            <p:cNvPr id="43" name="왼쪽 대괄호 42">
              <a:extLst>
                <a:ext uri="{FF2B5EF4-FFF2-40B4-BE49-F238E27FC236}">
                  <a16:creationId xmlns:a16="http://schemas.microsoft.com/office/drawing/2014/main" id="{F29EFE89-3631-9C42-B5E1-9E2934111C90}"/>
                </a:ext>
              </a:extLst>
            </p:cNvPr>
            <p:cNvSpPr/>
            <p:nvPr/>
          </p:nvSpPr>
          <p:spPr>
            <a:xfrm>
              <a:off x="2729765" y="4982009"/>
              <a:ext cx="266420" cy="662508"/>
            </a:xfrm>
            <a:prstGeom prst="leftBracke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7D671BA4-19BF-F503-7129-0BC1ADFCC1BA}"/>
              </a:ext>
            </a:extLst>
          </p:cNvPr>
          <p:cNvSpPr txBox="1"/>
          <p:nvPr/>
        </p:nvSpPr>
        <p:spPr>
          <a:xfrm>
            <a:off x="3053277" y="5757744"/>
            <a:ext cx="38550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 </a:t>
            </a:r>
            <a:r>
              <a:rPr lang="ko-KR" altLang="en-US" sz="1100" dirty="0">
                <a:solidFill>
                  <a:schemeClr val="bg2">
                    <a:lumMod val="50000"/>
                  </a:schemeClr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영문</a:t>
            </a:r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, </a:t>
            </a:r>
            <a:r>
              <a:rPr lang="ko-KR" altLang="en-US" sz="1100" dirty="0">
                <a:solidFill>
                  <a:schemeClr val="bg2">
                    <a:lumMod val="50000"/>
                  </a:schemeClr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숫자</a:t>
            </a:r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, </a:t>
            </a:r>
            <a:r>
              <a:rPr lang="ko-KR" altLang="en-US" sz="1100" dirty="0">
                <a:solidFill>
                  <a:schemeClr val="bg2">
                    <a:lumMod val="50000"/>
                  </a:schemeClr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특수문자를 함께 사용하면</a:t>
            </a:r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(8</a:t>
            </a:r>
            <a:r>
              <a:rPr lang="ko-KR" altLang="en-US" sz="1100" dirty="0">
                <a:solidFill>
                  <a:schemeClr val="bg2">
                    <a:lumMod val="50000"/>
                  </a:schemeClr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자 이상 </a:t>
            </a:r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16</a:t>
            </a:r>
            <a:r>
              <a:rPr lang="ko-KR" altLang="en-US" sz="1100" dirty="0">
                <a:solidFill>
                  <a:schemeClr val="bg2">
                    <a:lumMod val="50000"/>
                  </a:schemeClr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자 이하</a:t>
            </a:r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)</a:t>
            </a:r>
            <a:r>
              <a:rPr lang="ko-KR" altLang="en-US" sz="1100" dirty="0">
                <a:solidFill>
                  <a:schemeClr val="bg2">
                    <a:lumMod val="50000"/>
                  </a:schemeClr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보다 안전합니다</a:t>
            </a:r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.</a:t>
            </a:r>
            <a:endParaRPr lang="ko-KR" altLang="en-US" sz="1100" dirty="0">
              <a:solidFill>
                <a:schemeClr val="bg2">
                  <a:lumMod val="50000"/>
                </a:schemeClr>
              </a:solidFill>
              <a:latin typeface="KoPubWorld돋움체 Light" panose="020B0600000101010101" charset="-127"/>
              <a:ea typeface="KoPubWorld돋움체 Light" panose="020B0600000101010101" charset="-127"/>
              <a:cs typeface="KoPubWorld돋움체 Light" panose="020B0600000101010101" charset="-127"/>
            </a:endParaRPr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65CC4E24-C8E0-7A98-203E-4BC08D89B217}"/>
              </a:ext>
            </a:extLst>
          </p:cNvPr>
          <p:cNvGrpSpPr/>
          <p:nvPr/>
        </p:nvGrpSpPr>
        <p:grpSpPr>
          <a:xfrm>
            <a:off x="6908334" y="4095433"/>
            <a:ext cx="2239843" cy="950860"/>
            <a:chOff x="6908334" y="4072517"/>
            <a:chExt cx="2239843" cy="950860"/>
          </a:xfrm>
        </p:grpSpPr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457A22B3-0020-4FDE-7E04-FE83CC3EF76C}"/>
                </a:ext>
              </a:extLst>
            </p:cNvPr>
            <p:cNvGrpSpPr/>
            <p:nvPr/>
          </p:nvGrpSpPr>
          <p:grpSpPr>
            <a:xfrm>
              <a:off x="6908334" y="4698736"/>
              <a:ext cx="2239843" cy="324641"/>
              <a:chOff x="6908334" y="4730250"/>
              <a:chExt cx="2239843" cy="324641"/>
            </a:xfrm>
          </p:grpSpPr>
          <p:sp>
            <p:nvSpPr>
              <p:cNvPr id="50" name="말풍선: 사각형 49">
                <a:extLst>
                  <a:ext uri="{FF2B5EF4-FFF2-40B4-BE49-F238E27FC236}">
                    <a16:creationId xmlns:a16="http://schemas.microsoft.com/office/drawing/2014/main" id="{0D2DDAFF-FDA2-D89B-1FB5-FAF77086004B}"/>
                  </a:ext>
                </a:extLst>
              </p:cNvPr>
              <p:cNvSpPr/>
              <p:nvPr/>
            </p:nvSpPr>
            <p:spPr>
              <a:xfrm rot="5400000">
                <a:off x="7737582" y="3916687"/>
                <a:ext cx="324641" cy="1951768"/>
              </a:xfrm>
              <a:prstGeom prst="wedgeRectCallout">
                <a:avLst/>
              </a:prstGeom>
              <a:noFill/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448DD59-EC0C-EB2B-A50E-7911A0208D0F}"/>
                  </a:ext>
                </a:extLst>
              </p:cNvPr>
              <p:cNvSpPr txBox="1"/>
              <p:nvPr/>
            </p:nvSpPr>
            <p:spPr>
              <a:xfrm>
                <a:off x="6908334" y="4780749"/>
                <a:ext cx="223984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>
                  <a:defRPr sz="1400" spc="-150"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defRPr>
                </a:lvl1pPr>
              </a:lstStyle>
              <a:p>
                <a:r>
                  <a:rPr lang="ko-KR" altLang="en-US" sz="1100" dirty="0">
                    <a:latin typeface="KoPubWorld돋움체 Light" panose="020B0600000101010101" charset="-127"/>
                    <a:ea typeface="KoPubWorld돋움체 Light" panose="020B0600000101010101" charset="-127"/>
                    <a:cs typeface="KoPubWorld돋움체 Light" panose="020B0600000101010101" charset="-127"/>
                  </a:rPr>
                  <a:t>비밀번호는 </a:t>
                </a:r>
                <a:r>
                  <a:rPr lang="en-US" altLang="ko-KR" sz="1100" dirty="0">
                    <a:latin typeface="KoPubWorld돋움체 Light" panose="020B0600000101010101" charset="-127"/>
                    <a:ea typeface="KoPubWorld돋움체 Light" panose="020B0600000101010101" charset="-127"/>
                    <a:cs typeface="KoPubWorld돋움체 Light" panose="020B0600000101010101" charset="-127"/>
                  </a:rPr>
                  <a:t>8</a:t>
                </a:r>
                <a:r>
                  <a:rPr lang="ko-KR" altLang="en-US" sz="1100" dirty="0">
                    <a:latin typeface="KoPubWorld돋움체 Light" panose="020B0600000101010101" charset="-127"/>
                    <a:ea typeface="KoPubWorld돋움체 Light" panose="020B0600000101010101" charset="-127"/>
                    <a:cs typeface="KoPubWorld돋움체 Light" panose="020B0600000101010101" charset="-127"/>
                  </a:rPr>
                  <a:t>자 이상 입력하셔야 합니다</a:t>
                </a:r>
                <a:r>
                  <a:rPr lang="en-US" altLang="ko-KR" sz="1100" dirty="0">
                    <a:latin typeface="KoPubWorld돋움체 Light" panose="020B0600000101010101" charset="-127"/>
                    <a:ea typeface="KoPubWorld돋움체 Light" panose="020B0600000101010101" charset="-127"/>
                    <a:cs typeface="KoPubWorld돋움체 Light" panose="020B0600000101010101" charset="-127"/>
                  </a:rPr>
                  <a:t>.</a:t>
                </a:r>
                <a:endParaRPr lang="ko-KR" altLang="en-US" sz="1100" dirty="0">
                  <a:latin typeface="KoPubWorld돋움체 Light" panose="020B0600000101010101" charset="-127"/>
                  <a:ea typeface="KoPubWorld돋움체 Light" panose="020B0600000101010101" charset="-127"/>
                  <a:cs typeface="KoPubWorld돋움체 Light" panose="020B0600000101010101" charset="-127"/>
                </a:endParaRPr>
              </a:p>
            </p:txBody>
          </p:sp>
        </p:grp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1EBBE2D5-D8DC-014D-9C74-B8EA6A451881}"/>
                </a:ext>
              </a:extLst>
            </p:cNvPr>
            <p:cNvSpPr txBox="1"/>
            <p:nvPr/>
          </p:nvSpPr>
          <p:spPr>
            <a:xfrm>
              <a:off x="7107969" y="4072517"/>
              <a:ext cx="146531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pPr algn="ctr"/>
              <a:r>
                <a:rPr lang="ko-KR" altLang="en-US" sz="1100" dirty="0">
                  <a:latin typeface="KoPubWorld돋움체 Light" panose="020B0600000101010101" charset="-127"/>
                  <a:ea typeface="KoPubWorld돋움체 Light" panose="020B0600000101010101" charset="-127"/>
                  <a:cs typeface="KoPubWorld돋움체 Light" panose="020B0600000101010101" charset="-127"/>
                </a:rPr>
                <a:t>비밀번호 입력 안내 문구</a:t>
              </a:r>
            </a:p>
          </p:txBody>
        </p:sp>
        <p:cxnSp>
          <p:nvCxnSpPr>
            <p:cNvPr id="65" name="직선 화살표 연결선 64">
              <a:extLst>
                <a:ext uri="{FF2B5EF4-FFF2-40B4-BE49-F238E27FC236}">
                  <a16:creationId xmlns:a16="http://schemas.microsoft.com/office/drawing/2014/main" id="{A7944079-C68F-AC27-7F29-B8600EBB8DCF}"/>
                </a:ext>
              </a:extLst>
            </p:cNvPr>
            <p:cNvCxnSpPr/>
            <p:nvPr/>
          </p:nvCxnSpPr>
          <p:spPr>
            <a:xfrm flipV="1">
              <a:off x="7859927" y="4326369"/>
              <a:ext cx="0" cy="30154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F61F90DB-9247-8965-0892-D6A11339B938}"/>
              </a:ext>
            </a:extLst>
          </p:cNvPr>
          <p:cNvGrpSpPr/>
          <p:nvPr/>
        </p:nvGrpSpPr>
        <p:grpSpPr>
          <a:xfrm>
            <a:off x="7002095" y="5333237"/>
            <a:ext cx="1671633" cy="957785"/>
            <a:chOff x="7002095" y="5333237"/>
            <a:chExt cx="1671633" cy="957785"/>
          </a:xfrm>
        </p:grpSpPr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4B2E1D0E-9D35-B764-D68C-C47658227BBD}"/>
                </a:ext>
              </a:extLst>
            </p:cNvPr>
            <p:cNvGrpSpPr/>
            <p:nvPr/>
          </p:nvGrpSpPr>
          <p:grpSpPr>
            <a:xfrm>
              <a:off x="7002095" y="5333237"/>
              <a:ext cx="1671633" cy="324641"/>
              <a:chOff x="6924019" y="4730251"/>
              <a:chExt cx="1671633" cy="324641"/>
            </a:xfrm>
          </p:grpSpPr>
          <p:sp>
            <p:nvSpPr>
              <p:cNvPr id="60" name="말풍선: 사각형 59">
                <a:extLst>
                  <a:ext uri="{FF2B5EF4-FFF2-40B4-BE49-F238E27FC236}">
                    <a16:creationId xmlns:a16="http://schemas.microsoft.com/office/drawing/2014/main" id="{2D4E2D8A-DA16-C8E6-10D2-877CC98FE812}"/>
                  </a:ext>
                </a:extLst>
              </p:cNvPr>
              <p:cNvSpPr/>
              <p:nvPr/>
            </p:nvSpPr>
            <p:spPr>
              <a:xfrm rot="5400000">
                <a:off x="7597515" y="4056755"/>
                <a:ext cx="324641" cy="1671633"/>
              </a:xfrm>
              <a:prstGeom prst="wedgeRectCallout">
                <a:avLst/>
              </a:prstGeom>
              <a:noFill/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088849D8-54F5-E4E3-2ED5-F5916E4DD959}"/>
                  </a:ext>
                </a:extLst>
              </p:cNvPr>
              <p:cNvSpPr txBox="1"/>
              <p:nvPr/>
            </p:nvSpPr>
            <p:spPr>
              <a:xfrm>
                <a:off x="6989884" y="4776025"/>
                <a:ext cx="158393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>
                  <a:defRPr sz="1400" spc="-150"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defRPr>
                </a:lvl1pPr>
              </a:lstStyle>
              <a:p>
                <a:r>
                  <a:rPr lang="ko-KR" altLang="en-US" sz="1100" dirty="0">
                    <a:latin typeface="KoPubWorld돋움체 Light" panose="020B0600000101010101" charset="-127"/>
                    <a:ea typeface="KoPubWorld돋움체 Light" panose="020B0600000101010101" charset="-127"/>
                    <a:cs typeface="KoPubWorld돋움체 Light" panose="020B0600000101010101" charset="-127"/>
                  </a:rPr>
                  <a:t>비밀번호가 일치하지 않습니다</a:t>
                </a:r>
              </a:p>
            </p:txBody>
          </p:sp>
        </p:grp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1854C535-2A1F-E8C6-CDC8-D295D87A3AB8}"/>
                </a:ext>
              </a:extLst>
            </p:cNvPr>
            <p:cNvSpPr txBox="1"/>
            <p:nvPr/>
          </p:nvSpPr>
          <p:spPr>
            <a:xfrm>
              <a:off x="7144707" y="6029412"/>
              <a:ext cx="146531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pPr algn="ctr"/>
              <a:r>
                <a:rPr lang="ko-KR" altLang="en-US" sz="1100" dirty="0">
                  <a:latin typeface="KoPubWorld돋움체 Light" panose="020B0600000101010101" charset="-127"/>
                  <a:ea typeface="KoPubWorld돋움체 Light" panose="020B0600000101010101" charset="-127"/>
                  <a:cs typeface="KoPubWorld돋움체 Light" panose="020B0600000101010101" charset="-127"/>
                </a:rPr>
                <a:t>비밀번호 불일치 안내 문구</a:t>
              </a:r>
            </a:p>
          </p:txBody>
        </p:sp>
        <p:cxnSp>
          <p:nvCxnSpPr>
            <p:cNvPr id="68" name="직선 화살표 연결선 67">
              <a:extLst>
                <a:ext uri="{FF2B5EF4-FFF2-40B4-BE49-F238E27FC236}">
                  <a16:creationId xmlns:a16="http://schemas.microsoft.com/office/drawing/2014/main" id="{3828BDFF-519D-EC76-6870-EE57BE9BC29B}"/>
                </a:ext>
              </a:extLst>
            </p:cNvPr>
            <p:cNvCxnSpPr>
              <a:cxnSpLocks/>
            </p:cNvCxnSpPr>
            <p:nvPr/>
          </p:nvCxnSpPr>
          <p:spPr>
            <a:xfrm>
              <a:off x="7856346" y="5715473"/>
              <a:ext cx="0" cy="26153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EBA41A96-1183-469D-AC9C-F6925F7CC892}"/>
              </a:ext>
            </a:extLst>
          </p:cNvPr>
          <p:cNvGrpSpPr/>
          <p:nvPr/>
        </p:nvGrpSpPr>
        <p:grpSpPr>
          <a:xfrm>
            <a:off x="2909091" y="1429003"/>
            <a:ext cx="3976417" cy="909542"/>
            <a:chOff x="2616371" y="1445046"/>
            <a:chExt cx="3976417" cy="909542"/>
          </a:xfrm>
        </p:grpSpPr>
        <p:sp>
          <p:nvSpPr>
            <p:cNvPr id="72" name="사각형: 둥근 모서리 71">
              <a:extLst>
                <a:ext uri="{FF2B5EF4-FFF2-40B4-BE49-F238E27FC236}">
                  <a16:creationId xmlns:a16="http://schemas.microsoft.com/office/drawing/2014/main" id="{A78A334A-FC9E-1983-0D87-617B7C8656B8}"/>
                </a:ext>
              </a:extLst>
            </p:cNvPr>
            <p:cNvSpPr/>
            <p:nvPr/>
          </p:nvSpPr>
          <p:spPr>
            <a:xfrm>
              <a:off x="2616371" y="1445046"/>
              <a:ext cx="3976417" cy="90954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>
                  <a:solidFill>
                    <a:schemeClr val="tx1"/>
                  </a:solidFill>
                  <a:latin typeface="KoPubWorld돋움체 Light" panose="020B0600000101010101" charset="-127"/>
                  <a:ea typeface="KoPubWorld돋움체 Light" panose="020B0600000101010101" charset="-127"/>
                  <a:cs typeface="KoPubWorld돋움체 Light" panose="020B0600000101010101" charset="-127"/>
                </a:rPr>
                <a:t>오류 </a:t>
              </a:r>
              <a:r>
                <a:rPr lang="ko-KR" altLang="en-US" sz="1200" dirty="0" err="1">
                  <a:solidFill>
                    <a:schemeClr val="tx1"/>
                  </a:solidFill>
                  <a:latin typeface="KoPubWorld돋움체 Light" panose="020B0600000101010101" charset="-127"/>
                  <a:ea typeface="KoPubWorld돋움체 Light" panose="020B0600000101010101" charset="-127"/>
                  <a:cs typeface="KoPubWorld돋움체 Light" panose="020B0600000101010101" charset="-127"/>
                </a:rPr>
                <a:t>팝업창</a:t>
              </a:r>
              <a:r>
                <a:rPr lang="ko-KR" altLang="en-US" sz="1200" dirty="0">
                  <a:solidFill>
                    <a:schemeClr val="tx1"/>
                  </a:solidFill>
                  <a:latin typeface="KoPubWorld돋움체 Light" panose="020B0600000101010101" charset="-127"/>
                  <a:ea typeface="KoPubWorld돋움체 Light" panose="020B0600000101010101" charset="-127"/>
                  <a:cs typeface="KoPubWorld돋움체 Light" panose="020B0600000101010101" charset="-127"/>
                </a:rPr>
                <a:t> 문구 예</a:t>
              </a:r>
              <a:r>
                <a:rPr lang="en-US" altLang="ko-KR" sz="1200" dirty="0">
                  <a:solidFill>
                    <a:schemeClr val="tx1"/>
                  </a:solidFill>
                  <a:latin typeface="KoPubWorld돋움체 Light" panose="020B0600000101010101" charset="-127"/>
                  <a:ea typeface="KoPubWorld돋움체 Light" panose="020B0600000101010101" charset="-127"/>
                  <a:cs typeface="KoPubWorld돋움체 Light" panose="020B0600000101010101" charset="-127"/>
                </a:rPr>
                <a:t>:</a:t>
              </a:r>
            </a:p>
            <a:p>
              <a:pPr algn="ctr"/>
              <a:endParaRPr lang="en-US" altLang="ko-KR" sz="1200" dirty="0">
                <a:solidFill>
                  <a:schemeClr val="tx1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endParaRPr>
            </a:p>
            <a:p>
              <a:r>
                <a:rPr lang="ko-KR" altLang="en-US" sz="1000" dirty="0">
                  <a:solidFill>
                    <a:schemeClr val="tx1"/>
                  </a:solidFill>
                  <a:latin typeface="KoPubWorld돋움체 Light" panose="020B0600000101010101" charset="-127"/>
                  <a:ea typeface="KoPubWorld돋움체 Light" panose="020B0600000101010101" charset="-127"/>
                  <a:cs typeface="KoPubWorld돋움체 Light" panose="020B0600000101010101" charset="-127"/>
                </a:rPr>
                <a:t>새 비밀번호와 비밀번호 확인이 일치하지 않습니다</a:t>
              </a:r>
              <a:r>
                <a:rPr lang="en-US" altLang="ko-KR" sz="1000" dirty="0">
                  <a:solidFill>
                    <a:schemeClr val="tx1"/>
                  </a:solidFill>
                  <a:latin typeface="KoPubWorld돋움체 Light" panose="020B0600000101010101" charset="-127"/>
                  <a:ea typeface="KoPubWorld돋움체 Light" panose="020B0600000101010101" charset="-127"/>
                  <a:cs typeface="KoPubWorld돋움체 Light" panose="020B0600000101010101" charset="-127"/>
                </a:rPr>
                <a:t>.</a:t>
              </a:r>
              <a:endParaRPr lang="ko-KR" altLang="en-US" sz="1000" dirty="0">
                <a:solidFill>
                  <a:schemeClr val="tx1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endParaRPr>
            </a:p>
          </p:txBody>
        </p:sp>
        <p:sp>
          <p:nvSpPr>
            <p:cNvPr id="73" name="순서도: 수행의 시작/종료 72">
              <a:extLst>
                <a:ext uri="{FF2B5EF4-FFF2-40B4-BE49-F238E27FC236}">
                  <a16:creationId xmlns:a16="http://schemas.microsoft.com/office/drawing/2014/main" id="{05CA88B4-1F3C-F661-559F-5B4F6DC42D3B}"/>
                </a:ext>
              </a:extLst>
            </p:cNvPr>
            <p:cNvSpPr/>
            <p:nvPr/>
          </p:nvSpPr>
          <p:spPr>
            <a:xfrm>
              <a:off x="5774172" y="1969554"/>
              <a:ext cx="665349" cy="307777"/>
            </a:xfrm>
            <a:prstGeom prst="flowChartTerminator">
              <a:avLst/>
            </a:prstGeom>
            <a:solidFill>
              <a:srgbClr val="0D50BB"/>
            </a:solidFill>
            <a:ln cmpd="sng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확인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7E82AD6E-3EB1-CAAF-E133-AB27AEB666CD}"/>
              </a:ext>
            </a:extLst>
          </p:cNvPr>
          <p:cNvSpPr txBox="1"/>
          <p:nvPr/>
        </p:nvSpPr>
        <p:spPr>
          <a:xfrm>
            <a:off x="4482889" y="2076690"/>
            <a:ext cx="796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FA TEAM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404901-0442-3B79-CE3A-EF425EA31919}"/>
              </a:ext>
            </a:extLst>
          </p:cNvPr>
          <p:cNvSpPr txBox="1"/>
          <p:nvPr/>
        </p:nvSpPr>
        <p:spPr>
          <a:xfrm>
            <a:off x="6515120" y="2076691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Chatbot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B1A55E1-9B6E-6D56-0D66-906C8DBFB1B6}"/>
              </a:ext>
            </a:extLst>
          </p:cNvPr>
          <p:cNvSpPr txBox="1"/>
          <p:nvPr/>
        </p:nvSpPr>
        <p:spPr>
          <a:xfrm>
            <a:off x="2296258" y="2076691"/>
            <a:ext cx="9060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ko-KR" altLang="en-US" dirty="0" err="1"/>
              <a:t>풋살장</a:t>
            </a:r>
            <a:r>
              <a:rPr lang="ko-KR" altLang="en-US" dirty="0"/>
              <a:t> 예약</a:t>
            </a:r>
          </a:p>
        </p:txBody>
      </p:sp>
    </p:spTree>
    <p:extLst>
      <p:ext uri="{BB962C8B-B14F-4D97-AF65-F5344CB8AC3E}">
        <p14:creationId xmlns:p14="http://schemas.microsoft.com/office/powerpoint/2010/main" val="42617245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0A21B2AC-30E9-7902-CB48-60870211AD35}"/>
              </a:ext>
            </a:extLst>
          </p:cNvPr>
          <p:cNvSpPr/>
          <p:nvPr/>
        </p:nvSpPr>
        <p:spPr>
          <a:xfrm>
            <a:off x="270164" y="1375320"/>
            <a:ext cx="8820048" cy="532131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55A051A1-CAC1-F9DA-3E29-266997D10AA2}"/>
              </a:ext>
            </a:extLst>
          </p:cNvPr>
          <p:cNvGraphicFramePr>
            <a:graphicFrameLocks noGrp="1"/>
          </p:cNvGraphicFramePr>
          <p:nvPr/>
        </p:nvGraphicFramePr>
        <p:xfrm>
          <a:off x="270164" y="183921"/>
          <a:ext cx="11668991" cy="10422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00598">
                  <a:extLst>
                    <a:ext uri="{9D8B030D-6E8A-4147-A177-3AD203B41FA5}">
                      <a16:colId xmlns:a16="http://schemas.microsoft.com/office/drawing/2014/main" val="606125545"/>
                    </a:ext>
                  </a:extLst>
                </a:gridCol>
                <a:gridCol w="10168393">
                  <a:extLst>
                    <a:ext uri="{9D8B030D-6E8A-4147-A177-3AD203B41FA5}">
                      <a16:colId xmlns:a16="http://schemas.microsoft.com/office/drawing/2014/main" val="3285815456"/>
                    </a:ext>
                  </a:extLst>
                </a:gridCol>
              </a:tblGrid>
              <a:tr h="34740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400" kern="1200" spc="-150" dirty="0" err="1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화면명</a:t>
                      </a:r>
                      <a:endParaRPr lang="ko-KR" altLang="en-US" sz="14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로그인 </a:t>
                      </a:r>
                      <a:r>
                        <a:rPr lang="en-US" altLang="ko-KR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&gt; </a:t>
                      </a:r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회원가입</a:t>
                      </a:r>
                      <a:r>
                        <a:rPr lang="en-US" altLang="ko-KR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_</a:t>
                      </a:r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상단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3594915"/>
                  </a:ext>
                </a:extLst>
              </a:tr>
              <a:tr h="34740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참고 요구사항 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4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2421481"/>
                  </a:ext>
                </a:extLst>
              </a:tr>
              <a:tr h="34740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비고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작성자</a:t>
                      </a:r>
                      <a:r>
                        <a:rPr lang="en-US" altLang="ko-KR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: </a:t>
                      </a:r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서한울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5619919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EC8CC74C-0593-602D-2512-0FEAED5F6C61}"/>
              </a:ext>
            </a:extLst>
          </p:cNvPr>
          <p:cNvSpPr/>
          <p:nvPr/>
        </p:nvSpPr>
        <p:spPr>
          <a:xfrm>
            <a:off x="510072" y="1485898"/>
            <a:ext cx="1059873" cy="4572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spc="-150" dirty="0">
                <a:solidFill>
                  <a:schemeClr val="tx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Football Agora</a:t>
            </a:r>
            <a:endParaRPr lang="ko-KR" altLang="en-US" sz="1400" spc="-150" dirty="0">
              <a:solidFill>
                <a:schemeClr val="tx1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E33AFA-576F-8A9B-7DF8-826D33C9DF7B}"/>
              </a:ext>
            </a:extLst>
          </p:cNvPr>
          <p:cNvSpPr txBox="1"/>
          <p:nvPr/>
        </p:nvSpPr>
        <p:spPr>
          <a:xfrm>
            <a:off x="7614946" y="1560609"/>
            <a:ext cx="1318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-15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LOGIN / SIGN UP</a:t>
            </a:r>
            <a:endParaRPr lang="ko-KR" altLang="en-US" sz="1400" spc="-15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74E9220-9A8E-796A-5283-AB05F6EB48D5}"/>
              </a:ext>
            </a:extLst>
          </p:cNvPr>
          <p:cNvSpPr txBox="1"/>
          <p:nvPr/>
        </p:nvSpPr>
        <p:spPr>
          <a:xfrm>
            <a:off x="12676908" y="790544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글씨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FA2B98D-937D-EB84-9177-90EBEDA5ADA1}"/>
              </a:ext>
            </a:extLst>
          </p:cNvPr>
          <p:cNvSpPr txBox="1"/>
          <p:nvPr/>
        </p:nvSpPr>
        <p:spPr>
          <a:xfrm>
            <a:off x="12676908" y="1178121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ko-KR" altLang="en-US" dirty="0"/>
              <a:t>글씨</a:t>
            </a:r>
          </a:p>
        </p:txBody>
      </p: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28E519A2-62A0-7D84-89FC-88A1024C7545}"/>
              </a:ext>
            </a:extLst>
          </p:cNvPr>
          <p:cNvGrpSpPr/>
          <p:nvPr/>
        </p:nvGrpSpPr>
        <p:grpSpPr>
          <a:xfrm>
            <a:off x="1184637" y="4559149"/>
            <a:ext cx="266420" cy="307777"/>
            <a:chOff x="7394543" y="1579667"/>
            <a:chExt cx="266420" cy="307777"/>
          </a:xfrm>
        </p:grpSpPr>
        <p:sp>
          <p:nvSpPr>
            <p:cNvPr id="113" name="타원 112">
              <a:extLst>
                <a:ext uri="{FF2B5EF4-FFF2-40B4-BE49-F238E27FC236}">
                  <a16:creationId xmlns:a16="http://schemas.microsoft.com/office/drawing/2014/main" id="{7249692A-746C-AA20-E243-4E307E867EFF}"/>
                </a:ext>
              </a:extLst>
            </p:cNvPr>
            <p:cNvSpPr/>
            <p:nvPr/>
          </p:nvSpPr>
          <p:spPr>
            <a:xfrm>
              <a:off x="7424116" y="1598847"/>
              <a:ext cx="234355" cy="2312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ko-KR" altLang="en-US" sz="1400" spc="-15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DBBAF321-A85C-ADEA-0F8B-FD8B0C6E7EA4}"/>
                </a:ext>
              </a:extLst>
            </p:cNvPr>
            <p:cNvSpPr txBox="1"/>
            <p:nvPr/>
          </p:nvSpPr>
          <p:spPr>
            <a:xfrm>
              <a:off x="7394543" y="1579667"/>
              <a:ext cx="266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>
                  <a:solidFill>
                    <a:schemeClr val="bg1"/>
                  </a:solidFill>
                </a:rPr>
                <a:t>1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0A3DE1EA-F930-3F11-25E3-E12E2F898F27}"/>
              </a:ext>
            </a:extLst>
          </p:cNvPr>
          <p:cNvGrpSpPr/>
          <p:nvPr/>
        </p:nvGrpSpPr>
        <p:grpSpPr>
          <a:xfrm>
            <a:off x="5995273" y="3423781"/>
            <a:ext cx="266420" cy="307777"/>
            <a:chOff x="7394543" y="1579667"/>
            <a:chExt cx="266420" cy="307777"/>
          </a:xfrm>
        </p:grpSpPr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84D52EF8-B5C4-ED70-5B87-8654A60B28D3}"/>
                </a:ext>
              </a:extLst>
            </p:cNvPr>
            <p:cNvSpPr/>
            <p:nvPr/>
          </p:nvSpPr>
          <p:spPr>
            <a:xfrm>
              <a:off x="7424116" y="1598847"/>
              <a:ext cx="234355" cy="2312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ko-KR" altLang="en-US" sz="1400" spc="-15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FF391FE6-2CC3-67B3-06A1-78FB039FC024}"/>
                </a:ext>
              </a:extLst>
            </p:cNvPr>
            <p:cNvSpPr txBox="1"/>
            <p:nvPr/>
          </p:nvSpPr>
          <p:spPr>
            <a:xfrm>
              <a:off x="7394543" y="1579667"/>
              <a:ext cx="266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>
                  <a:solidFill>
                    <a:schemeClr val="bg1"/>
                  </a:solidFill>
                </a:rPr>
                <a:t>2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1D7902C3-6B7B-2563-1601-4619E4E92753}"/>
              </a:ext>
            </a:extLst>
          </p:cNvPr>
          <p:cNvGrpSpPr/>
          <p:nvPr/>
        </p:nvGrpSpPr>
        <p:grpSpPr>
          <a:xfrm>
            <a:off x="1701596" y="5995259"/>
            <a:ext cx="266420" cy="307777"/>
            <a:chOff x="7394543" y="1579667"/>
            <a:chExt cx="266420" cy="307777"/>
          </a:xfrm>
        </p:grpSpPr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B606FC65-8709-733F-01F1-3053734352A4}"/>
                </a:ext>
              </a:extLst>
            </p:cNvPr>
            <p:cNvSpPr/>
            <p:nvPr/>
          </p:nvSpPr>
          <p:spPr>
            <a:xfrm>
              <a:off x="7424116" y="1598847"/>
              <a:ext cx="234355" cy="2312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ko-KR" altLang="en-US" sz="1400" spc="-15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A8177D21-E7AB-2FE8-167A-CBE3B0C69136}"/>
                </a:ext>
              </a:extLst>
            </p:cNvPr>
            <p:cNvSpPr txBox="1"/>
            <p:nvPr/>
          </p:nvSpPr>
          <p:spPr>
            <a:xfrm>
              <a:off x="7394543" y="1579667"/>
              <a:ext cx="266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>
                  <a:solidFill>
                    <a:schemeClr val="bg1"/>
                  </a:solidFill>
                </a:rPr>
                <a:t>4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139" name="표 138">
            <a:extLst>
              <a:ext uri="{FF2B5EF4-FFF2-40B4-BE49-F238E27FC236}">
                <a16:creationId xmlns:a16="http://schemas.microsoft.com/office/drawing/2014/main" id="{8A22A366-4425-B948-5428-81B6F37707C8}"/>
              </a:ext>
            </a:extLst>
          </p:cNvPr>
          <p:cNvGraphicFramePr>
            <a:graphicFrameLocks noGrp="1"/>
          </p:cNvGraphicFramePr>
          <p:nvPr/>
        </p:nvGraphicFramePr>
        <p:xfrm>
          <a:off x="9170659" y="1375319"/>
          <a:ext cx="2774553" cy="48122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3264">
                  <a:extLst>
                    <a:ext uri="{9D8B030D-6E8A-4147-A177-3AD203B41FA5}">
                      <a16:colId xmlns:a16="http://schemas.microsoft.com/office/drawing/2014/main" val="1331650476"/>
                    </a:ext>
                  </a:extLst>
                </a:gridCol>
                <a:gridCol w="2441289">
                  <a:extLst>
                    <a:ext uri="{9D8B030D-6E8A-4147-A177-3AD203B41FA5}">
                      <a16:colId xmlns:a16="http://schemas.microsoft.com/office/drawing/2014/main" val="2833282244"/>
                    </a:ext>
                  </a:extLst>
                </a:gridCol>
              </a:tblGrid>
              <a:tr h="316408">
                <a:tc gridSpan="2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기능명세서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4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949810"/>
                  </a:ext>
                </a:extLst>
              </a:tr>
              <a:tr h="71191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1</a:t>
                      </a:r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- 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아이디</a:t>
                      </a: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, 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비밀번호</a:t>
                      </a: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(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확인</a:t>
                      </a: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), 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이름</a:t>
                      </a: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, 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이메일은 인풋박스로 값을 받음 </a:t>
                      </a:r>
                      <a:endParaRPr lang="en-US" altLang="ko-KR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- 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값을 입력 받기 전</a:t>
                      </a: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, Place Holder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로 각 값을 입력하도록 가이드 문구 표기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8995814"/>
                  </a:ext>
                </a:extLst>
              </a:tr>
              <a:tr h="745083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2</a:t>
                      </a:r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- 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아이디의 경우 중복을 허용하지 않으므로 </a:t>
                      </a: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, 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회원가입 대상자가 아이디를 입력할 시</a:t>
                      </a: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, 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아이디 사용 가능 여부 안내 문구를 아래에 출력</a:t>
                      </a:r>
                      <a:endParaRPr lang="en-US" altLang="ko-KR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  <a:p>
                      <a:pPr marL="0" indent="0" algn="l" defTabSz="914400" rtl="0" eaLnBrk="1" latinLnBrk="1" hangingPunct="1">
                        <a:buFontTx/>
                        <a:buNone/>
                      </a:pP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- 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아이디 사용 가능 여부 안내 문구 예</a:t>
                      </a: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 :</a:t>
                      </a:r>
                      <a:b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</a:br>
                      <a:r>
                        <a:rPr lang="en-US" altLang="ko-KR" sz="1200" kern="1200" spc="-150" dirty="0">
                          <a:solidFill>
                            <a:schemeClr val="tx1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“kimfoot174</a:t>
                      </a:r>
                      <a:r>
                        <a:rPr lang="ko-KR" altLang="en-US" sz="1200" kern="1200" spc="-150" dirty="0">
                          <a:solidFill>
                            <a:schemeClr val="tx1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는 사용 가능한 아이디입니다</a:t>
                      </a:r>
                      <a:r>
                        <a:rPr lang="en-US" altLang="ko-KR" sz="1200" kern="1200" spc="-150" dirty="0">
                          <a:solidFill>
                            <a:schemeClr val="tx1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.”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835992"/>
                  </a:ext>
                </a:extLst>
              </a:tr>
              <a:tr h="75380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3</a:t>
                      </a:r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- [ 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비밀번호 </a:t>
                      </a: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]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 입력 란에서 입력한 비밀번호의 길이가 </a:t>
                      </a: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8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자 이하일 경우</a:t>
                      </a: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, 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비밀번호 입력 안내 문구를 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아래에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 표시</a:t>
                      </a:r>
                      <a:endParaRPr lang="en-US" altLang="ko-KR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- [ 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비밀번호 확인 </a:t>
                      </a: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] 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입력 란에서 비밀번호가 일치하지 않을 경우</a:t>
                      </a: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, 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비밀번호 불일치 안내 문구를 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아래에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 표시</a:t>
                      </a:r>
                      <a:b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</a:br>
                      <a:r>
                        <a:rPr lang="en-US" altLang="ko-KR" sz="12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* </a:t>
                      </a:r>
                      <a:r>
                        <a:rPr lang="ko-KR" altLang="en-US" sz="12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안내 문구는 비밀번호 재설정 문구와 동일 </a:t>
                      </a:r>
                      <a:r>
                        <a:rPr lang="en-US" altLang="ko-KR" sz="12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*</a:t>
                      </a:r>
                      <a:endParaRPr lang="ko-KR" altLang="en-US" sz="12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705699"/>
                  </a:ext>
                </a:extLst>
              </a:tr>
              <a:tr h="79876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4</a:t>
                      </a:r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-  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생년월일은 양력으로만 받으며</a:t>
                      </a: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, </a:t>
                      </a:r>
                      <a:r>
                        <a:rPr lang="ko-KR" altLang="en-US" sz="1300" kern="1200" spc="-150" dirty="0" err="1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셀렉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 박스로 값을 받음</a:t>
                      </a: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.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- 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생년의 범위는 </a:t>
                      </a: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1954~2008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년</a:t>
                      </a: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 (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만 </a:t>
                      </a: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14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세 이상</a:t>
                      </a: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)</a:t>
                      </a:r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967058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CA70A99D-F078-1E16-9AB9-19BBFFF6AE92}"/>
              </a:ext>
            </a:extLst>
          </p:cNvPr>
          <p:cNvSpPr txBox="1"/>
          <p:nvPr/>
        </p:nvSpPr>
        <p:spPr>
          <a:xfrm>
            <a:off x="4177487" y="2778351"/>
            <a:ext cx="10054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r"/>
            <a:r>
              <a:rPr lang="ko-KR" altLang="en-US" sz="2000" dirty="0"/>
              <a:t>회원가입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CDCB1944-150A-3B8C-8540-47A586BB782A}"/>
              </a:ext>
            </a:extLst>
          </p:cNvPr>
          <p:cNvCxnSpPr>
            <a:cxnSpLocks/>
          </p:cNvCxnSpPr>
          <p:nvPr/>
        </p:nvCxnSpPr>
        <p:spPr>
          <a:xfrm>
            <a:off x="1980188" y="3258443"/>
            <a:ext cx="540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35E89A1E-7B95-BC13-C762-E3F696F74A50}"/>
              </a:ext>
            </a:extLst>
          </p:cNvPr>
          <p:cNvCxnSpPr>
            <a:cxnSpLocks/>
          </p:cNvCxnSpPr>
          <p:nvPr/>
        </p:nvCxnSpPr>
        <p:spPr>
          <a:xfrm>
            <a:off x="1980188" y="3849884"/>
            <a:ext cx="5400000" cy="0"/>
          </a:xfrm>
          <a:prstGeom prst="line">
            <a:avLst/>
          </a:prstGeom>
          <a:ln w="9525">
            <a:solidFill>
              <a:srgbClr val="D1D1D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BEE7F46-4043-BD29-A4D0-A5EE107C6B9F}"/>
              </a:ext>
            </a:extLst>
          </p:cNvPr>
          <p:cNvSpPr txBox="1"/>
          <p:nvPr/>
        </p:nvSpPr>
        <p:spPr>
          <a:xfrm>
            <a:off x="2015486" y="3456783"/>
            <a:ext cx="7886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ko-KR" altLang="en-US" sz="1200" dirty="0"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아이디  </a:t>
            </a:r>
            <a:r>
              <a:rPr lang="en-US" altLang="ko-KR" sz="1200" dirty="0">
                <a:solidFill>
                  <a:srgbClr val="FF0000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•</a:t>
            </a:r>
            <a:endParaRPr lang="ko-KR" altLang="en-US" sz="1200" dirty="0">
              <a:latin typeface="KoPubWorld돋움체 Light" panose="020B0600000101010101" charset="-127"/>
              <a:ea typeface="KoPubWorld돋움체 Light" panose="020B0600000101010101" charset="-127"/>
              <a:cs typeface="KoPubWorld돋움체 Light" panose="020B0600000101010101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C1A3CBF-8D46-7FC4-3880-286B14B04232}"/>
              </a:ext>
            </a:extLst>
          </p:cNvPr>
          <p:cNvSpPr txBox="1"/>
          <p:nvPr/>
        </p:nvSpPr>
        <p:spPr>
          <a:xfrm>
            <a:off x="1997849" y="4007430"/>
            <a:ext cx="9205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ko-KR" altLang="en-US" sz="1200" dirty="0"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비밀번호  </a:t>
            </a:r>
            <a:r>
              <a:rPr lang="en-US" altLang="ko-KR" sz="1200" dirty="0">
                <a:solidFill>
                  <a:srgbClr val="FF0000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•</a:t>
            </a:r>
            <a:endParaRPr lang="ko-KR" altLang="en-US" sz="1200" dirty="0">
              <a:latin typeface="KoPubWorld돋움체 Light" panose="020B0600000101010101" charset="-127"/>
              <a:ea typeface="KoPubWorld돋움체 Light" panose="020B0600000101010101" charset="-127"/>
              <a:cs typeface="KoPubWorld돋움체 Light" panose="020B0600000101010101" charset="-127"/>
            </a:endParaRPr>
          </a:p>
        </p:txBody>
      </p:sp>
      <p:sp>
        <p:nvSpPr>
          <p:cNvPr id="7" name="순서도: 처리 6">
            <a:extLst>
              <a:ext uri="{FF2B5EF4-FFF2-40B4-BE49-F238E27FC236}">
                <a16:creationId xmlns:a16="http://schemas.microsoft.com/office/drawing/2014/main" id="{5296CF22-7EB9-63B1-D602-42065B0F8BA0}"/>
              </a:ext>
            </a:extLst>
          </p:cNvPr>
          <p:cNvSpPr/>
          <p:nvPr/>
        </p:nvSpPr>
        <p:spPr>
          <a:xfrm>
            <a:off x="3399449" y="3423781"/>
            <a:ext cx="2484000" cy="275011"/>
          </a:xfrm>
          <a:prstGeom prst="flowChartProcess">
            <a:avLst/>
          </a:prstGeom>
          <a:solidFill>
            <a:schemeClr val="bg1"/>
          </a:solidFill>
          <a:ln w="19050">
            <a:solidFill>
              <a:srgbClr val="D1D1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아이디를 입력하세요</a:t>
            </a:r>
          </a:p>
        </p:txBody>
      </p:sp>
      <p:sp>
        <p:nvSpPr>
          <p:cNvPr id="16" name="순서도: 처리 15">
            <a:extLst>
              <a:ext uri="{FF2B5EF4-FFF2-40B4-BE49-F238E27FC236}">
                <a16:creationId xmlns:a16="http://schemas.microsoft.com/office/drawing/2014/main" id="{C37FEC65-6318-9944-86F9-E25E869D3F47}"/>
              </a:ext>
            </a:extLst>
          </p:cNvPr>
          <p:cNvSpPr/>
          <p:nvPr/>
        </p:nvSpPr>
        <p:spPr>
          <a:xfrm>
            <a:off x="3399450" y="3977617"/>
            <a:ext cx="2484000" cy="275011"/>
          </a:xfrm>
          <a:prstGeom prst="flowChartProcess">
            <a:avLst/>
          </a:prstGeom>
          <a:solidFill>
            <a:schemeClr val="bg1"/>
          </a:solidFill>
          <a:ln w="19050">
            <a:solidFill>
              <a:srgbClr val="D1D1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영문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+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숫자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+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특수문자 조합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8~16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자리</a:t>
            </a: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CBF18FC7-1200-3C16-938C-9BB2379F1C21}"/>
              </a:ext>
            </a:extLst>
          </p:cNvPr>
          <p:cNvCxnSpPr>
            <a:cxnSpLocks/>
          </p:cNvCxnSpPr>
          <p:nvPr/>
        </p:nvCxnSpPr>
        <p:spPr>
          <a:xfrm>
            <a:off x="1997849" y="4390904"/>
            <a:ext cx="5400000" cy="0"/>
          </a:xfrm>
          <a:prstGeom prst="line">
            <a:avLst/>
          </a:prstGeom>
          <a:ln w="9525">
            <a:solidFill>
              <a:srgbClr val="D1D1D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42040E5-4BFE-E75F-046C-B1BF751F09B2}"/>
              </a:ext>
            </a:extLst>
          </p:cNvPr>
          <p:cNvSpPr txBox="1"/>
          <p:nvPr/>
        </p:nvSpPr>
        <p:spPr>
          <a:xfrm>
            <a:off x="1997848" y="4509186"/>
            <a:ext cx="11644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ko-KR" altLang="en-US" sz="1200" dirty="0"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비밀번호 확인  </a:t>
            </a:r>
            <a:r>
              <a:rPr lang="en-US" altLang="ko-KR" sz="1200" dirty="0">
                <a:solidFill>
                  <a:srgbClr val="FF0000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•</a:t>
            </a:r>
            <a:endParaRPr lang="ko-KR" altLang="en-US" sz="1200" dirty="0">
              <a:latin typeface="KoPubWorld돋움체 Light" panose="020B0600000101010101" charset="-127"/>
              <a:ea typeface="KoPubWorld돋움체 Light" panose="020B0600000101010101" charset="-127"/>
              <a:cs typeface="KoPubWorld돋움체 Light" panose="020B0600000101010101" charset="-127"/>
            </a:endParaRPr>
          </a:p>
        </p:txBody>
      </p:sp>
      <p:sp>
        <p:nvSpPr>
          <p:cNvPr id="33" name="순서도: 처리 32">
            <a:extLst>
              <a:ext uri="{FF2B5EF4-FFF2-40B4-BE49-F238E27FC236}">
                <a16:creationId xmlns:a16="http://schemas.microsoft.com/office/drawing/2014/main" id="{8B99353C-A3FB-B618-9781-C91C085BF07B}"/>
              </a:ext>
            </a:extLst>
          </p:cNvPr>
          <p:cNvSpPr/>
          <p:nvPr/>
        </p:nvSpPr>
        <p:spPr>
          <a:xfrm>
            <a:off x="3399450" y="4479099"/>
            <a:ext cx="2484000" cy="275011"/>
          </a:xfrm>
          <a:prstGeom prst="flowChartProcess">
            <a:avLst/>
          </a:prstGeom>
          <a:solidFill>
            <a:schemeClr val="bg1"/>
          </a:solidFill>
          <a:ln w="19050">
            <a:solidFill>
              <a:srgbClr val="D1D1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한 번 더 입력해주세요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24AF969C-8F9B-ED9E-5F31-806F00C8CEE4}"/>
              </a:ext>
            </a:extLst>
          </p:cNvPr>
          <p:cNvCxnSpPr>
            <a:cxnSpLocks/>
          </p:cNvCxnSpPr>
          <p:nvPr/>
        </p:nvCxnSpPr>
        <p:spPr>
          <a:xfrm>
            <a:off x="1997849" y="4870646"/>
            <a:ext cx="5400000" cy="0"/>
          </a:xfrm>
          <a:prstGeom prst="line">
            <a:avLst/>
          </a:prstGeom>
          <a:ln w="9525">
            <a:solidFill>
              <a:srgbClr val="D1D1D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9786110-0D95-A325-A9D9-8238CCF9CCEA}"/>
              </a:ext>
            </a:extLst>
          </p:cNvPr>
          <p:cNvSpPr txBox="1"/>
          <p:nvPr/>
        </p:nvSpPr>
        <p:spPr>
          <a:xfrm>
            <a:off x="2004775" y="5012298"/>
            <a:ext cx="9135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ko-KR" altLang="en-US" sz="1200" dirty="0"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이름  </a:t>
            </a:r>
            <a:r>
              <a:rPr lang="en-US" altLang="ko-KR" sz="1200" dirty="0">
                <a:solidFill>
                  <a:srgbClr val="FF0000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•</a:t>
            </a:r>
            <a:endParaRPr lang="ko-KR" altLang="en-US" sz="1200" dirty="0">
              <a:latin typeface="KoPubWorld돋움체 Light" panose="020B0600000101010101" charset="-127"/>
              <a:ea typeface="KoPubWorld돋움체 Light" panose="020B0600000101010101" charset="-127"/>
              <a:cs typeface="KoPubWorld돋움체 Light" panose="020B0600000101010101" charset="-127"/>
            </a:endParaRPr>
          </a:p>
        </p:txBody>
      </p:sp>
      <p:sp>
        <p:nvSpPr>
          <p:cNvPr id="36" name="순서도: 처리 35">
            <a:extLst>
              <a:ext uri="{FF2B5EF4-FFF2-40B4-BE49-F238E27FC236}">
                <a16:creationId xmlns:a16="http://schemas.microsoft.com/office/drawing/2014/main" id="{7D3A922D-9BC1-E571-2C24-BFF812853C1D}"/>
              </a:ext>
            </a:extLst>
          </p:cNvPr>
          <p:cNvSpPr/>
          <p:nvPr/>
        </p:nvSpPr>
        <p:spPr>
          <a:xfrm>
            <a:off x="3406375" y="4982211"/>
            <a:ext cx="2484000" cy="275011"/>
          </a:xfrm>
          <a:prstGeom prst="flowChartProcess">
            <a:avLst/>
          </a:prstGeom>
          <a:solidFill>
            <a:schemeClr val="bg1"/>
          </a:solidFill>
          <a:ln w="19050">
            <a:solidFill>
              <a:srgbClr val="D1D1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이름을 입력하세요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0CF5D6BC-AB4C-B9D4-3054-20246B99D02F}"/>
              </a:ext>
            </a:extLst>
          </p:cNvPr>
          <p:cNvCxnSpPr>
            <a:cxnSpLocks/>
          </p:cNvCxnSpPr>
          <p:nvPr/>
        </p:nvCxnSpPr>
        <p:spPr>
          <a:xfrm>
            <a:off x="2004775" y="5373758"/>
            <a:ext cx="5400000" cy="0"/>
          </a:xfrm>
          <a:prstGeom prst="line">
            <a:avLst/>
          </a:prstGeom>
          <a:ln w="9525">
            <a:solidFill>
              <a:srgbClr val="D1D1D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5D6CA8C-A791-8C54-0410-39850C24CA23}"/>
              </a:ext>
            </a:extLst>
          </p:cNvPr>
          <p:cNvSpPr txBox="1"/>
          <p:nvPr/>
        </p:nvSpPr>
        <p:spPr>
          <a:xfrm>
            <a:off x="1997849" y="5465898"/>
            <a:ext cx="9135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ko-KR" altLang="en-US" sz="1200" dirty="0"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이메일  </a:t>
            </a:r>
            <a:r>
              <a:rPr lang="en-US" altLang="ko-KR" sz="1200" dirty="0">
                <a:solidFill>
                  <a:srgbClr val="FF0000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•</a:t>
            </a:r>
            <a:endParaRPr lang="ko-KR" altLang="en-US" sz="1200" dirty="0">
              <a:latin typeface="KoPubWorld돋움체 Light" panose="020B0600000101010101" charset="-127"/>
              <a:ea typeface="KoPubWorld돋움체 Light" panose="020B0600000101010101" charset="-127"/>
              <a:cs typeface="KoPubWorld돋움체 Light" panose="020B0600000101010101" charset="-127"/>
            </a:endParaRPr>
          </a:p>
        </p:txBody>
      </p:sp>
      <p:sp>
        <p:nvSpPr>
          <p:cNvPr id="40" name="순서도: 처리 39">
            <a:extLst>
              <a:ext uri="{FF2B5EF4-FFF2-40B4-BE49-F238E27FC236}">
                <a16:creationId xmlns:a16="http://schemas.microsoft.com/office/drawing/2014/main" id="{2C69A4FD-1F4F-2F9E-6905-5486D320E82F}"/>
              </a:ext>
            </a:extLst>
          </p:cNvPr>
          <p:cNvSpPr/>
          <p:nvPr/>
        </p:nvSpPr>
        <p:spPr>
          <a:xfrm>
            <a:off x="3399450" y="5435811"/>
            <a:ext cx="2484000" cy="275011"/>
          </a:xfrm>
          <a:prstGeom prst="flowChartProcess">
            <a:avLst/>
          </a:prstGeom>
          <a:solidFill>
            <a:schemeClr val="bg1"/>
          </a:solidFill>
          <a:ln w="19050">
            <a:solidFill>
              <a:srgbClr val="D1D1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이메일을 입력하세요</a:t>
            </a: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F3AC7294-E366-FA67-586E-7053EFD45BE4}"/>
              </a:ext>
            </a:extLst>
          </p:cNvPr>
          <p:cNvCxnSpPr>
            <a:cxnSpLocks/>
          </p:cNvCxnSpPr>
          <p:nvPr/>
        </p:nvCxnSpPr>
        <p:spPr>
          <a:xfrm>
            <a:off x="1997849" y="5827358"/>
            <a:ext cx="5400000" cy="0"/>
          </a:xfrm>
          <a:prstGeom prst="line">
            <a:avLst/>
          </a:prstGeom>
          <a:ln w="9525">
            <a:solidFill>
              <a:srgbClr val="D1D1D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3D7F44D-C783-4460-E0F9-DEF88F1EC5B2}"/>
              </a:ext>
            </a:extLst>
          </p:cNvPr>
          <p:cNvSpPr txBox="1"/>
          <p:nvPr/>
        </p:nvSpPr>
        <p:spPr>
          <a:xfrm>
            <a:off x="6404456" y="2976533"/>
            <a:ext cx="11839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en-US" altLang="ko-KR" sz="1200" dirty="0">
                <a:solidFill>
                  <a:srgbClr val="FF0000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•</a:t>
            </a:r>
            <a:r>
              <a:rPr lang="en-US" altLang="ko-KR" sz="1200" dirty="0"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  </a:t>
            </a:r>
            <a:r>
              <a:rPr lang="ko-KR" altLang="en-US" sz="1100" dirty="0"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필수 입력 항목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11279C-2EC5-5938-FD42-79522F9F8977}"/>
              </a:ext>
            </a:extLst>
          </p:cNvPr>
          <p:cNvSpPr txBox="1"/>
          <p:nvPr/>
        </p:nvSpPr>
        <p:spPr>
          <a:xfrm>
            <a:off x="5945307" y="5473592"/>
            <a:ext cx="20411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ko-KR" altLang="en-US" sz="1100" dirty="0">
                <a:solidFill>
                  <a:srgbClr val="FF0000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ⓘ  본인 소유의 이메일을 입력해 주세요</a:t>
            </a:r>
            <a:r>
              <a:rPr lang="en-US" altLang="ko-KR" sz="1100" dirty="0"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  </a:t>
            </a:r>
            <a:endParaRPr lang="ko-KR" altLang="en-US" sz="1100" dirty="0">
              <a:latin typeface="KoPubWorld돋움체 Light" panose="020B0600000101010101" charset="-127"/>
              <a:ea typeface="KoPubWorld돋움체 Light" panose="020B0600000101010101" charset="-127"/>
              <a:cs typeface="KoPubWorld돋움체 Light" panose="020B0600000101010101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B91E539-9AD8-99A9-C840-10B6664691FB}"/>
              </a:ext>
            </a:extLst>
          </p:cNvPr>
          <p:cNvSpPr txBox="1"/>
          <p:nvPr/>
        </p:nvSpPr>
        <p:spPr>
          <a:xfrm>
            <a:off x="1976708" y="5995259"/>
            <a:ext cx="10852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ko-KR" altLang="en-US" sz="1200" dirty="0"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생년월일</a:t>
            </a:r>
            <a:r>
              <a:rPr lang="en-US" altLang="ko-KR" sz="1200" dirty="0"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(</a:t>
            </a:r>
            <a:r>
              <a:rPr lang="ko-KR" altLang="en-US" sz="1200" dirty="0"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양력</a:t>
            </a:r>
            <a:r>
              <a:rPr lang="en-US" altLang="ko-KR" sz="1200" dirty="0"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)</a:t>
            </a:r>
            <a:r>
              <a:rPr lang="ko-KR" altLang="en-US" sz="1200" dirty="0"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  </a:t>
            </a:r>
            <a:r>
              <a:rPr lang="en-US" altLang="ko-KR" sz="1200" dirty="0">
                <a:solidFill>
                  <a:srgbClr val="FF0000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•</a:t>
            </a:r>
            <a:endParaRPr lang="ko-KR" altLang="en-US" sz="1200" dirty="0">
              <a:latin typeface="KoPubWorld돋움체 Light" panose="020B0600000101010101" charset="-127"/>
              <a:ea typeface="KoPubWorld돋움체 Light" panose="020B0600000101010101" charset="-127"/>
              <a:cs typeface="KoPubWorld돋움체 Light" panose="020B0600000101010101" charset="-127"/>
            </a:endParaRPr>
          </a:p>
        </p:txBody>
      </p:sp>
      <p:sp>
        <p:nvSpPr>
          <p:cNvPr id="22" name="순서도: 처리 21">
            <a:extLst>
              <a:ext uri="{FF2B5EF4-FFF2-40B4-BE49-F238E27FC236}">
                <a16:creationId xmlns:a16="http://schemas.microsoft.com/office/drawing/2014/main" id="{5FCD5A88-26BC-121D-35E7-EF29B173C6EA}"/>
              </a:ext>
            </a:extLst>
          </p:cNvPr>
          <p:cNvSpPr/>
          <p:nvPr/>
        </p:nvSpPr>
        <p:spPr>
          <a:xfrm>
            <a:off x="3399448" y="5971755"/>
            <a:ext cx="1080000" cy="273600"/>
          </a:xfrm>
          <a:prstGeom prst="flowChartProcess">
            <a:avLst/>
          </a:prstGeom>
          <a:solidFill>
            <a:schemeClr val="bg1"/>
          </a:solidFill>
          <a:ln w="19050">
            <a:solidFill>
              <a:srgbClr val="D1D1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1994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년     ▼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16E634CA-11F3-CBCE-B557-30DF94DACFCC}"/>
              </a:ext>
            </a:extLst>
          </p:cNvPr>
          <p:cNvCxnSpPr>
            <a:cxnSpLocks/>
          </p:cNvCxnSpPr>
          <p:nvPr/>
        </p:nvCxnSpPr>
        <p:spPr>
          <a:xfrm>
            <a:off x="1976709" y="6356719"/>
            <a:ext cx="5400000" cy="0"/>
          </a:xfrm>
          <a:prstGeom prst="line">
            <a:avLst/>
          </a:prstGeom>
          <a:ln w="9525">
            <a:solidFill>
              <a:srgbClr val="D1D1D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순서도: 처리 43">
            <a:extLst>
              <a:ext uri="{FF2B5EF4-FFF2-40B4-BE49-F238E27FC236}">
                <a16:creationId xmlns:a16="http://schemas.microsoft.com/office/drawing/2014/main" id="{E20ECD6C-4888-B3FF-D549-50BD6608C8F3}"/>
              </a:ext>
            </a:extLst>
          </p:cNvPr>
          <p:cNvSpPr/>
          <p:nvPr/>
        </p:nvSpPr>
        <p:spPr>
          <a:xfrm>
            <a:off x="4569517" y="5977114"/>
            <a:ext cx="612000" cy="273600"/>
          </a:xfrm>
          <a:prstGeom prst="flowChartProcess">
            <a:avLst/>
          </a:prstGeom>
          <a:solidFill>
            <a:schemeClr val="bg1"/>
          </a:solidFill>
          <a:ln w="19050">
            <a:solidFill>
              <a:srgbClr val="D1D1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1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월 ▼</a:t>
            </a:r>
          </a:p>
        </p:txBody>
      </p:sp>
      <p:sp>
        <p:nvSpPr>
          <p:cNvPr id="46" name="순서도: 처리 45">
            <a:extLst>
              <a:ext uri="{FF2B5EF4-FFF2-40B4-BE49-F238E27FC236}">
                <a16:creationId xmlns:a16="http://schemas.microsoft.com/office/drawing/2014/main" id="{09F5FBC7-B96C-DDF8-FFA8-AB86DD74BB0E}"/>
              </a:ext>
            </a:extLst>
          </p:cNvPr>
          <p:cNvSpPr/>
          <p:nvPr/>
        </p:nvSpPr>
        <p:spPr>
          <a:xfrm>
            <a:off x="5271586" y="5971755"/>
            <a:ext cx="612000" cy="273600"/>
          </a:xfrm>
          <a:prstGeom prst="flowChartProcess">
            <a:avLst/>
          </a:prstGeom>
          <a:solidFill>
            <a:schemeClr val="bg1"/>
          </a:solidFill>
          <a:ln w="19050">
            <a:solidFill>
              <a:srgbClr val="D1D1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1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일 ▼</a:t>
            </a:r>
          </a:p>
        </p:txBody>
      </p:sp>
      <p:sp>
        <p:nvSpPr>
          <p:cNvPr id="47" name="왼쪽 대괄호 46">
            <a:extLst>
              <a:ext uri="{FF2B5EF4-FFF2-40B4-BE49-F238E27FC236}">
                <a16:creationId xmlns:a16="http://schemas.microsoft.com/office/drawing/2014/main" id="{49113D09-AA67-2D05-F3FE-BBDE58E7BBAA}"/>
              </a:ext>
            </a:extLst>
          </p:cNvPr>
          <p:cNvSpPr/>
          <p:nvPr/>
        </p:nvSpPr>
        <p:spPr>
          <a:xfrm>
            <a:off x="1633321" y="3584226"/>
            <a:ext cx="266420" cy="2044414"/>
          </a:xfrm>
          <a:prstGeom prst="leftBracke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0595A9C-FC8B-B0FC-DD98-D0ED6D3064CA}"/>
              </a:ext>
            </a:extLst>
          </p:cNvPr>
          <p:cNvSpPr/>
          <p:nvPr/>
        </p:nvSpPr>
        <p:spPr>
          <a:xfrm>
            <a:off x="2058194" y="3360382"/>
            <a:ext cx="3882822" cy="405041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64D5CA3-3CA7-BC4E-7751-2DE995E39715}"/>
              </a:ext>
            </a:extLst>
          </p:cNvPr>
          <p:cNvSpPr/>
          <p:nvPr/>
        </p:nvSpPr>
        <p:spPr>
          <a:xfrm>
            <a:off x="2058194" y="3899726"/>
            <a:ext cx="3882822" cy="886459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826AF489-0150-A74F-3D6B-607D35D26FF0}"/>
              </a:ext>
            </a:extLst>
          </p:cNvPr>
          <p:cNvGrpSpPr/>
          <p:nvPr/>
        </p:nvGrpSpPr>
        <p:grpSpPr>
          <a:xfrm>
            <a:off x="6001204" y="4241297"/>
            <a:ext cx="266420" cy="307777"/>
            <a:chOff x="7394543" y="1579667"/>
            <a:chExt cx="266420" cy="307777"/>
          </a:xfrm>
        </p:grpSpPr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0985DDFD-2934-6500-9885-57B4931FA0B5}"/>
                </a:ext>
              </a:extLst>
            </p:cNvPr>
            <p:cNvSpPr/>
            <p:nvPr/>
          </p:nvSpPr>
          <p:spPr>
            <a:xfrm>
              <a:off x="7424116" y="1598847"/>
              <a:ext cx="234355" cy="2312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ko-KR" altLang="en-US" sz="1400" spc="-15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B36B0DB-80C4-B105-6264-66DE0F3D043F}"/>
                </a:ext>
              </a:extLst>
            </p:cNvPr>
            <p:cNvSpPr txBox="1"/>
            <p:nvPr/>
          </p:nvSpPr>
          <p:spPr>
            <a:xfrm>
              <a:off x="7394543" y="1579667"/>
              <a:ext cx="266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>
                  <a:solidFill>
                    <a:schemeClr val="bg1"/>
                  </a:solidFill>
                </a:rPr>
                <a:t>3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D7FC64FF-9EC3-E7FB-0B7B-4BE20151200B}"/>
              </a:ext>
            </a:extLst>
          </p:cNvPr>
          <p:cNvSpPr txBox="1"/>
          <p:nvPr/>
        </p:nvSpPr>
        <p:spPr>
          <a:xfrm>
            <a:off x="4482889" y="2076690"/>
            <a:ext cx="796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FA TEAM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65E98FE-EFA4-059B-D5D2-438718B4F437}"/>
              </a:ext>
            </a:extLst>
          </p:cNvPr>
          <p:cNvSpPr txBox="1"/>
          <p:nvPr/>
        </p:nvSpPr>
        <p:spPr>
          <a:xfrm>
            <a:off x="6515120" y="2076691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Chatbot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B7E1FE-2330-E6F2-9992-8AC2681064D5}"/>
              </a:ext>
            </a:extLst>
          </p:cNvPr>
          <p:cNvSpPr txBox="1"/>
          <p:nvPr/>
        </p:nvSpPr>
        <p:spPr>
          <a:xfrm>
            <a:off x="2296258" y="2076691"/>
            <a:ext cx="9060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ko-KR" altLang="en-US" dirty="0" err="1"/>
              <a:t>풋살장</a:t>
            </a:r>
            <a:r>
              <a:rPr lang="ko-KR" altLang="en-US" dirty="0"/>
              <a:t> 예약</a:t>
            </a:r>
          </a:p>
        </p:txBody>
      </p:sp>
    </p:spTree>
    <p:extLst>
      <p:ext uri="{BB962C8B-B14F-4D97-AF65-F5344CB8AC3E}">
        <p14:creationId xmlns:p14="http://schemas.microsoft.com/office/powerpoint/2010/main" val="21053062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0A21B2AC-30E9-7902-CB48-60870211AD35}"/>
              </a:ext>
            </a:extLst>
          </p:cNvPr>
          <p:cNvSpPr/>
          <p:nvPr/>
        </p:nvSpPr>
        <p:spPr>
          <a:xfrm>
            <a:off x="270164" y="1375320"/>
            <a:ext cx="8820048" cy="532131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55A051A1-CAC1-F9DA-3E29-266997D10AA2}"/>
              </a:ext>
            </a:extLst>
          </p:cNvPr>
          <p:cNvGraphicFramePr>
            <a:graphicFrameLocks noGrp="1"/>
          </p:cNvGraphicFramePr>
          <p:nvPr/>
        </p:nvGraphicFramePr>
        <p:xfrm>
          <a:off x="270164" y="183921"/>
          <a:ext cx="11668991" cy="10422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00598">
                  <a:extLst>
                    <a:ext uri="{9D8B030D-6E8A-4147-A177-3AD203B41FA5}">
                      <a16:colId xmlns:a16="http://schemas.microsoft.com/office/drawing/2014/main" val="606125545"/>
                    </a:ext>
                  </a:extLst>
                </a:gridCol>
                <a:gridCol w="10168393">
                  <a:extLst>
                    <a:ext uri="{9D8B030D-6E8A-4147-A177-3AD203B41FA5}">
                      <a16:colId xmlns:a16="http://schemas.microsoft.com/office/drawing/2014/main" val="3285815456"/>
                    </a:ext>
                  </a:extLst>
                </a:gridCol>
              </a:tblGrid>
              <a:tr h="34740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400" kern="1200" spc="-150" dirty="0" err="1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화면명</a:t>
                      </a:r>
                      <a:endParaRPr lang="ko-KR" altLang="en-US" sz="14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로그인 </a:t>
                      </a:r>
                      <a:r>
                        <a:rPr lang="en-US" altLang="ko-KR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&gt; </a:t>
                      </a:r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회원가입</a:t>
                      </a:r>
                      <a:r>
                        <a:rPr lang="en-US" altLang="ko-KR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_</a:t>
                      </a:r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하단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3594915"/>
                  </a:ext>
                </a:extLst>
              </a:tr>
              <a:tr h="34740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참고 요구사항 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4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2421481"/>
                  </a:ext>
                </a:extLst>
              </a:tr>
              <a:tr h="34740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비고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작성자</a:t>
                      </a:r>
                      <a:r>
                        <a:rPr lang="en-US" altLang="ko-KR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: </a:t>
                      </a:r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서한울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5619919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EC8CC74C-0593-602D-2512-0FEAED5F6C61}"/>
              </a:ext>
            </a:extLst>
          </p:cNvPr>
          <p:cNvSpPr/>
          <p:nvPr/>
        </p:nvSpPr>
        <p:spPr>
          <a:xfrm>
            <a:off x="510072" y="1485898"/>
            <a:ext cx="1059873" cy="4572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spc="-150" dirty="0">
                <a:solidFill>
                  <a:schemeClr val="tx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Football Agora</a:t>
            </a:r>
            <a:endParaRPr lang="ko-KR" altLang="en-US" sz="1400" spc="-150" dirty="0">
              <a:solidFill>
                <a:schemeClr val="tx1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E33AFA-576F-8A9B-7DF8-826D33C9DF7B}"/>
              </a:ext>
            </a:extLst>
          </p:cNvPr>
          <p:cNvSpPr txBox="1"/>
          <p:nvPr/>
        </p:nvSpPr>
        <p:spPr>
          <a:xfrm>
            <a:off x="7614946" y="1560609"/>
            <a:ext cx="1318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-15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LOGIN / SIGN UP</a:t>
            </a:r>
            <a:endParaRPr lang="ko-KR" altLang="en-US" sz="1400" spc="-15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74E9220-9A8E-796A-5283-AB05F6EB48D5}"/>
              </a:ext>
            </a:extLst>
          </p:cNvPr>
          <p:cNvSpPr txBox="1"/>
          <p:nvPr/>
        </p:nvSpPr>
        <p:spPr>
          <a:xfrm>
            <a:off x="12676908" y="790544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글씨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FA2B98D-937D-EB84-9177-90EBEDA5ADA1}"/>
              </a:ext>
            </a:extLst>
          </p:cNvPr>
          <p:cNvSpPr txBox="1"/>
          <p:nvPr/>
        </p:nvSpPr>
        <p:spPr>
          <a:xfrm>
            <a:off x="12676908" y="1178121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ko-KR" altLang="en-US" dirty="0"/>
              <a:t>글씨</a:t>
            </a: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5D47EC79-A2A0-AF38-E16F-798AAD5444A3}"/>
              </a:ext>
            </a:extLst>
          </p:cNvPr>
          <p:cNvSpPr/>
          <p:nvPr/>
        </p:nvSpPr>
        <p:spPr>
          <a:xfrm>
            <a:off x="2750649" y="5997166"/>
            <a:ext cx="3859077" cy="398896"/>
          </a:xfrm>
          <a:prstGeom prst="roundRect">
            <a:avLst>
              <a:gd name="adj" fmla="val 867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KoPubWorld돋움체 Bold" panose="020B0600000101010101" charset="-127"/>
                <a:ea typeface="KoPubWorld돋움체 Bold" panose="020B0600000101010101" charset="-127"/>
                <a:cs typeface="KoPubWorld돋움체 Bold" panose="020B0600000101010101" charset="-127"/>
              </a:rPr>
              <a:t>회원가입</a:t>
            </a:r>
          </a:p>
        </p:txBody>
      </p: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28E519A2-62A0-7D84-89FC-88A1024C7545}"/>
              </a:ext>
            </a:extLst>
          </p:cNvPr>
          <p:cNvGrpSpPr/>
          <p:nvPr/>
        </p:nvGrpSpPr>
        <p:grpSpPr>
          <a:xfrm>
            <a:off x="1629841" y="3408097"/>
            <a:ext cx="266420" cy="307777"/>
            <a:chOff x="7394543" y="1579667"/>
            <a:chExt cx="266420" cy="307777"/>
          </a:xfrm>
        </p:grpSpPr>
        <p:sp>
          <p:nvSpPr>
            <p:cNvPr id="113" name="타원 112">
              <a:extLst>
                <a:ext uri="{FF2B5EF4-FFF2-40B4-BE49-F238E27FC236}">
                  <a16:creationId xmlns:a16="http://schemas.microsoft.com/office/drawing/2014/main" id="{7249692A-746C-AA20-E243-4E307E867EFF}"/>
                </a:ext>
              </a:extLst>
            </p:cNvPr>
            <p:cNvSpPr/>
            <p:nvPr/>
          </p:nvSpPr>
          <p:spPr>
            <a:xfrm>
              <a:off x="7424116" y="1598847"/>
              <a:ext cx="234355" cy="2312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ko-KR" altLang="en-US" sz="1400" spc="-15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DBBAF321-A85C-ADEA-0F8B-FD8B0C6E7EA4}"/>
                </a:ext>
              </a:extLst>
            </p:cNvPr>
            <p:cNvSpPr txBox="1"/>
            <p:nvPr/>
          </p:nvSpPr>
          <p:spPr>
            <a:xfrm>
              <a:off x="7394543" y="1579667"/>
              <a:ext cx="266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>
                  <a:solidFill>
                    <a:schemeClr val="bg1"/>
                  </a:solidFill>
                </a:rPr>
                <a:t>1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0A3DE1EA-F930-3F11-25E3-E12E2F898F27}"/>
              </a:ext>
            </a:extLst>
          </p:cNvPr>
          <p:cNvGrpSpPr/>
          <p:nvPr/>
        </p:nvGrpSpPr>
        <p:grpSpPr>
          <a:xfrm>
            <a:off x="1316990" y="5053132"/>
            <a:ext cx="266420" cy="307777"/>
            <a:chOff x="7394543" y="1579667"/>
            <a:chExt cx="266420" cy="307777"/>
          </a:xfrm>
        </p:grpSpPr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84D52EF8-B5C4-ED70-5B87-8654A60B28D3}"/>
                </a:ext>
              </a:extLst>
            </p:cNvPr>
            <p:cNvSpPr/>
            <p:nvPr/>
          </p:nvSpPr>
          <p:spPr>
            <a:xfrm>
              <a:off x="7424116" y="1598847"/>
              <a:ext cx="234355" cy="2312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ko-KR" altLang="en-US" sz="1400" spc="-15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FF391FE6-2CC3-67B3-06A1-78FB039FC024}"/>
                </a:ext>
              </a:extLst>
            </p:cNvPr>
            <p:cNvSpPr txBox="1"/>
            <p:nvPr/>
          </p:nvSpPr>
          <p:spPr>
            <a:xfrm>
              <a:off x="7394543" y="1579667"/>
              <a:ext cx="266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>
                  <a:solidFill>
                    <a:schemeClr val="bg1"/>
                  </a:solidFill>
                </a:rPr>
                <a:t>3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1D7902C3-6B7B-2563-1601-4619E4E92753}"/>
              </a:ext>
            </a:extLst>
          </p:cNvPr>
          <p:cNvGrpSpPr/>
          <p:nvPr/>
        </p:nvGrpSpPr>
        <p:grpSpPr>
          <a:xfrm>
            <a:off x="2399325" y="6082356"/>
            <a:ext cx="266420" cy="307777"/>
            <a:chOff x="7394543" y="1579667"/>
            <a:chExt cx="266420" cy="307777"/>
          </a:xfrm>
        </p:grpSpPr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B606FC65-8709-733F-01F1-3053734352A4}"/>
                </a:ext>
              </a:extLst>
            </p:cNvPr>
            <p:cNvSpPr/>
            <p:nvPr/>
          </p:nvSpPr>
          <p:spPr>
            <a:xfrm>
              <a:off x="7424116" y="1598847"/>
              <a:ext cx="234355" cy="2312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ko-KR" altLang="en-US" sz="1400" spc="-15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A8177D21-E7AB-2FE8-167A-CBE3B0C69136}"/>
                </a:ext>
              </a:extLst>
            </p:cNvPr>
            <p:cNvSpPr txBox="1"/>
            <p:nvPr/>
          </p:nvSpPr>
          <p:spPr>
            <a:xfrm>
              <a:off x="7394543" y="1579667"/>
              <a:ext cx="266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>
                  <a:solidFill>
                    <a:schemeClr val="bg1"/>
                  </a:solidFill>
                </a:rPr>
                <a:t>5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139" name="표 138">
            <a:extLst>
              <a:ext uri="{FF2B5EF4-FFF2-40B4-BE49-F238E27FC236}">
                <a16:creationId xmlns:a16="http://schemas.microsoft.com/office/drawing/2014/main" id="{8A22A366-4425-B948-5428-81B6F37707C8}"/>
              </a:ext>
            </a:extLst>
          </p:cNvPr>
          <p:cNvGraphicFramePr>
            <a:graphicFrameLocks noGrp="1"/>
          </p:cNvGraphicFramePr>
          <p:nvPr/>
        </p:nvGraphicFramePr>
        <p:xfrm>
          <a:off x="9170659" y="1375319"/>
          <a:ext cx="2774553" cy="54518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3264">
                  <a:extLst>
                    <a:ext uri="{9D8B030D-6E8A-4147-A177-3AD203B41FA5}">
                      <a16:colId xmlns:a16="http://schemas.microsoft.com/office/drawing/2014/main" val="1331650476"/>
                    </a:ext>
                  </a:extLst>
                </a:gridCol>
                <a:gridCol w="2441289">
                  <a:extLst>
                    <a:ext uri="{9D8B030D-6E8A-4147-A177-3AD203B41FA5}">
                      <a16:colId xmlns:a16="http://schemas.microsoft.com/office/drawing/2014/main" val="2833282244"/>
                    </a:ext>
                  </a:extLst>
                </a:gridCol>
              </a:tblGrid>
              <a:tr h="316408">
                <a:tc gridSpan="2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기능명세서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4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949810"/>
                  </a:ext>
                </a:extLst>
              </a:tr>
              <a:tr h="71191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1</a:t>
                      </a:r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- 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성별은 라디오 버튼으로 구현하며 기본값은 남성에 위치</a:t>
                      </a:r>
                      <a:endParaRPr lang="en-US" altLang="ko-KR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선택 박스 클릭 시 색깔로 강조 표시</a:t>
                      </a:r>
                      <a:endParaRPr lang="en-US" altLang="ko-KR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0407626"/>
                  </a:ext>
                </a:extLst>
              </a:tr>
              <a:tr h="71191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1</a:t>
                      </a:r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- 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휴대전화번호는 인풋박스로 값을 받음 </a:t>
                      </a:r>
                      <a:endParaRPr lang="en-US" altLang="ko-KR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- 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값을 입력 받기 전</a:t>
                      </a: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, Place Holder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로 각 값을 입력하도록 가이드 문구 표기</a:t>
                      </a:r>
                      <a:endParaRPr lang="en-US" altLang="ko-KR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- 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휴대전화 값은 </a:t>
                      </a: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‘-’ 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기호 없이 숫자로만 입력 받음</a:t>
                      </a: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. 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숫자로만 입력하지 않았을 경우 다음과 같은 오류 문구 </a:t>
                      </a:r>
                      <a:r>
                        <a:rPr lang="ko-KR" altLang="en-US" sz="1300" kern="1200" spc="-150" dirty="0" err="1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팝업창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 출력</a:t>
                      </a:r>
                      <a:b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</a:b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“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휴대폰 번호는 숫자만 입력 가능합니다</a:t>
                      </a: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”</a:t>
                      </a:r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8995814"/>
                  </a:ext>
                </a:extLst>
              </a:tr>
              <a:tr h="745083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2</a:t>
                      </a:r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- 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이용 약관은 필수 항목만 받으며</a:t>
                      </a: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, 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체크 박스로 동의 여부 표시</a:t>
                      </a:r>
                      <a:b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</a:b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- 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필수 항목 미동의 시</a:t>
                      </a: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, 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회원 가입 불가</a:t>
                      </a:r>
                      <a:endParaRPr lang="en-US" altLang="ko-KR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835992"/>
                  </a:ext>
                </a:extLst>
              </a:tr>
              <a:tr h="52372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3</a:t>
                      </a:r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-  [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로그인</a:t>
                      </a: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]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을 클릭하면 로그인 페이지로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705699"/>
                  </a:ext>
                </a:extLst>
              </a:tr>
              <a:tr h="79876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4</a:t>
                      </a:r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- [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회원가입</a:t>
                      </a: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] 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버튼을 클릭 시</a:t>
                      </a: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, 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필수 입력 항목이 모두 정상적으로 입력되었을 경우</a:t>
                      </a: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, 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회원 가입이 완료되었음을 안내하는 </a:t>
                      </a:r>
                      <a:r>
                        <a:rPr lang="ko-KR" altLang="en-US" sz="1300" kern="1200" spc="-150" dirty="0" err="1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팝업창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 표시</a:t>
                      </a:r>
                      <a:b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</a:b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- 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필수 입력 항목이 정상적으로 입력되지 않았을 경우</a:t>
                      </a: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, 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오류 안내 </a:t>
                      </a:r>
                      <a:r>
                        <a:rPr lang="ko-KR" altLang="en-US" sz="1300" kern="1200" spc="-150" dirty="0" err="1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팝업창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 표시</a:t>
                      </a:r>
                      <a:endParaRPr lang="en-US" altLang="ko-KR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- 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회원 가입 완료 시</a:t>
                      </a: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, &lt;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회원가입 상세정보 입력</a:t>
                      </a: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&gt; 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페이지로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967058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CA70A99D-F078-1E16-9AB9-19BBFFF6AE92}"/>
              </a:ext>
            </a:extLst>
          </p:cNvPr>
          <p:cNvSpPr txBox="1"/>
          <p:nvPr/>
        </p:nvSpPr>
        <p:spPr>
          <a:xfrm>
            <a:off x="4177487" y="2778351"/>
            <a:ext cx="10054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r"/>
            <a:r>
              <a:rPr lang="ko-KR" altLang="en-US" sz="2000" dirty="0"/>
              <a:t>회원가입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CDCB1944-150A-3B8C-8540-47A586BB782A}"/>
              </a:ext>
            </a:extLst>
          </p:cNvPr>
          <p:cNvCxnSpPr>
            <a:cxnSpLocks/>
          </p:cNvCxnSpPr>
          <p:nvPr/>
        </p:nvCxnSpPr>
        <p:spPr>
          <a:xfrm>
            <a:off x="1980188" y="3258443"/>
            <a:ext cx="540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35E89A1E-7B95-BC13-C762-E3F696F74A50}"/>
              </a:ext>
            </a:extLst>
          </p:cNvPr>
          <p:cNvCxnSpPr>
            <a:cxnSpLocks/>
          </p:cNvCxnSpPr>
          <p:nvPr/>
        </p:nvCxnSpPr>
        <p:spPr>
          <a:xfrm>
            <a:off x="1998429" y="4421373"/>
            <a:ext cx="540000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BEE7F46-4043-BD29-A4D0-A5EE107C6B9F}"/>
              </a:ext>
            </a:extLst>
          </p:cNvPr>
          <p:cNvSpPr txBox="1"/>
          <p:nvPr/>
        </p:nvSpPr>
        <p:spPr>
          <a:xfrm>
            <a:off x="2015486" y="3908199"/>
            <a:ext cx="7886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ko-KR" altLang="en-US" sz="1200" dirty="0"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휴대전화 </a:t>
            </a: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CBF18FC7-1200-3C16-938C-9BB2379F1C21}"/>
              </a:ext>
            </a:extLst>
          </p:cNvPr>
          <p:cNvCxnSpPr>
            <a:cxnSpLocks/>
          </p:cNvCxnSpPr>
          <p:nvPr/>
        </p:nvCxnSpPr>
        <p:spPr>
          <a:xfrm>
            <a:off x="1989225" y="4888268"/>
            <a:ext cx="5400000" cy="0"/>
          </a:xfrm>
          <a:prstGeom prst="line">
            <a:avLst/>
          </a:prstGeom>
          <a:ln w="9525">
            <a:solidFill>
              <a:srgbClr val="D1D1D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42040E5-4BFE-E75F-046C-B1BF751F09B2}"/>
              </a:ext>
            </a:extLst>
          </p:cNvPr>
          <p:cNvSpPr txBox="1"/>
          <p:nvPr/>
        </p:nvSpPr>
        <p:spPr>
          <a:xfrm>
            <a:off x="2409822" y="4536231"/>
            <a:ext cx="11644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ko-KR" altLang="en-US" sz="1200" dirty="0"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전체 동의합니다</a:t>
            </a:r>
            <a:r>
              <a:rPr lang="en-US" altLang="ko-KR" sz="1200" dirty="0"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.</a:t>
            </a:r>
            <a:endParaRPr lang="ko-KR" altLang="en-US" sz="1200" dirty="0">
              <a:latin typeface="KoPubWorld돋움체 Light" panose="020B0600000101010101" charset="-127"/>
              <a:ea typeface="KoPubWorld돋움체 Light" panose="020B0600000101010101" charset="-127"/>
              <a:cs typeface="KoPubWorld돋움체 Light" panose="020B0600000101010101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D7F44D-C783-4460-E0F9-DEF88F1EC5B2}"/>
              </a:ext>
            </a:extLst>
          </p:cNvPr>
          <p:cNvSpPr txBox="1"/>
          <p:nvPr/>
        </p:nvSpPr>
        <p:spPr>
          <a:xfrm>
            <a:off x="6404456" y="2976533"/>
            <a:ext cx="11839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en-US" altLang="ko-KR" sz="1200" dirty="0">
                <a:solidFill>
                  <a:srgbClr val="FF0000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•</a:t>
            </a:r>
            <a:r>
              <a:rPr lang="en-US" altLang="ko-KR" sz="1200" dirty="0"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  </a:t>
            </a:r>
            <a:r>
              <a:rPr lang="ko-KR" altLang="en-US" sz="1100" dirty="0"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필수 입력 항목</a:t>
            </a:r>
          </a:p>
        </p:txBody>
      </p:sp>
      <p:sp>
        <p:nvSpPr>
          <p:cNvPr id="18" name="순서도: 처리 17">
            <a:extLst>
              <a:ext uri="{FF2B5EF4-FFF2-40B4-BE49-F238E27FC236}">
                <a16:creationId xmlns:a16="http://schemas.microsoft.com/office/drawing/2014/main" id="{8790D873-5CD9-4B86-6C39-D4458F4898AD}"/>
              </a:ext>
            </a:extLst>
          </p:cNvPr>
          <p:cNvSpPr/>
          <p:nvPr/>
        </p:nvSpPr>
        <p:spPr>
          <a:xfrm>
            <a:off x="3399449" y="3907059"/>
            <a:ext cx="2465410" cy="276997"/>
          </a:xfrm>
          <a:prstGeom prst="flowChartProcess">
            <a:avLst/>
          </a:prstGeom>
          <a:solidFill>
            <a:schemeClr val="bg1"/>
          </a:solidFill>
          <a:ln w="19050">
            <a:solidFill>
              <a:srgbClr val="D1D1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예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) 01012345678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KoPubWorld돋움체 Light" panose="020B0600000101010101" charset="-127"/>
              <a:ea typeface="KoPubWorld돋움체 Light" panose="020B0600000101010101" charset="-127"/>
              <a:cs typeface="KoPubWorld돋움체 Light" panose="020B0600000101010101" charset="-127"/>
            </a:endParaRPr>
          </a:p>
        </p:txBody>
      </p:sp>
      <p:pic>
        <p:nvPicPr>
          <p:cNvPr id="43" name="그래픽 42" descr="배지 체크 표시1 윤곽선">
            <a:extLst>
              <a:ext uri="{FF2B5EF4-FFF2-40B4-BE49-F238E27FC236}">
                <a16:creationId xmlns:a16="http://schemas.microsoft.com/office/drawing/2014/main" id="{4936C271-F2A9-A461-3A5D-E402C9B5C9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99592" y="4510409"/>
            <a:ext cx="310230" cy="310230"/>
          </a:xfrm>
          <a:prstGeom prst="rect">
            <a:avLst/>
          </a:prstGeom>
        </p:spPr>
      </p:pic>
      <p:grpSp>
        <p:nvGrpSpPr>
          <p:cNvPr id="58" name="그룹 57">
            <a:extLst>
              <a:ext uri="{FF2B5EF4-FFF2-40B4-BE49-F238E27FC236}">
                <a16:creationId xmlns:a16="http://schemas.microsoft.com/office/drawing/2014/main" id="{851C267F-23C5-B867-EF44-4792D5F5C750}"/>
              </a:ext>
            </a:extLst>
          </p:cNvPr>
          <p:cNvGrpSpPr/>
          <p:nvPr/>
        </p:nvGrpSpPr>
        <p:grpSpPr>
          <a:xfrm>
            <a:off x="2015485" y="5461485"/>
            <a:ext cx="5409205" cy="356396"/>
            <a:chOff x="2015486" y="5141567"/>
            <a:chExt cx="5409205" cy="356396"/>
          </a:xfrm>
        </p:grpSpPr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F1EA3808-AFCE-3248-C1CF-F2101EC262BD}"/>
                </a:ext>
              </a:extLst>
            </p:cNvPr>
            <p:cNvGrpSpPr/>
            <p:nvPr/>
          </p:nvGrpSpPr>
          <p:grpSpPr>
            <a:xfrm>
              <a:off x="2015486" y="5141567"/>
              <a:ext cx="5409205" cy="356396"/>
              <a:chOff x="2168794" y="4941128"/>
              <a:chExt cx="4851201" cy="356396"/>
            </a:xfrm>
          </p:grpSpPr>
          <p:sp>
            <p:nvSpPr>
              <p:cNvPr id="53" name="순서도: 처리 52">
                <a:extLst>
                  <a:ext uri="{FF2B5EF4-FFF2-40B4-BE49-F238E27FC236}">
                    <a16:creationId xmlns:a16="http://schemas.microsoft.com/office/drawing/2014/main" id="{346033AC-C936-506C-E532-98D8ACB32D42}"/>
                  </a:ext>
                </a:extLst>
              </p:cNvPr>
              <p:cNvSpPr/>
              <p:nvPr/>
            </p:nvSpPr>
            <p:spPr>
              <a:xfrm>
                <a:off x="2168794" y="4941128"/>
                <a:ext cx="4851201" cy="356396"/>
              </a:xfrm>
              <a:prstGeom prst="flowChartProcess">
                <a:avLst/>
              </a:prstGeom>
              <a:solidFill>
                <a:srgbClr val="D1D1D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        개인정보 수집 및 이용에 대한 동의</a:t>
                </a:r>
                <a:r>
                  <a:rPr lang="en-US" altLang="ko-K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(</a:t>
                </a:r>
                <a:r>
                  <a:rPr lang="ko-KR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필수</a:t>
                </a:r>
                <a:r>
                  <a:rPr lang="en-US" altLang="ko-K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)</a:t>
                </a:r>
                <a:endParaRPr lang="en-US" altLang="ko-KR" sz="1200" b="0" i="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endParaRPr>
              </a:p>
            </p:txBody>
          </p:sp>
          <p:sp>
            <p:nvSpPr>
              <p:cNvPr id="54" name="순서도: 처리 53">
                <a:extLst>
                  <a:ext uri="{FF2B5EF4-FFF2-40B4-BE49-F238E27FC236}">
                    <a16:creationId xmlns:a16="http://schemas.microsoft.com/office/drawing/2014/main" id="{B0441F41-FC32-26EC-D1F2-32627DD311F4}"/>
                  </a:ext>
                </a:extLst>
              </p:cNvPr>
              <p:cNvSpPr/>
              <p:nvPr/>
            </p:nvSpPr>
            <p:spPr>
              <a:xfrm>
                <a:off x="6204254" y="5043218"/>
                <a:ext cx="670074" cy="159152"/>
              </a:xfrm>
              <a:prstGeom prst="flowChartProcess">
                <a:avLst/>
              </a:prstGeom>
              <a:solidFill>
                <a:schemeClr val="bg1"/>
              </a:solidFill>
              <a:ln w="1905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KoPubWorld돋움체 Light" panose="020B0600000101010101" charset="-127"/>
                    <a:ea typeface="KoPubWorld돋움체 Light" panose="020B0600000101010101" charset="-127"/>
                    <a:cs typeface="KoPubWorld돋움체 Light" panose="020B0600000101010101" charset="-127"/>
                  </a:rPr>
                  <a:t>내용 보기</a:t>
                </a:r>
              </a:p>
            </p:txBody>
          </p:sp>
        </p:grpSp>
        <p:pic>
          <p:nvPicPr>
            <p:cNvPr id="55" name="그래픽 54" descr="배지 체크 표시1 윤곽선">
              <a:extLst>
                <a:ext uri="{FF2B5EF4-FFF2-40B4-BE49-F238E27FC236}">
                  <a16:creationId xmlns:a16="http://schemas.microsoft.com/office/drawing/2014/main" id="{B86D3D26-763D-2E1C-5426-9B0D3782B5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89551" y="5159334"/>
              <a:ext cx="310230" cy="310230"/>
            </a:xfrm>
            <a:prstGeom prst="rect">
              <a:avLst/>
            </a:prstGeom>
          </p:spPr>
        </p:pic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037B9044-8EDB-6C19-35A1-CAF0D5EAF347}"/>
              </a:ext>
            </a:extLst>
          </p:cNvPr>
          <p:cNvGrpSpPr/>
          <p:nvPr/>
        </p:nvGrpSpPr>
        <p:grpSpPr>
          <a:xfrm>
            <a:off x="2015485" y="5035365"/>
            <a:ext cx="5409205" cy="356396"/>
            <a:chOff x="2015486" y="5141567"/>
            <a:chExt cx="5409205" cy="356396"/>
          </a:xfrm>
        </p:grpSpPr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744524CE-5B07-2813-2A81-88E8E1086FD9}"/>
                </a:ext>
              </a:extLst>
            </p:cNvPr>
            <p:cNvGrpSpPr/>
            <p:nvPr/>
          </p:nvGrpSpPr>
          <p:grpSpPr>
            <a:xfrm>
              <a:off x="2015486" y="5141567"/>
              <a:ext cx="5409205" cy="356396"/>
              <a:chOff x="2168794" y="4941128"/>
              <a:chExt cx="4851201" cy="356396"/>
            </a:xfrm>
          </p:grpSpPr>
          <p:sp>
            <p:nvSpPr>
              <p:cNvPr id="63" name="순서도: 처리 62">
                <a:extLst>
                  <a:ext uri="{FF2B5EF4-FFF2-40B4-BE49-F238E27FC236}">
                    <a16:creationId xmlns:a16="http://schemas.microsoft.com/office/drawing/2014/main" id="{69F5E3E5-9245-9174-F6ED-ACE82625EF6C}"/>
                  </a:ext>
                </a:extLst>
              </p:cNvPr>
              <p:cNvSpPr/>
              <p:nvPr/>
            </p:nvSpPr>
            <p:spPr>
              <a:xfrm>
                <a:off x="2168794" y="4941128"/>
                <a:ext cx="4851201" cy="356396"/>
              </a:xfrm>
              <a:prstGeom prst="flowChartProcess">
                <a:avLst/>
              </a:prstGeom>
              <a:solidFill>
                <a:srgbClr val="D1D1D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        이용약관 동의</a:t>
                </a:r>
                <a:r>
                  <a:rPr lang="en-US" altLang="ko-K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(</a:t>
                </a:r>
                <a:r>
                  <a:rPr lang="ko-KR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필수</a:t>
                </a:r>
                <a:r>
                  <a:rPr lang="en-US" altLang="ko-K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)</a:t>
                </a:r>
                <a:endParaRPr lang="en-US" altLang="ko-KR" sz="1200" b="0" i="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endParaRPr>
              </a:p>
            </p:txBody>
          </p:sp>
          <p:sp>
            <p:nvSpPr>
              <p:cNvPr id="64" name="순서도: 처리 63">
                <a:extLst>
                  <a:ext uri="{FF2B5EF4-FFF2-40B4-BE49-F238E27FC236}">
                    <a16:creationId xmlns:a16="http://schemas.microsoft.com/office/drawing/2014/main" id="{22B38E56-A7DB-78A3-97E9-9C95939FF10E}"/>
                  </a:ext>
                </a:extLst>
              </p:cNvPr>
              <p:cNvSpPr/>
              <p:nvPr/>
            </p:nvSpPr>
            <p:spPr>
              <a:xfrm>
                <a:off x="6204254" y="5043218"/>
                <a:ext cx="670074" cy="159152"/>
              </a:xfrm>
              <a:prstGeom prst="flowChartProcess">
                <a:avLst/>
              </a:prstGeom>
              <a:solidFill>
                <a:schemeClr val="bg1"/>
              </a:solidFill>
              <a:ln w="1905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KoPubWorld돋움체 Light" panose="020B0600000101010101" charset="-127"/>
                    <a:ea typeface="KoPubWorld돋움체 Light" panose="020B0600000101010101" charset="-127"/>
                    <a:cs typeface="KoPubWorld돋움체 Light" panose="020B0600000101010101" charset="-127"/>
                  </a:rPr>
                  <a:t>내용 보기</a:t>
                </a:r>
              </a:p>
            </p:txBody>
          </p:sp>
        </p:grpSp>
        <p:pic>
          <p:nvPicPr>
            <p:cNvPr id="61" name="그래픽 60" descr="배지 체크 표시1 윤곽선">
              <a:extLst>
                <a:ext uri="{FF2B5EF4-FFF2-40B4-BE49-F238E27FC236}">
                  <a16:creationId xmlns:a16="http://schemas.microsoft.com/office/drawing/2014/main" id="{869CA3CF-28A0-72FA-F984-44314C5EE3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89551" y="5159334"/>
              <a:ext cx="310230" cy="310230"/>
            </a:xfrm>
            <a:prstGeom prst="rect">
              <a:avLst/>
            </a:prstGeom>
          </p:spPr>
        </p:pic>
      </p:grpSp>
      <p:sp>
        <p:nvSpPr>
          <p:cNvPr id="65" name="왼쪽 대괄호 64">
            <a:extLst>
              <a:ext uri="{FF2B5EF4-FFF2-40B4-BE49-F238E27FC236}">
                <a16:creationId xmlns:a16="http://schemas.microsoft.com/office/drawing/2014/main" id="{25252BD1-DAD7-74DE-ABD6-153BF5CF908D}"/>
              </a:ext>
            </a:extLst>
          </p:cNvPr>
          <p:cNvSpPr/>
          <p:nvPr/>
        </p:nvSpPr>
        <p:spPr>
          <a:xfrm>
            <a:off x="1745832" y="4700985"/>
            <a:ext cx="234355" cy="968921"/>
          </a:xfrm>
          <a:prstGeom prst="leftBracke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57AB4CA7-8860-2EFB-185B-A342FECE5C6C}"/>
              </a:ext>
            </a:extLst>
          </p:cNvPr>
          <p:cNvSpPr/>
          <p:nvPr/>
        </p:nvSpPr>
        <p:spPr>
          <a:xfrm>
            <a:off x="6467662" y="5068711"/>
            <a:ext cx="822029" cy="692008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BDC65611-3EB5-13E2-2D9B-B90F94FBABA0}"/>
              </a:ext>
            </a:extLst>
          </p:cNvPr>
          <p:cNvGrpSpPr/>
          <p:nvPr/>
        </p:nvGrpSpPr>
        <p:grpSpPr>
          <a:xfrm>
            <a:off x="7331704" y="5268964"/>
            <a:ext cx="266420" cy="307777"/>
            <a:chOff x="7394543" y="1579667"/>
            <a:chExt cx="266420" cy="307777"/>
          </a:xfrm>
        </p:grpSpPr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4887EEEF-E640-4E06-0532-7889476A2100}"/>
                </a:ext>
              </a:extLst>
            </p:cNvPr>
            <p:cNvSpPr/>
            <p:nvPr/>
          </p:nvSpPr>
          <p:spPr>
            <a:xfrm>
              <a:off x="7424116" y="1598847"/>
              <a:ext cx="234355" cy="2312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ko-KR" altLang="en-US" sz="1400" spc="-15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2048CFCE-A957-BA1C-7B2D-D58839B80FF7}"/>
                </a:ext>
              </a:extLst>
            </p:cNvPr>
            <p:cNvSpPr txBox="1"/>
            <p:nvPr/>
          </p:nvSpPr>
          <p:spPr>
            <a:xfrm>
              <a:off x="7394543" y="1579667"/>
              <a:ext cx="266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>
                  <a:solidFill>
                    <a:schemeClr val="bg1"/>
                  </a:solidFill>
                </a:rPr>
                <a:t>4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0E2C66C8-EB60-0D5A-B851-DC52FCC4D984}"/>
              </a:ext>
            </a:extLst>
          </p:cNvPr>
          <p:cNvSpPr txBox="1"/>
          <p:nvPr/>
        </p:nvSpPr>
        <p:spPr>
          <a:xfrm>
            <a:off x="1976708" y="3414101"/>
            <a:ext cx="10852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ko-KR" altLang="en-US" sz="1200" dirty="0"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성별 </a:t>
            </a:r>
            <a:r>
              <a:rPr lang="en-US" altLang="ko-KR" sz="1200" dirty="0">
                <a:solidFill>
                  <a:srgbClr val="FF0000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•</a:t>
            </a:r>
            <a:endParaRPr lang="ko-KR" altLang="en-US" sz="1200" dirty="0">
              <a:latin typeface="KoPubWorld돋움체 Light" panose="020B0600000101010101" charset="-127"/>
              <a:ea typeface="KoPubWorld돋움체 Light" panose="020B0600000101010101" charset="-127"/>
              <a:cs typeface="KoPubWorld돋움체 Light" panose="020B0600000101010101" charset="-127"/>
            </a:endParaRPr>
          </a:p>
        </p:txBody>
      </p:sp>
      <p:sp>
        <p:nvSpPr>
          <p:cNvPr id="13" name="순서도: 처리 12">
            <a:extLst>
              <a:ext uri="{FF2B5EF4-FFF2-40B4-BE49-F238E27FC236}">
                <a16:creationId xmlns:a16="http://schemas.microsoft.com/office/drawing/2014/main" id="{A3779442-0862-A8C3-652E-F747B34A9843}"/>
              </a:ext>
            </a:extLst>
          </p:cNvPr>
          <p:cNvSpPr/>
          <p:nvPr/>
        </p:nvSpPr>
        <p:spPr>
          <a:xfrm>
            <a:off x="3399448" y="3390597"/>
            <a:ext cx="1080000" cy="273600"/>
          </a:xfrm>
          <a:prstGeom prst="flowChartProcess">
            <a:avLst/>
          </a:prstGeom>
          <a:solidFill>
            <a:schemeClr val="bg1"/>
          </a:solidFill>
          <a:ln w="19050">
            <a:solidFill>
              <a:srgbClr val="D1D1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남성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41D170D-82FD-8334-838B-133B80526A96}"/>
              </a:ext>
            </a:extLst>
          </p:cNvPr>
          <p:cNvCxnSpPr>
            <a:cxnSpLocks/>
          </p:cNvCxnSpPr>
          <p:nvPr/>
        </p:nvCxnSpPr>
        <p:spPr>
          <a:xfrm>
            <a:off x="1976709" y="3775561"/>
            <a:ext cx="5400000" cy="0"/>
          </a:xfrm>
          <a:prstGeom prst="line">
            <a:avLst/>
          </a:prstGeom>
          <a:ln w="9525">
            <a:solidFill>
              <a:srgbClr val="D1D1D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순서도: 처리 18">
            <a:extLst>
              <a:ext uri="{FF2B5EF4-FFF2-40B4-BE49-F238E27FC236}">
                <a16:creationId xmlns:a16="http://schemas.microsoft.com/office/drawing/2014/main" id="{D3339CF8-4C77-3E43-BBA6-E473EBA299E9}"/>
              </a:ext>
            </a:extLst>
          </p:cNvPr>
          <p:cNvSpPr/>
          <p:nvPr/>
        </p:nvSpPr>
        <p:spPr>
          <a:xfrm>
            <a:off x="4778855" y="3391991"/>
            <a:ext cx="1080000" cy="273600"/>
          </a:xfrm>
          <a:prstGeom prst="flowChartProcess">
            <a:avLst/>
          </a:prstGeom>
          <a:solidFill>
            <a:schemeClr val="bg1"/>
          </a:solidFill>
          <a:ln w="19050">
            <a:solidFill>
              <a:srgbClr val="D1D1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여성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4688B8CF-70BA-3063-1029-0464852F6FCA}"/>
              </a:ext>
            </a:extLst>
          </p:cNvPr>
          <p:cNvGrpSpPr/>
          <p:nvPr/>
        </p:nvGrpSpPr>
        <p:grpSpPr>
          <a:xfrm>
            <a:off x="1612622" y="3907059"/>
            <a:ext cx="266420" cy="307777"/>
            <a:chOff x="7394543" y="1579667"/>
            <a:chExt cx="266420" cy="307777"/>
          </a:xfrm>
        </p:grpSpPr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62B7C9CF-A9EA-089C-E7B9-6A792CC82CC9}"/>
                </a:ext>
              </a:extLst>
            </p:cNvPr>
            <p:cNvSpPr/>
            <p:nvPr/>
          </p:nvSpPr>
          <p:spPr>
            <a:xfrm>
              <a:off x="7424116" y="1598847"/>
              <a:ext cx="234355" cy="2312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ko-KR" altLang="en-US" sz="1400" spc="-15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68A93D2-430F-573C-66FE-0F4CD88746FD}"/>
                </a:ext>
              </a:extLst>
            </p:cNvPr>
            <p:cNvSpPr txBox="1"/>
            <p:nvPr/>
          </p:nvSpPr>
          <p:spPr>
            <a:xfrm>
              <a:off x="7394543" y="1579667"/>
              <a:ext cx="266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>
                  <a:solidFill>
                    <a:schemeClr val="bg1"/>
                  </a:solidFill>
                </a:rPr>
                <a:t>2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374B8C61-92DA-B6A8-8F34-DCF667ADA558}"/>
              </a:ext>
            </a:extLst>
          </p:cNvPr>
          <p:cNvSpPr txBox="1"/>
          <p:nvPr/>
        </p:nvSpPr>
        <p:spPr>
          <a:xfrm>
            <a:off x="4482889" y="2076690"/>
            <a:ext cx="796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FA TEAM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F9EC723-30FB-E625-D214-7A64366BB104}"/>
              </a:ext>
            </a:extLst>
          </p:cNvPr>
          <p:cNvSpPr txBox="1"/>
          <p:nvPr/>
        </p:nvSpPr>
        <p:spPr>
          <a:xfrm>
            <a:off x="6515120" y="2076691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Chatbot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7C57F0D-D4CD-004A-A2FF-29D5AE83203A}"/>
              </a:ext>
            </a:extLst>
          </p:cNvPr>
          <p:cNvSpPr txBox="1"/>
          <p:nvPr/>
        </p:nvSpPr>
        <p:spPr>
          <a:xfrm>
            <a:off x="2296258" y="2076691"/>
            <a:ext cx="9060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ko-KR" altLang="en-US" dirty="0" err="1"/>
              <a:t>풋살장</a:t>
            </a:r>
            <a:r>
              <a:rPr lang="ko-KR" altLang="en-US" dirty="0"/>
              <a:t> 예약</a:t>
            </a:r>
          </a:p>
        </p:txBody>
      </p:sp>
    </p:spTree>
    <p:extLst>
      <p:ext uri="{BB962C8B-B14F-4D97-AF65-F5344CB8AC3E}">
        <p14:creationId xmlns:p14="http://schemas.microsoft.com/office/powerpoint/2010/main" val="2849544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9F2D03-4DCC-42DA-95ED-B3FF360D7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회원가입 </a:t>
            </a:r>
            <a:r>
              <a:rPr lang="en-US" altLang="ko-KR" dirty="0"/>
              <a:t>/ </a:t>
            </a:r>
            <a:r>
              <a:rPr lang="ko-KR" altLang="en-US" dirty="0"/>
              <a:t>로그인 </a:t>
            </a:r>
            <a:r>
              <a:rPr lang="en-US" altLang="ko-KR" dirty="0"/>
              <a:t>User Flow</a:t>
            </a:r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8B87A678-AF99-4807-A120-CB661ED337F4}"/>
              </a:ext>
            </a:extLst>
          </p:cNvPr>
          <p:cNvGraphicFramePr>
            <a:graphicFrameLocks noGrp="1"/>
          </p:cNvGraphicFramePr>
          <p:nvPr/>
        </p:nvGraphicFramePr>
        <p:xfrm>
          <a:off x="1959871" y="1701247"/>
          <a:ext cx="8032509" cy="39604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77517">
                  <a:extLst>
                    <a:ext uri="{9D8B030D-6E8A-4147-A177-3AD203B41FA5}">
                      <a16:colId xmlns:a16="http://schemas.microsoft.com/office/drawing/2014/main" val="554055183"/>
                    </a:ext>
                  </a:extLst>
                </a:gridCol>
                <a:gridCol w="17637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37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637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6374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4276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Sign-up</a:t>
                      </a:r>
                    </a:p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User flow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Lane 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Lane 2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Lane 3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Lane 4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767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순서도: 수행의 시작/종료 5">
            <a:extLst>
              <a:ext uri="{FF2B5EF4-FFF2-40B4-BE49-F238E27FC236}">
                <a16:creationId xmlns:a16="http://schemas.microsoft.com/office/drawing/2014/main" id="{B7D46F69-1CA3-4F48-B383-30D303FFEABB}"/>
              </a:ext>
            </a:extLst>
          </p:cNvPr>
          <p:cNvSpPr/>
          <p:nvPr/>
        </p:nvSpPr>
        <p:spPr>
          <a:xfrm>
            <a:off x="3305262" y="2712415"/>
            <a:ext cx="1008112" cy="245348"/>
          </a:xfrm>
          <a:prstGeom prst="flowChartTerminator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회원가입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EDA3593-F331-4B43-B8B1-68EE7CADE1D7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3809318" y="2957763"/>
            <a:ext cx="0" cy="363075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순서도: 처리 35">
            <a:extLst>
              <a:ext uri="{FF2B5EF4-FFF2-40B4-BE49-F238E27FC236}">
                <a16:creationId xmlns:a16="http://schemas.microsoft.com/office/drawing/2014/main" id="{B5D5819F-C982-46E6-934A-059377051FCE}"/>
              </a:ext>
            </a:extLst>
          </p:cNvPr>
          <p:cNvSpPr/>
          <p:nvPr/>
        </p:nvSpPr>
        <p:spPr>
          <a:xfrm>
            <a:off x="5053637" y="3320838"/>
            <a:ext cx="1050805" cy="331640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회원정보 상세기입</a:t>
            </a:r>
          </a:p>
        </p:txBody>
      </p:sp>
      <p:sp>
        <p:nvSpPr>
          <p:cNvPr id="41" name="순서도: 수행의 시작/종료 40">
            <a:extLst>
              <a:ext uri="{FF2B5EF4-FFF2-40B4-BE49-F238E27FC236}">
                <a16:creationId xmlns:a16="http://schemas.microsoft.com/office/drawing/2014/main" id="{8B0FC8EB-06DE-4FF4-9373-5A2D117A6FFE}"/>
              </a:ext>
            </a:extLst>
          </p:cNvPr>
          <p:cNvSpPr/>
          <p:nvPr/>
        </p:nvSpPr>
        <p:spPr>
          <a:xfrm>
            <a:off x="8590837" y="3843928"/>
            <a:ext cx="1008112" cy="245348"/>
          </a:xfrm>
          <a:prstGeom prst="flowChartTerminator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가입 완료</a:t>
            </a:r>
          </a:p>
        </p:txBody>
      </p:sp>
      <p:sp>
        <p:nvSpPr>
          <p:cNvPr id="68" name="순서도: 처리 67">
            <a:extLst>
              <a:ext uri="{FF2B5EF4-FFF2-40B4-BE49-F238E27FC236}">
                <a16:creationId xmlns:a16="http://schemas.microsoft.com/office/drawing/2014/main" id="{C4B65520-C38B-4FD7-A1FE-194F021A42FF}"/>
              </a:ext>
            </a:extLst>
          </p:cNvPr>
          <p:cNvSpPr/>
          <p:nvPr/>
        </p:nvSpPr>
        <p:spPr>
          <a:xfrm>
            <a:off x="6808347" y="3786917"/>
            <a:ext cx="1001903" cy="359370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개인 정보 저장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암호화 필요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019DD9D0-C87E-43B8-8B11-2D13E82FE4B0}"/>
              </a:ext>
            </a:extLst>
          </p:cNvPr>
          <p:cNvSpPr txBox="1"/>
          <p:nvPr/>
        </p:nvSpPr>
        <p:spPr>
          <a:xfrm>
            <a:off x="11780252" y="10698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44918D1-1C8F-48E6-92D4-4089F97E8793}" type="slidenum">
              <a:rPr lang="ko-KR" altLang="en-US" sz="900" smtClean="0"/>
              <a:t>2</a:t>
            </a:fld>
            <a:endParaRPr lang="ko-KR" altLang="en-US" sz="900" dirty="0"/>
          </a:p>
        </p:txBody>
      </p:sp>
      <p:cxnSp>
        <p:nvCxnSpPr>
          <p:cNvPr id="93" name="연결선: 꺾임 92">
            <a:extLst>
              <a:ext uri="{FF2B5EF4-FFF2-40B4-BE49-F238E27FC236}">
                <a16:creationId xmlns:a16="http://schemas.microsoft.com/office/drawing/2014/main" id="{DAB46C8E-AD44-654C-EB3A-0D580C98AE00}"/>
              </a:ext>
            </a:extLst>
          </p:cNvPr>
          <p:cNvCxnSpPr>
            <a:cxnSpLocks/>
            <a:stCxn id="36" idx="3"/>
            <a:endCxn id="68" idx="0"/>
          </p:cNvCxnSpPr>
          <p:nvPr/>
        </p:nvCxnSpPr>
        <p:spPr>
          <a:xfrm>
            <a:off x="6104442" y="3486658"/>
            <a:ext cx="1204857" cy="300259"/>
          </a:xfrm>
          <a:prstGeom prst="bent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순서도: 처리 7">
            <a:extLst>
              <a:ext uri="{FF2B5EF4-FFF2-40B4-BE49-F238E27FC236}">
                <a16:creationId xmlns:a16="http://schemas.microsoft.com/office/drawing/2014/main" id="{DF98270D-71B8-872C-48A2-8983918A87CB}"/>
              </a:ext>
            </a:extLst>
          </p:cNvPr>
          <p:cNvSpPr/>
          <p:nvPr/>
        </p:nvSpPr>
        <p:spPr>
          <a:xfrm>
            <a:off x="3283915" y="3320838"/>
            <a:ext cx="1050805" cy="331640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자체 회원가입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BD7C98F-D285-BA79-2A11-878D5F04815A}"/>
              </a:ext>
            </a:extLst>
          </p:cNvPr>
          <p:cNvSpPr/>
          <p:nvPr/>
        </p:nvSpPr>
        <p:spPr>
          <a:xfrm>
            <a:off x="3283914" y="3695606"/>
            <a:ext cx="105080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800" dirty="0"/>
              <a:t>이름 </a:t>
            </a:r>
            <a:r>
              <a:rPr lang="en-US" altLang="ko-KR" sz="800" dirty="0"/>
              <a:t>ID, PW, </a:t>
            </a:r>
            <a:br>
              <a:rPr lang="en-US" altLang="ko-KR" sz="800" dirty="0"/>
            </a:br>
            <a:r>
              <a:rPr lang="ko-KR" altLang="en-US" sz="800" dirty="0"/>
              <a:t>생년월일</a:t>
            </a:r>
            <a:r>
              <a:rPr lang="en-US" altLang="ko-KR" sz="800" dirty="0"/>
              <a:t>, </a:t>
            </a:r>
            <a:r>
              <a:rPr lang="ko-KR" altLang="en-US" sz="800" dirty="0"/>
              <a:t>휴대폰 번호까지 저장</a:t>
            </a:r>
            <a:endParaRPr lang="en-US" altLang="ko-KR" sz="800" dirty="0"/>
          </a:p>
          <a:p>
            <a:pPr algn="ctr"/>
            <a:r>
              <a:rPr lang="en-US" altLang="ko-KR" sz="800" dirty="0">
                <a:solidFill>
                  <a:srgbClr val="FF0000"/>
                </a:solidFill>
              </a:rPr>
              <a:t>(</a:t>
            </a:r>
            <a:r>
              <a:rPr lang="ko-KR" altLang="en-US" sz="800" dirty="0">
                <a:solidFill>
                  <a:srgbClr val="FF0000"/>
                </a:solidFill>
              </a:rPr>
              <a:t>본인인증 구현</a:t>
            </a:r>
            <a:r>
              <a:rPr lang="en-US" altLang="ko-KR" sz="800" dirty="0">
                <a:solidFill>
                  <a:srgbClr val="FF0000"/>
                </a:solidFill>
              </a:rPr>
              <a:t>X)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5A705DE-8026-4901-B72A-9E5FAECCD7F6}"/>
              </a:ext>
            </a:extLst>
          </p:cNvPr>
          <p:cNvCxnSpPr>
            <a:cxnSpLocks/>
            <a:stCxn id="8" idx="3"/>
            <a:endCxn id="36" idx="1"/>
          </p:cNvCxnSpPr>
          <p:nvPr/>
        </p:nvCxnSpPr>
        <p:spPr>
          <a:xfrm>
            <a:off x="4334720" y="3486658"/>
            <a:ext cx="718917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179DED3-3043-4F9C-CADC-60BB10732DFA}"/>
              </a:ext>
            </a:extLst>
          </p:cNvPr>
          <p:cNvSpPr/>
          <p:nvPr/>
        </p:nvSpPr>
        <p:spPr>
          <a:xfrm>
            <a:off x="4957851" y="3757164"/>
            <a:ext cx="118715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800" dirty="0"/>
              <a:t>닉네임</a:t>
            </a:r>
            <a:r>
              <a:rPr lang="en-US" altLang="ko-KR" sz="800" dirty="0"/>
              <a:t>, </a:t>
            </a:r>
            <a:r>
              <a:rPr lang="ko-KR" altLang="en-US" sz="800" dirty="0"/>
              <a:t>주활동지역</a:t>
            </a:r>
            <a:r>
              <a:rPr lang="en-US" altLang="ko-KR" sz="800" dirty="0"/>
              <a:t>, </a:t>
            </a:r>
            <a:r>
              <a:rPr lang="ko-KR" altLang="en-US" sz="800" dirty="0"/>
              <a:t>플레이 포지션</a:t>
            </a:r>
            <a:r>
              <a:rPr lang="en-US" altLang="ko-KR" sz="800" dirty="0"/>
              <a:t>, </a:t>
            </a:r>
          </a:p>
          <a:p>
            <a:pPr algn="ctr"/>
            <a:r>
              <a:rPr lang="ko-KR" altLang="en-US" sz="800" dirty="0" err="1"/>
              <a:t>자신있는</a:t>
            </a:r>
            <a:r>
              <a:rPr lang="ko-KR" altLang="en-US" sz="800" dirty="0"/>
              <a:t> 능력</a:t>
            </a:r>
            <a:r>
              <a:rPr lang="en-US" altLang="ko-KR" sz="800" dirty="0"/>
              <a:t>, </a:t>
            </a:r>
          </a:p>
          <a:p>
            <a:pPr algn="ctr"/>
            <a:r>
              <a:rPr lang="ko-KR" altLang="en-US" sz="800" dirty="0"/>
              <a:t>플레이어 수준</a:t>
            </a:r>
            <a:endParaRPr lang="en-US" altLang="ko-KR" sz="800" dirty="0"/>
          </a:p>
          <a:p>
            <a:pPr algn="ctr"/>
            <a:r>
              <a:rPr lang="en-US" altLang="ko-KR" sz="800" dirty="0">
                <a:solidFill>
                  <a:srgbClr val="FF0000"/>
                </a:solidFill>
              </a:rPr>
              <a:t>(</a:t>
            </a:r>
            <a:r>
              <a:rPr lang="ko-KR" altLang="en-US" sz="800" dirty="0">
                <a:solidFill>
                  <a:srgbClr val="FF0000"/>
                </a:solidFill>
              </a:rPr>
              <a:t>추가 입력 사항</a:t>
            </a:r>
            <a:r>
              <a:rPr lang="en-US" altLang="ko-KR" sz="800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140820B-185E-7A10-EE57-EB8623E3BBCD}"/>
              </a:ext>
            </a:extLst>
          </p:cNvPr>
          <p:cNvSpPr/>
          <p:nvPr/>
        </p:nvSpPr>
        <p:spPr>
          <a:xfrm>
            <a:off x="6761945" y="4327374"/>
            <a:ext cx="129239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800" b="1" dirty="0"/>
              <a:t>단방향 암호화</a:t>
            </a:r>
            <a:br>
              <a:rPr lang="en-US" altLang="ko-KR" sz="800" dirty="0"/>
            </a:br>
            <a:r>
              <a:rPr lang="en-US" altLang="ko-KR" sz="800" dirty="0"/>
              <a:t>PW</a:t>
            </a:r>
          </a:p>
          <a:p>
            <a:endParaRPr lang="en-US" altLang="ko-KR" sz="800" dirty="0"/>
          </a:p>
          <a:p>
            <a:pPr marL="171450" indent="-171450">
              <a:buFontTx/>
              <a:buChar char="-"/>
            </a:pPr>
            <a:r>
              <a:rPr lang="ko-KR" altLang="en-US" sz="800" b="1" dirty="0"/>
              <a:t>양방향 암호화</a:t>
            </a:r>
            <a:br>
              <a:rPr lang="en-US" altLang="ko-KR" sz="800" dirty="0"/>
            </a:br>
            <a:r>
              <a:rPr lang="ko-KR" altLang="en-US" sz="800" dirty="0"/>
              <a:t>이름</a:t>
            </a:r>
            <a:r>
              <a:rPr lang="en-US" altLang="ko-KR" sz="800" dirty="0"/>
              <a:t>, </a:t>
            </a:r>
            <a:r>
              <a:rPr lang="ko-KR" altLang="en-US" sz="800" dirty="0"/>
              <a:t>전화번호</a:t>
            </a:r>
            <a:r>
              <a:rPr lang="en-US" altLang="ko-KR" sz="800" dirty="0"/>
              <a:t>, </a:t>
            </a:r>
            <a:r>
              <a:rPr lang="ko-KR" altLang="en-US" sz="800" dirty="0"/>
              <a:t>메일</a:t>
            </a:r>
            <a:r>
              <a:rPr lang="en-US" altLang="ko-KR" sz="800" dirty="0"/>
              <a:t>, </a:t>
            </a:r>
            <a:r>
              <a:rPr lang="ko-KR" altLang="en-US" sz="800" dirty="0"/>
              <a:t>주소</a:t>
            </a:r>
            <a:r>
              <a:rPr lang="en-US" altLang="ko-KR" sz="800" dirty="0"/>
              <a:t>, </a:t>
            </a:r>
            <a:r>
              <a:rPr lang="ko-KR" altLang="en-US" sz="800" dirty="0"/>
              <a:t>생일 등</a:t>
            </a:r>
            <a:endParaRPr lang="en-US" altLang="ko-KR" sz="800" dirty="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CD93E154-87D1-C2DE-7E69-24D9A88552FF}"/>
              </a:ext>
            </a:extLst>
          </p:cNvPr>
          <p:cNvCxnSpPr>
            <a:cxnSpLocks/>
            <a:stCxn id="68" idx="3"/>
            <a:endCxn id="41" idx="1"/>
          </p:cNvCxnSpPr>
          <p:nvPr/>
        </p:nvCxnSpPr>
        <p:spPr>
          <a:xfrm>
            <a:off x="7810250" y="3966602"/>
            <a:ext cx="780587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78772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0A21B2AC-30E9-7902-CB48-60870211AD35}"/>
              </a:ext>
            </a:extLst>
          </p:cNvPr>
          <p:cNvSpPr/>
          <p:nvPr/>
        </p:nvSpPr>
        <p:spPr>
          <a:xfrm>
            <a:off x="270164" y="1375320"/>
            <a:ext cx="8820048" cy="532131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55A051A1-CAC1-F9DA-3E29-266997D10AA2}"/>
              </a:ext>
            </a:extLst>
          </p:cNvPr>
          <p:cNvGraphicFramePr>
            <a:graphicFrameLocks noGrp="1"/>
          </p:cNvGraphicFramePr>
          <p:nvPr/>
        </p:nvGraphicFramePr>
        <p:xfrm>
          <a:off x="270164" y="183921"/>
          <a:ext cx="11668991" cy="10422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00598">
                  <a:extLst>
                    <a:ext uri="{9D8B030D-6E8A-4147-A177-3AD203B41FA5}">
                      <a16:colId xmlns:a16="http://schemas.microsoft.com/office/drawing/2014/main" val="606125545"/>
                    </a:ext>
                  </a:extLst>
                </a:gridCol>
                <a:gridCol w="10168393">
                  <a:extLst>
                    <a:ext uri="{9D8B030D-6E8A-4147-A177-3AD203B41FA5}">
                      <a16:colId xmlns:a16="http://schemas.microsoft.com/office/drawing/2014/main" val="3285815456"/>
                    </a:ext>
                  </a:extLst>
                </a:gridCol>
              </a:tblGrid>
              <a:tr h="34740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400" kern="1200" spc="-150" dirty="0" err="1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화면명</a:t>
                      </a:r>
                      <a:endParaRPr lang="ko-KR" altLang="en-US" sz="14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로그인 </a:t>
                      </a:r>
                      <a:r>
                        <a:rPr lang="en-US" altLang="ko-KR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&gt; </a:t>
                      </a:r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회원가입</a:t>
                      </a:r>
                      <a:r>
                        <a:rPr lang="en-US" altLang="ko-KR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 &gt; </a:t>
                      </a:r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회원가입 상세정보 입력</a:t>
                      </a:r>
                      <a:r>
                        <a:rPr lang="en-US" altLang="ko-KR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_</a:t>
                      </a:r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상단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3594915"/>
                  </a:ext>
                </a:extLst>
              </a:tr>
              <a:tr h="34740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참고 요구사항 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4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2421481"/>
                  </a:ext>
                </a:extLst>
              </a:tr>
              <a:tr h="34740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비고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작성자</a:t>
                      </a:r>
                      <a:r>
                        <a:rPr lang="en-US" altLang="ko-KR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: </a:t>
                      </a:r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서한울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5619919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EC8CC74C-0593-602D-2512-0FEAED5F6C61}"/>
              </a:ext>
            </a:extLst>
          </p:cNvPr>
          <p:cNvSpPr/>
          <p:nvPr/>
        </p:nvSpPr>
        <p:spPr>
          <a:xfrm>
            <a:off x="510072" y="1485898"/>
            <a:ext cx="1059873" cy="4572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spc="-150" dirty="0">
                <a:solidFill>
                  <a:schemeClr val="tx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Football Agora</a:t>
            </a:r>
            <a:endParaRPr lang="ko-KR" altLang="en-US" sz="1400" spc="-150" dirty="0">
              <a:solidFill>
                <a:schemeClr val="tx1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E33AFA-576F-8A9B-7DF8-826D33C9DF7B}"/>
              </a:ext>
            </a:extLst>
          </p:cNvPr>
          <p:cNvSpPr txBox="1"/>
          <p:nvPr/>
        </p:nvSpPr>
        <p:spPr>
          <a:xfrm>
            <a:off x="7614946" y="1560609"/>
            <a:ext cx="1318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-15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LOGIN / SIGN UP</a:t>
            </a:r>
            <a:endParaRPr lang="ko-KR" altLang="en-US" sz="1400" spc="-15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74E9220-9A8E-796A-5283-AB05F6EB48D5}"/>
              </a:ext>
            </a:extLst>
          </p:cNvPr>
          <p:cNvSpPr txBox="1"/>
          <p:nvPr/>
        </p:nvSpPr>
        <p:spPr>
          <a:xfrm>
            <a:off x="12676908" y="790544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글씨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FA2B98D-937D-EB84-9177-90EBEDA5ADA1}"/>
              </a:ext>
            </a:extLst>
          </p:cNvPr>
          <p:cNvSpPr txBox="1"/>
          <p:nvPr/>
        </p:nvSpPr>
        <p:spPr>
          <a:xfrm>
            <a:off x="12676908" y="1178121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ko-KR" altLang="en-US" dirty="0"/>
              <a:t>글씨</a:t>
            </a:r>
          </a:p>
        </p:txBody>
      </p:sp>
      <p:graphicFrame>
        <p:nvGraphicFramePr>
          <p:cNvPr id="139" name="표 138">
            <a:extLst>
              <a:ext uri="{FF2B5EF4-FFF2-40B4-BE49-F238E27FC236}">
                <a16:creationId xmlns:a16="http://schemas.microsoft.com/office/drawing/2014/main" id="{8A22A366-4425-B948-5428-81B6F37707C8}"/>
              </a:ext>
            </a:extLst>
          </p:cNvPr>
          <p:cNvGraphicFramePr>
            <a:graphicFrameLocks noGrp="1"/>
          </p:cNvGraphicFramePr>
          <p:nvPr/>
        </p:nvGraphicFramePr>
        <p:xfrm>
          <a:off x="9170659" y="1375319"/>
          <a:ext cx="2774553" cy="5298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3264">
                  <a:extLst>
                    <a:ext uri="{9D8B030D-6E8A-4147-A177-3AD203B41FA5}">
                      <a16:colId xmlns:a16="http://schemas.microsoft.com/office/drawing/2014/main" val="1331650476"/>
                    </a:ext>
                  </a:extLst>
                </a:gridCol>
                <a:gridCol w="2441289">
                  <a:extLst>
                    <a:ext uri="{9D8B030D-6E8A-4147-A177-3AD203B41FA5}">
                      <a16:colId xmlns:a16="http://schemas.microsoft.com/office/drawing/2014/main" val="2833282244"/>
                    </a:ext>
                  </a:extLst>
                </a:gridCol>
              </a:tblGrid>
              <a:tr h="506320">
                <a:tc gridSpan="2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기능명세서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4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949810"/>
                  </a:ext>
                </a:extLst>
              </a:tr>
              <a:tr h="1670858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1</a:t>
                      </a:r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- </a:t>
                      </a:r>
                      <a:r>
                        <a:rPr lang="ko-KR" altLang="en-US" sz="12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필수 입력사항</a:t>
                      </a:r>
                      <a:br>
                        <a:rPr lang="en-US" altLang="ko-KR" sz="12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</a:br>
                      <a:r>
                        <a:rPr lang="en-US" altLang="ko-KR" sz="12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- </a:t>
                      </a:r>
                      <a:r>
                        <a:rPr lang="ko-KR" altLang="en-US" sz="12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주 활동지역 을 선택하지 않았을 경우 오류 </a:t>
                      </a:r>
                      <a:r>
                        <a:rPr lang="ko-KR" altLang="en-US" sz="1200" kern="1200" spc="-150" dirty="0" err="1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팝업창</a:t>
                      </a:r>
                      <a:r>
                        <a:rPr lang="ko-KR" altLang="en-US" sz="12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 출력</a:t>
                      </a:r>
                      <a:br>
                        <a:rPr lang="en-US" altLang="ko-KR" sz="12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</a:br>
                      <a:r>
                        <a:rPr lang="en-US" altLang="ko-KR" sz="12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-  </a:t>
                      </a:r>
                      <a:r>
                        <a:rPr lang="ko-KR" altLang="en-US" sz="1200" kern="1200" spc="-150" dirty="0" err="1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셀렉</a:t>
                      </a:r>
                      <a:r>
                        <a:rPr lang="ko-KR" altLang="en-US" sz="12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 박스로 값을 입력 받으며</a:t>
                      </a:r>
                      <a:r>
                        <a:rPr lang="en-US" altLang="ko-KR" sz="12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, </a:t>
                      </a:r>
                      <a:r>
                        <a:rPr lang="ko-KR" altLang="en-US" sz="12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값을 입력 받기 전</a:t>
                      </a:r>
                      <a:r>
                        <a:rPr lang="en-US" altLang="ko-KR" sz="12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, Place Holder</a:t>
                      </a:r>
                      <a:r>
                        <a:rPr lang="ko-KR" altLang="en-US" sz="12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로 예시 문구 표기</a:t>
                      </a:r>
                      <a:endParaRPr lang="ko-KR" altLang="en-US" sz="1200" kern="1200" spc="-150" dirty="0">
                        <a:solidFill>
                          <a:srgbClr val="FF0000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8995814"/>
                  </a:ext>
                </a:extLst>
              </a:tr>
              <a:tr h="312158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2</a:t>
                      </a:r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- </a:t>
                      </a:r>
                      <a:r>
                        <a:rPr lang="ko-KR" altLang="en-US" sz="12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필수 입력사항</a:t>
                      </a:r>
                      <a:br>
                        <a:rPr lang="en-US" altLang="ko-KR" sz="12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</a:br>
                      <a:r>
                        <a:rPr lang="en-US" altLang="ko-KR" sz="12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- </a:t>
                      </a:r>
                      <a:r>
                        <a:rPr lang="ko-KR" altLang="en-US" sz="12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인풋박스로 값을 받으며</a:t>
                      </a:r>
                      <a:r>
                        <a:rPr lang="en-US" altLang="ko-KR" sz="12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, Place Holder</a:t>
                      </a:r>
                      <a:r>
                        <a:rPr lang="ko-KR" altLang="en-US" sz="12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로 값의 범위를 안내하는 가이드 문구 표기</a:t>
                      </a:r>
                      <a:br>
                        <a:rPr lang="en-US" altLang="ko-KR" sz="12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</a:br>
                      <a:r>
                        <a:rPr lang="en-US" altLang="ko-KR" sz="12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- </a:t>
                      </a:r>
                      <a:r>
                        <a:rPr lang="ko-KR" altLang="en-US" sz="12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최대 </a:t>
                      </a:r>
                      <a:r>
                        <a:rPr lang="en-US" altLang="ko-KR" sz="12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10</a:t>
                      </a:r>
                      <a:r>
                        <a:rPr lang="ko-KR" altLang="en-US" sz="12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자</a:t>
                      </a:r>
                      <a:r>
                        <a:rPr lang="en-US" altLang="ko-KR" sz="12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, </a:t>
                      </a:r>
                      <a:r>
                        <a:rPr lang="ko-KR" altLang="en-US" sz="12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특수문자 </a:t>
                      </a:r>
                      <a:r>
                        <a:rPr lang="en-US" altLang="ko-KR" sz="12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‘_’</a:t>
                      </a:r>
                      <a:r>
                        <a:rPr lang="ko-KR" altLang="en-US" sz="12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만 가능</a:t>
                      </a:r>
                      <a:r>
                        <a:rPr lang="en-US" altLang="ko-KR" sz="12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, </a:t>
                      </a:r>
                      <a:r>
                        <a:rPr lang="ko-KR" altLang="en-US" sz="12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공백 불가</a:t>
                      </a:r>
                      <a:endParaRPr lang="en-US" altLang="ko-KR" sz="12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835992"/>
                  </a:ext>
                </a:extLst>
              </a:tr>
            </a:tbl>
          </a:graphicData>
        </a:graphic>
      </p:graphicFrame>
      <p:grpSp>
        <p:nvGrpSpPr>
          <p:cNvPr id="33" name="그룹 32">
            <a:extLst>
              <a:ext uri="{FF2B5EF4-FFF2-40B4-BE49-F238E27FC236}">
                <a16:creationId xmlns:a16="http://schemas.microsoft.com/office/drawing/2014/main" id="{85CC9103-D54B-919F-E0B6-2E6A17B58B4F}"/>
              </a:ext>
            </a:extLst>
          </p:cNvPr>
          <p:cNvGrpSpPr/>
          <p:nvPr/>
        </p:nvGrpSpPr>
        <p:grpSpPr>
          <a:xfrm>
            <a:off x="1917486" y="2875719"/>
            <a:ext cx="5525404" cy="3581948"/>
            <a:chOff x="989716" y="2875719"/>
            <a:chExt cx="5525404" cy="3581948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CA70A99D-F078-1E16-9AB9-19BBFFF6AE92}"/>
                </a:ext>
              </a:extLst>
            </p:cNvPr>
            <p:cNvSpPr txBox="1"/>
            <p:nvPr/>
          </p:nvSpPr>
          <p:spPr>
            <a:xfrm>
              <a:off x="989716" y="2875719"/>
              <a:ext cx="34259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r>
                <a:rPr lang="ko-KR" altLang="en-US" sz="2000" dirty="0"/>
                <a:t>주로 활동하시는 지역을 알려주세요</a:t>
              </a:r>
            </a:p>
          </p:txBody>
        </p: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77CAF3B3-C1B2-69EA-F781-08E9EB8A5BEF}"/>
                </a:ext>
              </a:extLst>
            </p:cNvPr>
            <p:cNvCxnSpPr>
              <a:cxnSpLocks/>
            </p:cNvCxnSpPr>
            <p:nvPr/>
          </p:nvCxnSpPr>
          <p:spPr>
            <a:xfrm>
              <a:off x="1063151" y="4772151"/>
              <a:ext cx="545196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1308E0B2-37B6-1FF8-F688-3E35EF9E3656}"/>
                </a:ext>
              </a:extLst>
            </p:cNvPr>
            <p:cNvGrpSpPr/>
            <p:nvPr/>
          </p:nvGrpSpPr>
          <p:grpSpPr>
            <a:xfrm>
              <a:off x="989716" y="3392875"/>
              <a:ext cx="3913418" cy="1194136"/>
              <a:chOff x="2706442" y="3369918"/>
              <a:chExt cx="3913418" cy="1194136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31C8883-78C2-BCC3-0D39-5346827C26BC}"/>
                  </a:ext>
                </a:extLst>
              </p:cNvPr>
              <p:cNvSpPr txBox="1"/>
              <p:nvPr/>
            </p:nvSpPr>
            <p:spPr>
              <a:xfrm>
                <a:off x="2706442" y="3369918"/>
                <a:ext cx="3913418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>
                  <a:defRPr sz="1400" spc="-150"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defRPr>
                </a:lvl1pPr>
              </a:lstStyle>
              <a:p>
                <a:r>
                  <a:rPr lang="ko-KR" altLang="en-US" sz="1600" dirty="0"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주 활동 지역</a:t>
                </a:r>
                <a:endParaRPr lang="en-US" altLang="ko-KR" sz="1600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endParaRPr>
              </a:p>
              <a:p>
                <a:r>
                  <a:rPr lang="ko-KR" altLang="en-US" dirty="0"/>
                  <a:t>회원님이 </a:t>
                </a:r>
                <a:r>
                  <a:rPr lang="ko-KR" altLang="en-US" dirty="0" err="1"/>
                  <a:t>풋살을</a:t>
                </a:r>
                <a:r>
                  <a:rPr lang="ko-KR" altLang="en-US" dirty="0"/>
                  <a:t> 가장 자주 하시는 지역을 선택해주세요</a:t>
                </a:r>
                <a:r>
                  <a:rPr lang="en-US" altLang="ko-KR" dirty="0"/>
                  <a:t>!</a:t>
                </a:r>
                <a:endParaRPr lang="ko-KR" altLang="en-US" dirty="0"/>
              </a:p>
            </p:txBody>
          </p:sp>
          <p:sp>
            <p:nvSpPr>
              <p:cNvPr id="7" name="순서도: 처리 6">
                <a:extLst>
                  <a:ext uri="{FF2B5EF4-FFF2-40B4-BE49-F238E27FC236}">
                    <a16:creationId xmlns:a16="http://schemas.microsoft.com/office/drawing/2014/main" id="{E74C0A31-4992-D869-8709-01D31466B6C6}"/>
                  </a:ext>
                </a:extLst>
              </p:cNvPr>
              <p:cNvSpPr/>
              <p:nvPr/>
            </p:nvSpPr>
            <p:spPr>
              <a:xfrm>
                <a:off x="2809379" y="4290454"/>
                <a:ext cx="1080000" cy="273600"/>
              </a:xfrm>
              <a:prstGeom prst="flowChartProcess">
                <a:avLst/>
              </a:prstGeom>
              <a:solidFill>
                <a:schemeClr val="bg1"/>
              </a:solidFill>
              <a:ln w="1905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KoPubWorld돋움체 Light" panose="020B0600000101010101" charset="-127"/>
                    <a:ea typeface="KoPubWorld돋움체 Light" panose="020B0600000101010101" charset="-127"/>
                    <a:cs typeface="KoPubWorld돋움체 Light" panose="020B0600000101010101" charset="-127"/>
                  </a:rPr>
                  <a:t>서울       ▼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0838836-F3BC-5A4A-0B7A-E0AC0461789A}"/>
                  </a:ext>
                </a:extLst>
              </p:cNvPr>
              <p:cNvSpPr txBox="1"/>
              <p:nvPr/>
            </p:nvSpPr>
            <p:spPr>
              <a:xfrm>
                <a:off x="2759104" y="3966773"/>
                <a:ext cx="45624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>
                  <a:defRPr sz="1400" spc="-150"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defRPr>
                </a:lvl1pPr>
              </a:lstStyle>
              <a:p>
                <a:r>
                  <a:rPr lang="ko-KR" altLang="en-US" sz="1200" dirty="0">
                    <a:latin typeface="KoPubWorld돋움체 Light" panose="020B0600000101010101" charset="-127"/>
                    <a:ea typeface="KoPubWorld돋움체 Light" panose="020B0600000101010101" charset="-127"/>
                    <a:cs typeface="KoPubWorld돋움체 Light" panose="020B0600000101010101" charset="-127"/>
                  </a:rPr>
                  <a:t>도시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048F7C1-B478-3EA6-61A3-202622012F2B}"/>
                  </a:ext>
                </a:extLst>
              </p:cNvPr>
              <p:cNvSpPr txBox="1"/>
              <p:nvPr/>
            </p:nvSpPr>
            <p:spPr>
              <a:xfrm>
                <a:off x="4163131" y="3966146"/>
                <a:ext cx="6731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>
                  <a:defRPr sz="1400" spc="-150"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defRPr>
                </a:lvl1pPr>
              </a:lstStyle>
              <a:p>
                <a:r>
                  <a:rPr lang="ko-KR" altLang="en-US" sz="1200" dirty="0">
                    <a:latin typeface="KoPubWorld돋움체 Light" panose="020B0600000101010101" charset="-127"/>
                    <a:ea typeface="KoPubWorld돋움체 Light" panose="020B0600000101010101" charset="-127"/>
                    <a:cs typeface="KoPubWorld돋움체 Light" panose="020B0600000101010101" charset="-127"/>
                  </a:rPr>
                  <a:t>지역구</a:t>
                </a:r>
              </a:p>
            </p:txBody>
          </p:sp>
          <p:sp>
            <p:nvSpPr>
              <p:cNvPr id="26" name="순서도: 처리 25">
                <a:extLst>
                  <a:ext uri="{FF2B5EF4-FFF2-40B4-BE49-F238E27FC236}">
                    <a16:creationId xmlns:a16="http://schemas.microsoft.com/office/drawing/2014/main" id="{1C077298-0A59-0C22-BDB0-D36E4886021F}"/>
                  </a:ext>
                </a:extLst>
              </p:cNvPr>
              <p:cNvSpPr/>
              <p:nvPr/>
            </p:nvSpPr>
            <p:spPr>
              <a:xfrm>
                <a:off x="4167342" y="4290454"/>
                <a:ext cx="1080000" cy="273600"/>
              </a:xfrm>
              <a:prstGeom prst="flowChartProcess">
                <a:avLst/>
              </a:prstGeom>
              <a:solidFill>
                <a:schemeClr val="bg1"/>
              </a:solidFill>
              <a:ln w="1905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KoPubWorld돋움체 Light" panose="020B0600000101010101" charset="-127"/>
                    <a:ea typeface="KoPubWorld돋움체 Light" panose="020B0600000101010101" charset="-127"/>
                    <a:cs typeface="KoPubWorld돋움체 Light" panose="020B0600000101010101" charset="-127"/>
                  </a:rPr>
                  <a:t>서초구       ▼</a:t>
                </a:r>
              </a:p>
            </p:txBody>
          </p:sp>
        </p:grpSp>
        <p:sp>
          <p:nvSpPr>
            <p:cNvPr id="69" name="왼쪽 대괄호 68">
              <a:extLst>
                <a:ext uri="{FF2B5EF4-FFF2-40B4-BE49-F238E27FC236}">
                  <a16:creationId xmlns:a16="http://schemas.microsoft.com/office/drawing/2014/main" id="{BC422C87-B8CB-03B4-7619-E3D47DC0B833}"/>
                </a:ext>
              </a:extLst>
            </p:cNvPr>
            <p:cNvSpPr/>
            <p:nvPr/>
          </p:nvSpPr>
          <p:spPr>
            <a:xfrm rot="10800000">
              <a:off x="4701536" y="3636589"/>
              <a:ext cx="234355" cy="968921"/>
            </a:xfrm>
            <a:prstGeom prst="leftBracke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2C6C3004-2D75-8462-9FC7-646C9CC6847A}"/>
                </a:ext>
              </a:extLst>
            </p:cNvPr>
            <p:cNvGrpSpPr/>
            <p:nvPr/>
          </p:nvGrpSpPr>
          <p:grpSpPr>
            <a:xfrm>
              <a:off x="5063508" y="3973713"/>
              <a:ext cx="266420" cy="307777"/>
              <a:chOff x="7394543" y="1579667"/>
              <a:chExt cx="266420" cy="307777"/>
            </a:xfrm>
          </p:grpSpPr>
          <p:sp>
            <p:nvSpPr>
              <p:cNvPr id="75" name="타원 74">
                <a:extLst>
                  <a:ext uri="{FF2B5EF4-FFF2-40B4-BE49-F238E27FC236}">
                    <a16:creationId xmlns:a16="http://schemas.microsoft.com/office/drawing/2014/main" id="{76CC0B6D-740C-3488-D2A3-269870E1D20E}"/>
                  </a:ext>
                </a:extLst>
              </p:cNvPr>
              <p:cNvSpPr/>
              <p:nvPr/>
            </p:nvSpPr>
            <p:spPr>
              <a:xfrm>
                <a:off x="7424116" y="1598847"/>
                <a:ext cx="234355" cy="231256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:endParaRPr lang="ko-KR" altLang="en-US" sz="1400" spc="-150" dirty="0">
                  <a:solidFill>
                    <a:schemeClr val="bg1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endParaRP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ECFFA3B0-BE95-3D3A-A2B3-A297C9707E04}"/>
                  </a:ext>
                </a:extLst>
              </p:cNvPr>
              <p:cNvSpPr txBox="1"/>
              <p:nvPr/>
            </p:nvSpPr>
            <p:spPr>
              <a:xfrm>
                <a:off x="7394543" y="1579667"/>
                <a:ext cx="26642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>
                  <a:defRPr sz="1400" spc="-150"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defRPr>
                </a:lvl1pPr>
              </a:lstStyle>
              <a:p>
                <a:r>
                  <a:rPr lang="en-US" altLang="ko-KR" dirty="0">
                    <a:solidFill>
                      <a:schemeClr val="bg1"/>
                    </a:solidFill>
                  </a:rPr>
                  <a:t>1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B0C440FB-05D8-E510-5F5A-25BF61785422}"/>
                </a:ext>
              </a:extLst>
            </p:cNvPr>
            <p:cNvGrpSpPr/>
            <p:nvPr/>
          </p:nvGrpSpPr>
          <p:grpSpPr>
            <a:xfrm>
              <a:off x="3635847" y="6149890"/>
              <a:ext cx="266420" cy="307777"/>
              <a:chOff x="7394543" y="1579667"/>
              <a:chExt cx="266420" cy="307777"/>
            </a:xfrm>
          </p:grpSpPr>
          <p:sp>
            <p:nvSpPr>
              <p:cNvPr id="78" name="타원 77">
                <a:extLst>
                  <a:ext uri="{FF2B5EF4-FFF2-40B4-BE49-F238E27FC236}">
                    <a16:creationId xmlns:a16="http://schemas.microsoft.com/office/drawing/2014/main" id="{2AF8ACA9-FE90-A9E9-8593-106F6E782AE2}"/>
                  </a:ext>
                </a:extLst>
              </p:cNvPr>
              <p:cNvSpPr/>
              <p:nvPr/>
            </p:nvSpPr>
            <p:spPr>
              <a:xfrm>
                <a:off x="7424116" y="1598847"/>
                <a:ext cx="234355" cy="231256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:endParaRPr lang="ko-KR" altLang="en-US" sz="1400" spc="-150" dirty="0">
                  <a:solidFill>
                    <a:schemeClr val="bg1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endParaRP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87FF32E9-8241-26BA-7958-1139B54126CC}"/>
                  </a:ext>
                </a:extLst>
              </p:cNvPr>
              <p:cNvSpPr txBox="1"/>
              <p:nvPr/>
            </p:nvSpPr>
            <p:spPr>
              <a:xfrm>
                <a:off x="7394543" y="1579667"/>
                <a:ext cx="26642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>
                  <a:defRPr sz="1400" spc="-150"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defRPr>
                </a:lvl1pPr>
              </a:lstStyle>
              <a:p>
                <a:r>
                  <a:rPr lang="en-US" altLang="ko-KR" dirty="0">
                    <a:solidFill>
                      <a:schemeClr val="bg1"/>
                    </a:solidFill>
                  </a:rPr>
                  <a:t>2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F406A4F-396D-22EF-C905-E4E34C4EDBDE}"/>
                </a:ext>
              </a:extLst>
            </p:cNvPr>
            <p:cNvSpPr txBox="1"/>
            <p:nvPr/>
          </p:nvSpPr>
          <p:spPr>
            <a:xfrm>
              <a:off x="989716" y="4992698"/>
              <a:ext cx="47702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r>
                <a:rPr lang="en-US" altLang="ko-KR" sz="2000" dirty="0"/>
                <a:t>FA</a:t>
              </a:r>
              <a:r>
                <a:rPr lang="ko-KR" altLang="en-US" sz="2000" dirty="0"/>
                <a:t>에서 활동하시면서 사용할 닉네임을 정해주세요</a:t>
              </a:r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0B9E26D5-3EB3-1F93-02B1-13B310B3DE1B}"/>
                </a:ext>
              </a:extLst>
            </p:cNvPr>
            <p:cNvGrpSpPr/>
            <p:nvPr/>
          </p:nvGrpSpPr>
          <p:grpSpPr>
            <a:xfrm>
              <a:off x="989716" y="5509854"/>
              <a:ext cx="5025004" cy="909587"/>
              <a:chOff x="989716" y="3392875"/>
              <a:chExt cx="5025004" cy="909587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685E06E-4E80-E810-8AA9-5DAFD4F66496}"/>
                  </a:ext>
                </a:extLst>
              </p:cNvPr>
              <p:cNvSpPr txBox="1"/>
              <p:nvPr/>
            </p:nvSpPr>
            <p:spPr>
              <a:xfrm>
                <a:off x="989716" y="3392875"/>
                <a:ext cx="5025004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>
                  <a:defRPr sz="1400" spc="-150"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defRPr>
                </a:lvl1pPr>
              </a:lstStyle>
              <a:p>
                <a:r>
                  <a:rPr lang="ko-KR" altLang="en-US" sz="1600" dirty="0"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닉네임</a:t>
                </a:r>
                <a:endParaRPr lang="en-US" altLang="ko-KR" sz="1600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endParaRPr>
              </a:p>
              <a:p>
                <a:r>
                  <a:rPr lang="ko-KR" altLang="en-US" dirty="0"/>
                  <a:t>부적절한 닉네임이라 판단될 경우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닉네임이 강제 변경될 수 있습니다</a:t>
                </a:r>
              </a:p>
            </p:txBody>
          </p:sp>
          <p:sp>
            <p:nvSpPr>
              <p:cNvPr id="22" name="순서도: 처리 21">
                <a:extLst>
                  <a:ext uri="{FF2B5EF4-FFF2-40B4-BE49-F238E27FC236}">
                    <a16:creationId xmlns:a16="http://schemas.microsoft.com/office/drawing/2014/main" id="{7B48FAEF-1627-9C3D-F51F-C9F8EB8B2D9F}"/>
                  </a:ext>
                </a:extLst>
              </p:cNvPr>
              <p:cNvSpPr/>
              <p:nvPr/>
            </p:nvSpPr>
            <p:spPr>
              <a:xfrm>
                <a:off x="1089990" y="4025465"/>
                <a:ext cx="2465410" cy="276997"/>
              </a:xfrm>
              <a:prstGeom prst="flowChartProcess">
                <a:avLst/>
              </a:prstGeom>
              <a:solidFill>
                <a:schemeClr val="bg1"/>
              </a:solidFill>
              <a:ln w="1905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KoPubWorld돋움체 Light" panose="020B0600000101010101" charset="-127"/>
                    <a:ea typeface="KoPubWorld돋움체 Light" panose="020B0600000101010101" charset="-127"/>
                    <a:cs typeface="KoPubWorld돋움체 Light" panose="020B0600000101010101" charset="-127"/>
                  </a:rPr>
                  <a:t>최대 </a:t>
                </a:r>
                <a:r>
                  <a:rPr lang="en-US" altLang="ko-KR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KoPubWorld돋움체 Light" panose="020B0600000101010101" charset="-127"/>
                    <a:ea typeface="KoPubWorld돋움체 Light" panose="020B0600000101010101" charset="-127"/>
                    <a:cs typeface="KoPubWorld돋움체 Light" panose="020B0600000101010101" charset="-127"/>
                  </a:rPr>
                  <a:t>10</a:t>
                </a:r>
                <a:r>
                  <a:rPr lang="ko-KR" altLang="en-US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KoPubWorld돋움체 Light" panose="020B0600000101010101" charset="-127"/>
                    <a:ea typeface="KoPubWorld돋움체 Light" panose="020B0600000101010101" charset="-127"/>
                    <a:cs typeface="KoPubWorld돋움체 Light" panose="020B0600000101010101" charset="-127"/>
                  </a:rPr>
                  <a:t>자</a:t>
                </a:r>
              </a:p>
            </p:txBody>
          </p:sp>
        </p:grp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8ADFDDD9-2222-4164-6F4E-320BF6F5C612}"/>
              </a:ext>
            </a:extLst>
          </p:cNvPr>
          <p:cNvSpPr txBox="1"/>
          <p:nvPr/>
        </p:nvSpPr>
        <p:spPr>
          <a:xfrm>
            <a:off x="4482889" y="2076690"/>
            <a:ext cx="796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FA TEAM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C7FDDE-C36F-15D8-BF56-B8D8AFE7D970}"/>
              </a:ext>
            </a:extLst>
          </p:cNvPr>
          <p:cNvSpPr txBox="1"/>
          <p:nvPr/>
        </p:nvSpPr>
        <p:spPr>
          <a:xfrm>
            <a:off x="6515120" y="2076691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Chatbot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5653637-D020-9139-2F30-3A2DE2CFBFF4}"/>
              </a:ext>
            </a:extLst>
          </p:cNvPr>
          <p:cNvSpPr txBox="1"/>
          <p:nvPr/>
        </p:nvSpPr>
        <p:spPr>
          <a:xfrm>
            <a:off x="2296258" y="2076691"/>
            <a:ext cx="9060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ko-KR" altLang="en-US" dirty="0" err="1"/>
              <a:t>풋살장</a:t>
            </a:r>
            <a:r>
              <a:rPr lang="ko-KR" altLang="en-US" dirty="0"/>
              <a:t> 예약</a:t>
            </a:r>
          </a:p>
        </p:txBody>
      </p:sp>
    </p:spTree>
    <p:extLst>
      <p:ext uri="{BB962C8B-B14F-4D97-AF65-F5344CB8AC3E}">
        <p14:creationId xmlns:p14="http://schemas.microsoft.com/office/powerpoint/2010/main" val="12082363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0A21B2AC-30E9-7902-CB48-60870211AD35}"/>
              </a:ext>
            </a:extLst>
          </p:cNvPr>
          <p:cNvSpPr/>
          <p:nvPr/>
        </p:nvSpPr>
        <p:spPr>
          <a:xfrm>
            <a:off x="270164" y="1375320"/>
            <a:ext cx="8820048" cy="532131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55A051A1-CAC1-F9DA-3E29-266997D10AA2}"/>
              </a:ext>
            </a:extLst>
          </p:cNvPr>
          <p:cNvGraphicFramePr>
            <a:graphicFrameLocks noGrp="1"/>
          </p:cNvGraphicFramePr>
          <p:nvPr/>
        </p:nvGraphicFramePr>
        <p:xfrm>
          <a:off x="270164" y="183921"/>
          <a:ext cx="11668991" cy="10422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00598">
                  <a:extLst>
                    <a:ext uri="{9D8B030D-6E8A-4147-A177-3AD203B41FA5}">
                      <a16:colId xmlns:a16="http://schemas.microsoft.com/office/drawing/2014/main" val="606125545"/>
                    </a:ext>
                  </a:extLst>
                </a:gridCol>
                <a:gridCol w="10168393">
                  <a:extLst>
                    <a:ext uri="{9D8B030D-6E8A-4147-A177-3AD203B41FA5}">
                      <a16:colId xmlns:a16="http://schemas.microsoft.com/office/drawing/2014/main" val="3285815456"/>
                    </a:ext>
                  </a:extLst>
                </a:gridCol>
              </a:tblGrid>
              <a:tr h="34740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400" kern="1200" spc="-150" dirty="0" err="1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화면명</a:t>
                      </a:r>
                      <a:endParaRPr lang="ko-KR" altLang="en-US" sz="14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로그인 </a:t>
                      </a:r>
                      <a:r>
                        <a:rPr lang="en-US" altLang="ko-KR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&gt; </a:t>
                      </a:r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회원가입</a:t>
                      </a:r>
                      <a:r>
                        <a:rPr lang="en-US" altLang="ko-KR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 &gt; </a:t>
                      </a:r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회원가입 상세정보 입력</a:t>
                      </a:r>
                      <a:r>
                        <a:rPr lang="en-US" altLang="ko-KR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_</a:t>
                      </a:r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하단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3594915"/>
                  </a:ext>
                </a:extLst>
              </a:tr>
              <a:tr h="34740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참고 요구사항 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4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2421481"/>
                  </a:ext>
                </a:extLst>
              </a:tr>
              <a:tr h="34740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비고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작성자</a:t>
                      </a:r>
                      <a:r>
                        <a:rPr lang="en-US" altLang="ko-KR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: </a:t>
                      </a:r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서한울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5619919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EC8CC74C-0593-602D-2512-0FEAED5F6C61}"/>
              </a:ext>
            </a:extLst>
          </p:cNvPr>
          <p:cNvSpPr/>
          <p:nvPr/>
        </p:nvSpPr>
        <p:spPr>
          <a:xfrm>
            <a:off x="510072" y="1485898"/>
            <a:ext cx="1059873" cy="4572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spc="-150" dirty="0">
                <a:solidFill>
                  <a:schemeClr val="tx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Football Agora</a:t>
            </a:r>
            <a:endParaRPr lang="ko-KR" altLang="en-US" sz="1400" spc="-150" dirty="0">
              <a:solidFill>
                <a:schemeClr val="tx1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E33AFA-576F-8A9B-7DF8-826D33C9DF7B}"/>
              </a:ext>
            </a:extLst>
          </p:cNvPr>
          <p:cNvSpPr txBox="1"/>
          <p:nvPr/>
        </p:nvSpPr>
        <p:spPr>
          <a:xfrm>
            <a:off x="7614946" y="1560609"/>
            <a:ext cx="1318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-15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LOGIN / SIGN UP</a:t>
            </a:r>
            <a:endParaRPr lang="ko-KR" altLang="en-US" sz="1400" spc="-15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74E9220-9A8E-796A-5283-AB05F6EB48D5}"/>
              </a:ext>
            </a:extLst>
          </p:cNvPr>
          <p:cNvSpPr txBox="1"/>
          <p:nvPr/>
        </p:nvSpPr>
        <p:spPr>
          <a:xfrm>
            <a:off x="12676908" y="790544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글씨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FA2B98D-937D-EB84-9177-90EBEDA5ADA1}"/>
              </a:ext>
            </a:extLst>
          </p:cNvPr>
          <p:cNvSpPr txBox="1"/>
          <p:nvPr/>
        </p:nvSpPr>
        <p:spPr>
          <a:xfrm>
            <a:off x="12676908" y="1178121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ko-KR" altLang="en-US" dirty="0"/>
              <a:t>글씨</a:t>
            </a:r>
          </a:p>
        </p:txBody>
      </p:sp>
      <p:graphicFrame>
        <p:nvGraphicFramePr>
          <p:cNvPr id="139" name="표 138">
            <a:extLst>
              <a:ext uri="{FF2B5EF4-FFF2-40B4-BE49-F238E27FC236}">
                <a16:creationId xmlns:a16="http://schemas.microsoft.com/office/drawing/2014/main" id="{8A22A366-4425-B948-5428-81B6F37707C8}"/>
              </a:ext>
            </a:extLst>
          </p:cNvPr>
          <p:cNvGraphicFramePr>
            <a:graphicFrameLocks noGrp="1"/>
          </p:cNvGraphicFramePr>
          <p:nvPr/>
        </p:nvGraphicFramePr>
        <p:xfrm>
          <a:off x="9170659" y="1375321"/>
          <a:ext cx="2774553" cy="53647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3264">
                  <a:extLst>
                    <a:ext uri="{9D8B030D-6E8A-4147-A177-3AD203B41FA5}">
                      <a16:colId xmlns:a16="http://schemas.microsoft.com/office/drawing/2014/main" val="1331650476"/>
                    </a:ext>
                  </a:extLst>
                </a:gridCol>
                <a:gridCol w="2441289">
                  <a:extLst>
                    <a:ext uri="{9D8B030D-6E8A-4147-A177-3AD203B41FA5}">
                      <a16:colId xmlns:a16="http://schemas.microsoft.com/office/drawing/2014/main" val="2833282244"/>
                    </a:ext>
                  </a:extLst>
                </a:gridCol>
              </a:tblGrid>
              <a:tr h="291325">
                <a:tc gridSpan="2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기능명세서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4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949810"/>
                  </a:ext>
                </a:extLst>
              </a:tr>
              <a:tr h="1136166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1</a:t>
                      </a:r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- </a:t>
                      </a:r>
                      <a:r>
                        <a:rPr lang="ko-KR" altLang="en-US" sz="12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선택 입력 사항</a:t>
                      </a:r>
                      <a:endParaRPr lang="en-US" altLang="ko-KR" sz="12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- </a:t>
                      </a:r>
                      <a:r>
                        <a:rPr lang="ko-KR" altLang="en-US" sz="12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마우스 포인터가 올라갔을 때</a:t>
                      </a:r>
                      <a:r>
                        <a:rPr lang="en-US" altLang="ko-KR" sz="12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, </a:t>
                      </a:r>
                      <a:r>
                        <a:rPr lang="ko-KR" altLang="en-US" sz="1200" kern="1200" spc="-150" dirty="0" err="1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호버</a:t>
                      </a:r>
                      <a:r>
                        <a:rPr lang="ko-KR" altLang="en-US" sz="12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 효과 표시되며</a:t>
                      </a:r>
                      <a:r>
                        <a:rPr lang="en-US" altLang="ko-KR" sz="12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, </a:t>
                      </a:r>
                      <a:r>
                        <a:rPr lang="ko-KR" altLang="en-US" sz="12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클릭할 경우</a:t>
                      </a:r>
                      <a:r>
                        <a:rPr lang="en-US" altLang="ko-KR" sz="12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, </a:t>
                      </a:r>
                      <a:r>
                        <a:rPr lang="ko-KR" altLang="en-US" sz="12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클릭한 항목 색깔 강조</a:t>
                      </a:r>
                      <a:br>
                        <a:rPr lang="en-US" altLang="ko-KR" sz="12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</a:br>
                      <a:r>
                        <a:rPr lang="en-US" altLang="ko-KR" sz="12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- [</a:t>
                      </a:r>
                      <a:r>
                        <a:rPr lang="ko-KR" altLang="en-US" sz="12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 플레이어 포지션</a:t>
                      </a:r>
                      <a:r>
                        <a:rPr lang="en-US" altLang="ko-KR" sz="12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 ] </a:t>
                      </a:r>
                      <a:r>
                        <a:rPr lang="ko-KR" altLang="en-US" sz="12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과 </a:t>
                      </a:r>
                      <a:r>
                        <a:rPr lang="en-US" altLang="ko-KR" sz="12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[ </a:t>
                      </a:r>
                      <a:r>
                        <a:rPr lang="ko-KR" altLang="en-US" sz="12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자신 있는 능력 </a:t>
                      </a:r>
                      <a:r>
                        <a:rPr lang="en-US" altLang="ko-KR" sz="12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] </a:t>
                      </a:r>
                      <a:r>
                        <a:rPr lang="ko-KR" altLang="en-US" sz="12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모두 최대 중복 </a:t>
                      </a:r>
                      <a:r>
                        <a:rPr lang="en-US" altLang="ko-KR" sz="12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2</a:t>
                      </a:r>
                      <a:r>
                        <a:rPr lang="ko-KR" altLang="en-US" sz="12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개까지 허용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spc="-150" dirty="0">
                        <a:solidFill>
                          <a:srgbClr val="FF0000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8995814"/>
                  </a:ext>
                </a:extLst>
              </a:tr>
              <a:tr h="156339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2</a:t>
                      </a:r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클릭 시</a:t>
                      </a:r>
                      <a:r>
                        <a:rPr lang="en-US" altLang="ko-KR" sz="12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, </a:t>
                      </a:r>
                      <a:r>
                        <a:rPr lang="ko-KR" altLang="en-US" sz="12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축구 수준에 대한 메타데이터 설명 표시</a:t>
                      </a:r>
                      <a:endParaRPr lang="en-US" altLang="ko-KR" sz="12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835992"/>
                  </a:ext>
                </a:extLst>
              </a:tr>
              <a:tr h="115393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3</a:t>
                      </a:r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 - </a:t>
                      </a:r>
                      <a:r>
                        <a:rPr lang="ko-KR" altLang="en-US" sz="12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선택 입력 사항</a:t>
                      </a:r>
                      <a:br>
                        <a:rPr lang="en-US" altLang="ko-KR" sz="12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</a:br>
                      <a:r>
                        <a:rPr lang="en-US" altLang="ko-KR" sz="12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- </a:t>
                      </a:r>
                      <a:r>
                        <a:rPr lang="ko-KR" altLang="en-US" sz="12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슬라이더로 </a:t>
                      </a:r>
                      <a:r>
                        <a:rPr lang="en-US" altLang="ko-KR" sz="12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[ </a:t>
                      </a:r>
                      <a:r>
                        <a:rPr lang="ko-KR" altLang="en-US" sz="1200" kern="1200" spc="-150" dirty="0" err="1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풋린이</a:t>
                      </a:r>
                      <a:r>
                        <a:rPr lang="en-US" altLang="ko-KR" sz="12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, </a:t>
                      </a:r>
                      <a:r>
                        <a:rPr lang="ko-KR" altLang="en-US" sz="12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풋내기</a:t>
                      </a:r>
                      <a:r>
                        <a:rPr lang="en-US" altLang="ko-KR" sz="12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, </a:t>
                      </a:r>
                      <a:r>
                        <a:rPr lang="ko-KR" altLang="en-US" sz="1200" kern="1200" spc="-150" dirty="0" err="1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풋아마</a:t>
                      </a:r>
                      <a:r>
                        <a:rPr lang="en-US" altLang="ko-KR" sz="12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, </a:t>
                      </a:r>
                      <a:r>
                        <a:rPr lang="ko-KR" altLang="en-US" sz="1200" kern="1200" spc="-150" dirty="0" err="1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풋현역</a:t>
                      </a:r>
                      <a:r>
                        <a:rPr lang="en-US" altLang="ko-KR" sz="12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, </a:t>
                      </a:r>
                      <a:r>
                        <a:rPr lang="ko-KR" altLang="en-US" sz="1200" kern="1200" spc="-150" dirty="0" err="1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풀롱도르</a:t>
                      </a:r>
                      <a:r>
                        <a:rPr lang="ko-KR" altLang="en-US" sz="12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 </a:t>
                      </a:r>
                      <a:r>
                        <a:rPr lang="en-US" altLang="ko-KR" sz="12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] </a:t>
                      </a:r>
                      <a:r>
                        <a:rPr lang="ko-KR" altLang="en-US" sz="12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중 하나를 택함</a:t>
                      </a:r>
                      <a:r>
                        <a:rPr lang="en-US" altLang="ko-KR" sz="12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.</a:t>
                      </a:r>
                      <a:br>
                        <a:rPr lang="en-US" altLang="ko-KR" sz="12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</a:br>
                      <a:r>
                        <a:rPr lang="en-US" altLang="ko-KR" sz="12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- </a:t>
                      </a:r>
                      <a:r>
                        <a:rPr lang="ko-KR" altLang="en-US" sz="12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선택된 축구 수준은 색깔 강조</a:t>
                      </a:r>
                      <a:endParaRPr lang="ko-KR" altLang="en-US" sz="1200" kern="1200" spc="-150" dirty="0">
                        <a:solidFill>
                          <a:schemeClr val="tx1"/>
                        </a:solidFill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  <a:p>
                      <a:pPr marL="0" algn="l" defTabSz="914400" rtl="0" eaLnBrk="1" latinLnBrk="1" hangingPunct="1"/>
                      <a:endParaRPr lang="ko-KR" altLang="en-US" sz="1200" kern="1200" spc="-150" dirty="0">
                        <a:solidFill>
                          <a:schemeClr val="tx1"/>
                        </a:solidFill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705699"/>
                  </a:ext>
                </a:extLst>
              </a:tr>
              <a:tr h="115393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4</a:t>
                      </a:r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- [</a:t>
                      </a:r>
                      <a:r>
                        <a:rPr lang="ko-KR" altLang="en-US" sz="12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확인</a:t>
                      </a:r>
                      <a:r>
                        <a:rPr lang="en-US" altLang="ko-KR" sz="12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] </a:t>
                      </a:r>
                      <a:r>
                        <a:rPr lang="ko-KR" altLang="en-US" sz="12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버튼 클릭 시</a:t>
                      </a:r>
                      <a:r>
                        <a:rPr lang="en-US" altLang="ko-KR" sz="12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, </a:t>
                      </a:r>
                      <a:r>
                        <a:rPr lang="ko-KR" altLang="en-US" sz="12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메인 홈 화면으로 이동</a:t>
                      </a:r>
                      <a:endParaRPr lang="ko-KR" altLang="en-US" sz="1200" kern="1200" spc="-150" dirty="0">
                        <a:solidFill>
                          <a:schemeClr val="tx1"/>
                        </a:solidFill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811821"/>
                  </a:ext>
                </a:extLst>
              </a:tr>
            </a:tbl>
          </a:graphicData>
        </a:graphic>
      </p:graphicFrame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77CAF3B3-C1B2-69EA-F781-08E9EB8A5BEF}"/>
              </a:ext>
            </a:extLst>
          </p:cNvPr>
          <p:cNvCxnSpPr>
            <a:cxnSpLocks/>
          </p:cNvCxnSpPr>
          <p:nvPr/>
        </p:nvCxnSpPr>
        <p:spPr>
          <a:xfrm>
            <a:off x="1812724" y="4320491"/>
            <a:ext cx="545196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28B66B3-0E6A-D153-8072-395C81AE6483}"/>
              </a:ext>
            </a:extLst>
          </p:cNvPr>
          <p:cNvSpPr txBox="1"/>
          <p:nvPr/>
        </p:nvSpPr>
        <p:spPr>
          <a:xfrm>
            <a:off x="1789581" y="2648877"/>
            <a:ext cx="15247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ko-KR" altLang="en-US" sz="2000" dirty="0"/>
              <a:t>추가 기재 사항</a:t>
            </a:r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8E8906CE-C3FB-53CF-C399-B0F8669C13CE}"/>
              </a:ext>
            </a:extLst>
          </p:cNvPr>
          <p:cNvGrpSpPr/>
          <p:nvPr/>
        </p:nvGrpSpPr>
        <p:grpSpPr>
          <a:xfrm>
            <a:off x="1816362" y="3103931"/>
            <a:ext cx="1596701" cy="1044048"/>
            <a:chOff x="1066789" y="5087904"/>
            <a:chExt cx="1596701" cy="1044048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38E7299-CC8B-277E-C98C-9FC3042E305C}"/>
                </a:ext>
              </a:extLst>
            </p:cNvPr>
            <p:cNvSpPr txBox="1"/>
            <p:nvPr/>
          </p:nvSpPr>
          <p:spPr>
            <a:xfrm>
              <a:off x="1066789" y="5087904"/>
              <a:ext cx="15247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ko-KR" altLang="en-US" sz="1600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플레이어 포지션</a:t>
              </a:r>
              <a:endParaRPr lang="en-US" altLang="ko-KR" sz="16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70B47502-D74E-CF8A-79F9-35999B082925}"/>
                </a:ext>
              </a:extLst>
            </p:cNvPr>
            <p:cNvGrpSpPr/>
            <p:nvPr/>
          </p:nvGrpSpPr>
          <p:grpSpPr>
            <a:xfrm>
              <a:off x="1129629" y="5455560"/>
              <a:ext cx="1533861" cy="676392"/>
              <a:chOff x="1182854" y="5462692"/>
              <a:chExt cx="1533861" cy="676392"/>
            </a:xfrm>
          </p:grpSpPr>
          <p:sp>
            <p:nvSpPr>
              <p:cNvPr id="23" name="사각형: 둥근 모서리 22">
                <a:extLst>
                  <a:ext uri="{FF2B5EF4-FFF2-40B4-BE49-F238E27FC236}">
                    <a16:creationId xmlns:a16="http://schemas.microsoft.com/office/drawing/2014/main" id="{0C20AB67-729B-CE1D-331C-AC1DB6E154D0}"/>
                  </a:ext>
                </a:extLst>
              </p:cNvPr>
              <p:cNvSpPr/>
              <p:nvPr/>
            </p:nvSpPr>
            <p:spPr>
              <a:xfrm>
                <a:off x="1182854" y="5462692"/>
                <a:ext cx="735524" cy="300530"/>
              </a:xfrm>
              <a:prstGeom prst="roundRect">
                <a:avLst/>
              </a:prstGeom>
              <a:solidFill>
                <a:srgbClr val="FFFFFF"/>
              </a:solidFill>
              <a:ln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500" dirty="0">
                    <a:solidFill>
                      <a:schemeClr val="tx1"/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공격</a:t>
                </a:r>
              </a:p>
            </p:txBody>
          </p:sp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33BFB061-6016-1CEF-5BE1-0D99232815FD}"/>
                  </a:ext>
                </a:extLst>
              </p:cNvPr>
              <p:cNvSpPr/>
              <p:nvPr/>
            </p:nvSpPr>
            <p:spPr>
              <a:xfrm>
                <a:off x="1981191" y="5462692"/>
                <a:ext cx="735524" cy="300530"/>
              </a:xfrm>
              <a:prstGeom prst="roundRect">
                <a:avLst/>
              </a:prstGeom>
              <a:solidFill>
                <a:srgbClr val="FFFFFF"/>
              </a:solidFill>
              <a:ln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500" dirty="0">
                    <a:solidFill>
                      <a:schemeClr val="tx1"/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미드</a:t>
                </a:r>
              </a:p>
            </p:txBody>
          </p:sp>
          <p:sp>
            <p:nvSpPr>
              <p:cNvPr id="29" name="사각형: 둥근 모서리 28">
                <a:extLst>
                  <a:ext uri="{FF2B5EF4-FFF2-40B4-BE49-F238E27FC236}">
                    <a16:creationId xmlns:a16="http://schemas.microsoft.com/office/drawing/2014/main" id="{2AF9AA8C-1277-31EA-A251-4A09C451A9EE}"/>
                  </a:ext>
                </a:extLst>
              </p:cNvPr>
              <p:cNvSpPr/>
              <p:nvPr/>
            </p:nvSpPr>
            <p:spPr>
              <a:xfrm>
                <a:off x="1182854" y="5838554"/>
                <a:ext cx="735524" cy="300530"/>
              </a:xfrm>
              <a:prstGeom prst="roundRect">
                <a:avLst/>
              </a:prstGeom>
              <a:solidFill>
                <a:srgbClr val="FFFFFF"/>
              </a:solidFill>
              <a:ln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500" dirty="0">
                    <a:solidFill>
                      <a:schemeClr val="tx1"/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수비</a:t>
                </a:r>
              </a:p>
            </p:txBody>
          </p:sp>
          <p:sp>
            <p:nvSpPr>
              <p:cNvPr id="35" name="사각형: 둥근 모서리 34">
                <a:extLst>
                  <a:ext uri="{FF2B5EF4-FFF2-40B4-BE49-F238E27FC236}">
                    <a16:creationId xmlns:a16="http://schemas.microsoft.com/office/drawing/2014/main" id="{1B9347AF-733F-8D2C-F2C2-836F5FAED160}"/>
                  </a:ext>
                </a:extLst>
              </p:cNvPr>
              <p:cNvSpPr/>
              <p:nvPr/>
            </p:nvSpPr>
            <p:spPr>
              <a:xfrm>
                <a:off x="1981191" y="5838554"/>
                <a:ext cx="735524" cy="300530"/>
              </a:xfrm>
              <a:prstGeom prst="roundRect">
                <a:avLst/>
              </a:prstGeom>
              <a:solidFill>
                <a:srgbClr val="FFFFFF"/>
              </a:solidFill>
              <a:ln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500" dirty="0">
                    <a:solidFill>
                      <a:schemeClr val="tx1"/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골키퍼</a:t>
                </a:r>
              </a:p>
            </p:txBody>
          </p:sp>
        </p:grp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09451117-D9A6-C3EA-DBA0-96DC1F7D4A31}"/>
              </a:ext>
            </a:extLst>
          </p:cNvPr>
          <p:cNvGrpSpPr/>
          <p:nvPr/>
        </p:nvGrpSpPr>
        <p:grpSpPr>
          <a:xfrm>
            <a:off x="3695350" y="3132273"/>
            <a:ext cx="2427813" cy="1023476"/>
            <a:chOff x="3182175" y="5087904"/>
            <a:chExt cx="2427813" cy="1023476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D8A764C-F2FB-290B-F9FD-D4251A63EA5D}"/>
                </a:ext>
              </a:extLst>
            </p:cNvPr>
            <p:cNvSpPr txBox="1"/>
            <p:nvPr/>
          </p:nvSpPr>
          <p:spPr>
            <a:xfrm>
              <a:off x="3182175" y="5087904"/>
              <a:ext cx="12139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ko-KR" altLang="en-US" sz="1600" dirty="0" err="1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자신있는</a:t>
              </a:r>
              <a:r>
                <a:rPr lang="ko-KR" altLang="en-US" sz="1600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 능력</a:t>
              </a:r>
              <a:endParaRPr lang="en-US" altLang="ko-KR" sz="16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D072F75D-B0C9-7872-BDA1-9025A0899D5D}"/>
                </a:ext>
              </a:extLst>
            </p:cNvPr>
            <p:cNvGrpSpPr/>
            <p:nvPr/>
          </p:nvGrpSpPr>
          <p:grpSpPr>
            <a:xfrm>
              <a:off x="3262648" y="5426458"/>
              <a:ext cx="2347340" cy="684922"/>
              <a:chOff x="1143876" y="6047566"/>
              <a:chExt cx="2347340" cy="684922"/>
            </a:xfrm>
          </p:grpSpPr>
          <p:sp>
            <p:nvSpPr>
              <p:cNvPr id="39" name="사각형: 둥근 모서리 38">
                <a:extLst>
                  <a:ext uri="{FF2B5EF4-FFF2-40B4-BE49-F238E27FC236}">
                    <a16:creationId xmlns:a16="http://schemas.microsoft.com/office/drawing/2014/main" id="{F9AEF4D1-A20E-D5E1-4A4B-86C435F4CDC8}"/>
                  </a:ext>
                </a:extLst>
              </p:cNvPr>
              <p:cNvSpPr/>
              <p:nvPr/>
            </p:nvSpPr>
            <p:spPr>
              <a:xfrm>
                <a:off x="1143876" y="6055282"/>
                <a:ext cx="735524" cy="300530"/>
              </a:xfrm>
              <a:prstGeom prst="roundRect">
                <a:avLst/>
              </a:prstGeom>
              <a:solidFill>
                <a:srgbClr val="FFFFFF"/>
              </a:solidFill>
              <a:ln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500" dirty="0">
                    <a:solidFill>
                      <a:schemeClr val="tx1"/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슛</a:t>
                </a:r>
              </a:p>
            </p:txBody>
          </p:sp>
          <p:sp>
            <p:nvSpPr>
              <p:cNvPr id="41" name="사각형: 둥근 모서리 40">
                <a:extLst>
                  <a:ext uri="{FF2B5EF4-FFF2-40B4-BE49-F238E27FC236}">
                    <a16:creationId xmlns:a16="http://schemas.microsoft.com/office/drawing/2014/main" id="{C013BE76-9D42-6CCE-AC30-969DC4E58C26}"/>
                  </a:ext>
                </a:extLst>
              </p:cNvPr>
              <p:cNvSpPr/>
              <p:nvPr/>
            </p:nvSpPr>
            <p:spPr>
              <a:xfrm>
                <a:off x="1942213" y="6055282"/>
                <a:ext cx="735524" cy="300530"/>
              </a:xfrm>
              <a:prstGeom prst="roundRect">
                <a:avLst/>
              </a:prstGeom>
              <a:solidFill>
                <a:srgbClr val="FFFFFF"/>
              </a:solidFill>
              <a:ln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500" dirty="0">
                    <a:solidFill>
                      <a:schemeClr val="tx1"/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패스</a:t>
                </a:r>
              </a:p>
            </p:txBody>
          </p:sp>
          <p:sp>
            <p:nvSpPr>
              <p:cNvPr id="43" name="사각형: 둥근 모서리 42">
                <a:extLst>
                  <a:ext uri="{FF2B5EF4-FFF2-40B4-BE49-F238E27FC236}">
                    <a16:creationId xmlns:a16="http://schemas.microsoft.com/office/drawing/2014/main" id="{3EB6FE92-2F00-F88F-7FCD-1D7B26E71935}"/>
                  </a:ext>
                </a:extLst>
              </p:cNvPr>
              <p:cNvSpPr/>
              <p:nvPr/>
            </p:nvSpPr>
            <p:spPr>
              <a:xfrm>
                <a:off x="2755692" y="6047566"/>
                <a:ext cx="735524" cy="300530"/>
              </a:xfrm>
              <a:prstGeom prst="roundRect">
                <a:avLst/>
              </a:prstGeom>
              <a:solidFill>
                <a:srgbClr val="FFFFFF"/>
              </a:solidFill>
              <a:ln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500" dirty="0">
                    <a:solidFill>
                      <a:schemeClr val="tx1"/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드리블</a:t>
                </a:r>
              </a:p>
            </p:txBody>
          </p:sp>
          <p:sp>
            <p:nvSpPr>
              <p:cNvPr id="46" name="사각형: 둥근 모서리 45">
                <a:extLst>
                  <a:ext uri="{FF2B5EF4-FFF2-40B4-BE49-F238E27FC236}">
                    <a16:creationId xmlns:a16="http://schemas.microsoft.com/office/drawing/2014/main" id="{65979F55-A289-3ACB-B9D1-DB0AEDD1475A}"/>
                  </a:ext>
                </a:extLst>
              </p:cNvPr>
              <p:cNvSpPr/>
              <p:nvPr/>
            </p:nvSpPr>
            <p:spPr>
              <a:xfrm>
                <a:off x="1143876" y="6431958"/>
                <a:ext cx="735524" cy="300530"/>
              </a:xfrm>
              <a:prstGeom prst="roundRect">
                <a:avLst/>
              </a:prstGeom>
              <a:solidFill>
                <a:srgbClr val="FFFFFF"/>
              </a:solidFill>
              <a:ln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500" dirty="0">
                    <a:solidFill>
                      <a:schemeClr val="tx1"/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체력</a:t>
                </a:r>
              </a:p>
            </p:txBody>
          </p:sp>
          <p:sp>
            <p:nvSpPr>
              <p:cNvPr id="48" name="사각형: 둥근 모서리 47">
                <a:extLst>
                  <a:ext uri="{FF2B5EF4-FFF2-40B4-BE49-F238E27FC236}">
                    <a16:creationId xmlns:a16="http://schemas.microsoft.com/office/drawing/2014/main" id="{6B6C680D-2E80-A74F-371B-4370BE548EAE}"/>
                  </a:ext>
                </a:extLst>
              </p:cNvPr>
              <p:cNvSpPr/>
              <p:nvPr/>
            </p:nvSpPr>
            <p:spPr>
              <a:xfrm>
                <a:off x="1942213" y="6431958"/>
                <a:ext cx="735524" cy="300530"/>
              </a:xfrm>
              <a:prstGeom prst="roundRect">
                <a:avLst/>
              </a:prstGeom>
              <a:solidFill>
                <a:srgbClr val="FFFFFF"/>
              </a:solidFill>
              <a:ln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500" dirty="0">
                    <a:solidFill>
                      <a:schemeClr val="tx1"/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스피드</a:t>
                </a:r>
              </a:p>
            </p:txBody>
          </p:sp>
          <p:sp>
            <p:nvSpPr>
              <p:cNvPr id="50" name="사각형: 둥근 모서리 49">
                <a:extLst>
                  <a:ext uri="{FF2B5EF4-FFF2-40B4-BE49-F238E27FC236}">
                    <a16:creationId xmlns:a16="http://schemas.microsoft.com/office/drawing/2014/main" id="{C820949D-E0C0-3722-0485-770F0D5F997F}"/>
                  </a:ext>
                </a:extLst>
              </p:cNvPr>
              <p:cNvSpPr/>
              <p:nvPr/>
            </p:nvSpPr>
            <p:spPr>
              <a:xfrm>
                <a:off x="2755692" y="6424242"/>
                <a:ext cx="735524" cy="300530"/>
              </a:xfrm>
              <a:prstGeom prst="roundRect">
                <a:avLst/>
              </a:prstGeom>
              <a:solidFill>
                <a:srgbClr val="FFFFFF"/>
              </a:solidFill>
              <a:ln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500" dirty="0">
                    <a:solidFill>
                      <a:schemeClr val="tx1"/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피지컬</a:t>
                </a:r>
              </a:p>
            </p:txBody>
          </p:sp>
        </p:grpSp>
      </p:grp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60E79896-A37B-D746-7CE7-2259C0A14BCE}"/>
              </a:ext>
            </a:extLst>
          </p:cNvPr>
          <p:cNvSpPr/>
          <p:nvPr/>
        </p:nvSpPr>
        <p:spPr>
          <a:xfrm>
            <a:off x="2887730" y="5920352"/>
            <a:ext cx="3584916" cy="398896"/>
          </a:xfrm>
          <a:prstGeom prst="roundRect">
            <a:avLst>
              <a:gd name="adj" fmla="val 867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KoPubWorld돋움체 Bold" panose="020B0600000101010101" charset="-127"/>
                <a:ea typeface="KoPubWorld돋움체 Bold" panose="020B0600000101010101" charset="-127"/>
                <a:cs typeface="KoPubWorld돋움체 Bold" panose="020B0600000101010101" charset="-127"/>
              </a:rPr>
              <a:t>확인</a:t>
            </a: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55990C92-B71B-4ABE-826F-209434600765}"/>
              </a:ext>
            </a:extLst>
          </p:cNvPr>
          <p:cNvSpPr/>
          <p:nvPr/>
        </p:nvSpPr>
        <p:spPr>
          <a:xfrm>
            <a:off x="1779422" y="3064708"/>
            <a:ext cx="4401687" cy="1158596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2C4F51F0-DF2D-6D21-099C-C1C3D8539EF3}"/>
              </a:ext>
            </a:extLst>
          </p:cNvPr>
          <p:cNvSpPr/>
          <p:nvPr/>
        </p:nvSpPr>
        <p:spPr>
          <a:xfrm>
            <a:off x="1779421" y="4929482"/>
            <a:ext cx="5365689" cy="664440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F5B812FB-F6C8-5E77-B85E-55048316B339}"/>
              </a:ext>
            </a:extLst>
          </p:cNvPr>
          <p:cNvGrpSpPr/>
          <p:nvPr/>
        </p:nvGrpSpPr>
        <p:grpSpPr>
          <a:xfrm>
            <a:off x="2998556" y="4579629"/>
            <a:ext cx="266420" cy="307777"/>
            <a:chOff x="7394543" y="1579667"/>
            <a:chExt cx="266420" cy="307777"/>
          </a:xfrm>
        </p:grpSpPr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C50B685E-CF48-11AE-12A5-29337D8EB4C6}"/>
                </a:ext>
              </a:extLst>
            </p:cNvPr>
            <p:cNvSpPr/>
            <p:nvPr/>
          </p:nvSpPr>
          <p:spPr>
            <a:xfrm>
              <a:off x="7424116" y="1598847"/>
              <a:ext cx="234355" cy="2312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ko-KR" altLang="en-US" sz="1400" spc="-15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9A755A2A-613F-5423-371B-2562DEE9B955}"/>
                </a:ext>
              </a:extLst>
            </p:cNvPr>
            <p:cNvSpPr txBox="1"/>
            <p:nvPr/>
          </p:nvSpPr>
          <p:spPr>
            <a:xfrm>
              <a:off x="7394543" y="1579667"/>
              <a:ext cx="266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>
                  <a:solidFill>
                    <a:schemeClr val="bg1"/>
                  </a:solidFill>
                </a:rPr>
                <a:t>2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BA605DF1-960B-C373-75C6-262E2CF47CEA}"/>
              </a:ext>
            </a:extLst>
          </p:cNvPr>
          <p:cNvGrpSpPr/>
          <p:nvPr/>
        </p:nvGrpSpPr>
        <p:grpSpPr>
          <a:xfrm>
            <a:off x="6553093" y="5965911"/>
            <a:ext cx="266420" cy="307777"/>
            <a:chOff x="7394543" y="1579667"/>
            <a:chExt cx="266420" cy="307777"/>
          </a:xfrm>
        </p:grpSpPr>
        <p:sp>
          <p:nvSpPr>
            <p:cNvPr id="102" name="타원 101">
              <a:extLst>
                <a:ext uri="{FF2B5EF4-FFF2-40B4-BE49-F238E27FC236}">
                  <a16:creationId xmlns:a16="http://schemas.microsoft.com/office/drawing/2014/main" id="{4D267535-33A1-1E35-F81A-AF4DD91389B6}"/>
                </a:ext>
              </a:extLst>
            </p:cNvPr>
            <p:cNvSpPr/>
            <p:nvPr/>
          </p:nvSpPr>
          <p:spPr>
            <a:xfrm>
              <a:off x="7424116" y="1598847"/>
              <a:ext cx="234355" cy="2312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ko-KR" altLang="en-US" sz="1400" spc="-15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E5747D2E-BAAF-6FAA-A67F-5DEF01C0ED4A}"/>
                </a:ext>
              </a:extLst>
            </p:cNvPr>
            <p:cNvSpPr txBox="1"/>
            <p:nvPr/>
          </p:nvSpPr>
          <p:spPr>
            <a:xfrm>
              <a:off x="7394543" y="1579667"/>
              <a:ext cx="266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>
                  <a:solidFill>
                    <a:schemeClr val="bg1"/>
                  </a:solidFill>
                </a:rPr>
                <a:t>4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4D37BC70-5649-A353-16D2-9706D8A2E6E0}"/>
              </a:ext>
            </a:extLst>
          </p:cNvPr>
          <p:cNvGrpSpPr/>
          <p:nvPr/>
        </p:nvGrpSpPr>
        <p:grpSpPr>
          <a:xfrm>
            <a:off x="6292850" y="3542593"/>
            <a:ext cx="266420" cy="307777"/>
            <a:chOff x="7394543" y="1579667"/>
            <a:chExt cx="266420" cy="307777"/>
          </a:xfrm>
        </p:grpSpPr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8519F635-F58C-328F-88FF-2479ECB15998}"/>
                </a:ext>
              </a:extLst>
            </p:cNvPr>
            <p:cNvSpPr/>
            <p:nvPr/>
          </p:nvSpPr>
          <p:spPr>
            <a:xfrm>
              <a:off x="7424116" y="1598847"/>
              <a:ext cx="234355" cy="2312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ko-KR" altLang="en-US" sz="1400" spc="-15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5777096-2B6B-820F-10FE-7E87A45FD805}"/>
                </a:ext>
              </a:extLst>
            </p:cNvPr>
            <p:cNvSpPr txBox="1"/>
            <p:nvPr/>
          </p:nvSpPr>
          <p:spPr>
            <a:xfrm>
              <a:off x="7394543" y="1579667"/>
              <a:ext cx="266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>
                  <a:solidFill>
                    <a:schemeClr val="bg1"/>
                  </a:solidFill>
                </a:rPr>
                <a:t>1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C04AD0D7-8669-4CFF-08A4-C8BC32ED895F}"/>
              </a:ext>
            </a:extLst>
          </p:cNvPr>
          <p:cNvGrpSpPr/>
          <p:nvPr/>
        </p:nvGrpSpPr>
        <p:grpSpPr>
          <a:xfrm>
            <a:off x="1879847" y="4553642"/>
            <a:ext cx="5202051" cy="866427"/>
            <a:chOff x="1130274" y="4553642"/>
            <a:chExt cx="5202051" cy="866427"/>
          </a:xfrm>
        </p:grpSpPr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id="{FE955A5A-203C-B55A-C950-0602A0A37039}"/>
                </a:ext>
              </a:extLst>
            </p:cNvPr>
            <p:cNvGrpSpPr/>
            <p:nvPr/>
          </p:nvGrpSpPr>
          <p:grpSpPr>
            <a:xfrm>
              <a:off x="1130274" y="4553642"/>
              <a:ext cx="5018516" cy="866427"/>
              <a:chOff x="5961057" y="5087904"/>
              <a:chExt cx="3147660" cy="866427"/>
            </a:xfrm>
          </p:grpSpPr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C18E2E02-0114-B1AD-30E7-FB3AC627B945}"/>
                  </a:ext>
                </a:extLst>
              </p:cNvPr>
              <p:cNvSpPr txBox="1"/>
              <p:nvPr/>
            </p:nvSpPr>
            <p:spPr>
              <a:xfrm>
                <a:off x="5961057" y="5087904"/>
                <a:ext cx="121391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>
                  <a:defRPr sz="1400" spc="-150"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defRPr>
                </a:lvl1pPr>
              </a:lstStyle>
              <a:p>
                <a:r>
                  <a:rPr lang="ko-KR" altLang="en-US" sz="1600" dirty="0"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축구 수준</a:t>
                </a:r>
                <a:endParaRPr lang="en-US" altLang="ko-KR" sz="1600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endParaRPr>
              </a:p>
            </p:txBody>
          </p:sp>
          <p:grpSp>
            <p:nvGrpSpPr>
              <p:cNvPr id="88" name="그룹 87">
                <a:extLst>
                  <a:ext uri="{FF2B5EF4-FFF2-40B4-BE49-F238E27FC236}">
                    <a16:creationId xmlns:a16="http://schemas.microsoft.com/office/drawing/2014/main" id="{F98DFD4C-9774-1B07-0824-3D89CEB3F7EA}"/>
                  </a:ext>
                </a:extLst>
              </p:cNvPr>
              <p:cNvGrpSpPr/>
              <p:nvPr/>
            </p:nvGrpSpPr>
            <p:grpSpPr>
              <a:xfrm>
                <a:off x="6135920" y="5954331"/>
                <a:ext cx="2972797" cy="0"/>
                <a:chOff x="6020972" y="5886838"/>
                <a:chExt cx="2227313" cy="0"/>
              </a:xfrm>
            </p:grpSpPr>
            <p:cxnSp>
              <p:nvCxnSpPr>
                <p:cNvPr id="73" name="직선 연결선 72">
                  <a:extLst>
                    <a:ext uri="{FF2B5EF4-FFF2-40B4-BE49-F238E27FC236}">
                      <a16:creationId xmlns:a16="http://schemas.microsoft.com/office/drawing/2014/main" id="{C57828F1-E8D4-F503-BFE4-D2912460A3A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20972" y="5886838"/>
                  <a:ext cx="1029599" cy="0"/>
                </a:xfrm>
                <a:prstGeom prst="line">
                  <a:avLst/>
                </a:prstGeom>
                <a:ln w="38100">
                  <a:solidFill>
                    <a:srgbClr val="0D50BB"/>
                  </a:solidFill>
                  <a:headEnd type="oval"/>
                  <a:tailEnd type="oval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직선 연결선 76">
                  <a:extLst>
                    <a:ext uri="{FF2B5EF4-FFF2-40B4-BE49-F238E27FC236}">
                      <a16:creationId xmlns:a16="http://schemas.microsoft.com/office/drawing/2014/main" id="{27DCFA35-37FD-873F-13D7-C79B50216A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050571" y="5886838"/>
                  <a:ext cx="1197714" cy="0"/>
                </a:xfrm>
                <a:prstGeom prst="line">
                  <a:avLst/>
                </a:prstGeom>
                <a:ln w="38100">
                  <a:solidFill>
                    <a:srgbClr val="0D50BB"/>
                  </a:solidFill>
                  <a:headEnd type="oval"/>
                  <a:tailEnd type="oval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A97C39A-95CF-4F1B-5628-4411EA8EC8D0}"/>
                </a:ext>
              </a:extLst>
            </p:cNvPr>
            <p:cNvSpPr txBox="1"/>
            <p:nvPr/>
          </p:nvSpPr>
          <p:spPr>
            <a:xfrm>
              <a:off x="1247217" y="5020537"/>
              <a:ext cx="617936" cy="30051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300" dirty="0" err="1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풋린이</a:t>
              </a:r>
              <a:endParaRPr lang="ko-KR" altLang="en-US" sz="13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796EBB4-520E-3982-473D-03706561E6CB}"/>
                </a:ext>
              </a:extLst>
            </p:cNvPr>
            <p:cNvSpPr txBox="1"/>
            <p:nvPr/>
          </p:nvSpPr>
          <p:spPr>
            <a:xfrm>
              <a:off x="5409566" y="5024599"/>
              <a:ext cx="922759" cy="29238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300" dirty="0" err="1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풋롱도르</a:t>
              </a:r>
              <a:endParaRPr lang="ko-KR" altLang="en-US" sz="13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41768CE-5B06-5225-DF0F-11F2454F0B7C}"/>
                </a:ext>
              </a:extLst>
            </p:cNvPr>
            <p:cNvSpPr txBox="1"/>
            <p:nvPr/>
          </p:nvSpPr>
          <p:spPr>
            <a:xfrm>
              <a:off x="2287804" y="5020537"/>
              <a:ext cx="617936" cy="30051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3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풋내기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559C460-7D87-3774-147E-1F63984AAC9A}"/>
                </a:ext>
              </a:extLst>
            </p:cNvPr>
            <p:cNvSpPr txBox="1"/>
            <p:nvPr/>
          </p:nvSpPr>
          <p:spPr>
            <a:xfrm>
              <a:off x="3328391" y="5020537"/>
              <a:ext cx="617936" cy="30051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300" dirty="0" err="1">
                  <a:solidFill>
                    <a:srgbClr val="0D50BB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풋아마</a:t>
              </a:r>
              <a:endParaRPr lang="ko-KR" altLang="en-US" sz="1300" dirty="0">
                <a:solidFill>
                  <a:srgbClr val="0D50BB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F282DDD-AA2A-B664-A475-93AB5A456D23}"/>
                </a:ext>
              </a:extLst>
            </p:cNvPr>
            <p:cNvSpPr txBox="1"/>
            <p:nvPr/>
          </p:nvSpPr>
          <p:spPr>
            <a:xfrm>
              <a:off x="4368978" y="5020537"/>
              <a:ext cx="617936" cy="30051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300" dirty="0" err="1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풋현역</a:t>
              </a:r>
              <a:endParaRPr lang="ko-KR" altLang="en-US" sz="13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F49AAA24-F9B8-1952-94C6-4224B1823C01}"/>
              </a:ext>
            </a:extLst>
          </p:cNvPr>
          <p:cNvSpPr txBox="1"/>
          <p:nvPr/>
        </p:nvSpPr>
        <p:spPr>
          <a:xfrm>
            <a:off x="4482889" y="2076690"/>
            <a:ext cx="796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FA TEAM</a:t>
            </a:r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A500D0B-9AE1-A0BE-938F-19FF01279E5F}"/>
              </a:ext>
            </a:extLst>
          </p:cNvPr>
          <p:cNvSpPr txBox="1"/>
          <p:nvPr/>
        </p:nvSpPr>
        <p:spPr>
          <a:xfrm>
            <a:off x="6515120" y="2076691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Chatbot</a:t>
            </a:r>
            <a:endParaRPr lang="ko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026B95B-450F-3A30-7429-3713F14A8363}"/>
              </a:ext>
            </a:extLst>
          </p:cNvPr>
          <p:cNvSpPr txBox="1"/>
          <p:nvPr/>
        </p:nvSpPr>
        <p:spPr>
          <a:xfrm>
            <a:off x="2296258" y="2076691"/>
            <a:ext cx="9060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ko-KR" altLang="en-US" dirty="0" err="1"/>
              <a:t>풋살장</a:t>
            </a:r>
            <a:r>
              <a:rPr lang="ko-KR" altLang="en-US" dirty="0"/>
              <a:t> 예약</a:t>
            </a:r>
          </a:p>
        </p:txBody>
      </p:sp>
      <p:pic>
        <p:nvPicPr>
          <p:cNvPr id="2" name="그래픽 1" descr="정보 단색으로 채워진">
            <a:extLst>
              <a:ext uri="{FF2B5EF4-FFF2-40B4-BE49-F238E27FC236}">
                <a16:creationId xmlns:a16="http://schemas.microsoft.com/office/drawing/2014/main" id="{8F2B9480-3E6D-3D8C-ED19-CBB80E679E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06049" y="4572907"/>
            <a:ext cx="275047" cy="275047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9D93F083-61F7-FE93-E76A-D7C7F910473C}"/>
              </a:ext>
            </a:extLst>
          </p:cNvPr>
          <p:cNvGrpSpPr/>
          <p:nvPr/>
        </p:nvGrpSpPr>
        <p:grpSpPr>
          <a:xfrm>
            <a:off x="7244538" y="5112292"/>
            <a:ext cx="266420" cy="307777"/>
            <a:chOff x="7394543" y="1579667"/>
            <a:chExt cx="266420" cy="307777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578DD802-EC07-65BD-FCEA-5BBB774E9330}"/>
                </a:ext>
              </a:extLst>
            </p:cNvPr>
            <p:cNvSpPr/>
            <p:nvPr/>
          </p:nvSpPr>
          <p:spPr>
            <a:xfrm>
              <a:off x="7424116" y="1598847"/>
              <a:ext cx="234355" cy="2312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ko-KR" altLang="en-US" sz="1400" spc="-15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72D94AA-7691-B1F7-6FCB-475590EBC5CA}"/>
                </a:ext>
              </a:extLst>
            </p:cNvPr>
            <p:cNvSpPr txBox="1"/>
            <p:nvPr/>
          </p:nvSpPr>
          <p:spPr>
            <a:xfrm>
              <a:off x="7394543" y="1579667"/>
              <a:ext cx="266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>
                  <a:solidFill>
                    <a:schemeClr val="bg1"/>
                  </a:solidFill>
                </a:rPr>
                <a:t>3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575371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0A21B2AC-30E9-7902-CB48-60870211AD35}"/>
              </a:ext>
            </a:extLst>
          </p:cNvPr>
          <p:cNvSpPr/>
          <p:nvPr/>
        </p:nvSpPr>
        <p:spPr>
          <a:xfrm>
            <a:off x="270164" y="1375320"/>
            <a:ext cx="8820048" cy="532131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55A051A1-CAC1-F9DA-3E29-266997D10AA2}"/>
              </a:ext>
            </a:extLst>
          </p:cNvPr>
          <p:cNvGraphicFramePr>
            <a:graphicFrameLocks noGrp="1"/>
          </p:cNvGraphicFramePr>
          <p:nvPr/>
        </p:nvGraphicFramePr>
        <p:xfrm>
          <a:off x="270164" y="183921"/>
          <a:ext cx="11668991" cy="10422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00598">
                  <a:extLst>
                    <a:ext uri="{9D8B030D-6E8A-4147-A177-3AD203B41FA5}">
                      <a16:colId xmlns:a16="http://schemas.microsoft.com/office/drawing/2014/main" val="606125545"/>
                    </a:ext>
                  </a:extLst>
                </a:gridCol>
                <a:gridCol w="10168393">
                  <a:extLst>
                    <a:ext uri="{9D8B030D-6E8A-4147-A177-3AD203B41FA5}">
                      <a16:colId xmlns:a16="http://schemas.microsoft.com/office/drawing/2014/main" val="3285815456"/>
                    </a:ext>
                  </a:extLst>
                </a:gridCol>
              </a:tblGrid>
              <a:tr h="34740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400" kern="1200" spc="-150" dirty="0" err="1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화면명</a:t>
                      </a:r>
                      <a:endParaRPr lang="ko-KR" altLang="en-US" sz="14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로그인 </a:t>
                      </a:r>
                      <a:r>
                        <a:rPr lang="en-US" altLang="ko-KR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&gt; </a:t>
                      </a:r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회원가입</a:t>
                      </a:r>
                      <a:r>
                        <a:rPr lang="en-US" altLang="ko-KR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 &gt; </a:t>
                      </a:r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회원가입 상세정보 입력</a:t>
                      </a:r>
                      <a:r>
                        <a:rPr lang="en-US" altLang="ko-KR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_</a:t>
                      </a:r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하단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3594915"/>
                  </a:ext>
                </a:extLst>
              </a:tr>
              <a:tr h="34740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참고 요구사항 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4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2421481"/>
                  </a:ext>
                </a:extLst>
              </a:tr>
              <a:tr h="34740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비고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작성자</a:t>
                      </a:r>
                      <a:r>
                        <a:rPr lang="en-US" altLang="ko-KR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: </a:t>
                      </a:r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서한울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5619919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EC8CC74C-0593-602D-2512-0FEAED5F6C61}"/>
              </a:ext>
            </a:extLst>
          </p:cNvPr>
          <p:cNvSpPr/>
          <p:nvPr/>
        </p:nvSpPr>
        <p:spPr>
          <a:xfrm>
            <a:off x="510072" y="1485898"/>
            <a:ext cx="1059873" cy="4572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spc="-150" dirty="0">
                <a:solidFill>
                  <a:schemeClr val="tx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Football Agora</a:t>
            </a:r>
            <a:endParaRPr lang="ko-KR" altLang="en-US" sz="1400" spc="-150" dirty="0">
              <a:solidFill>
                <a:schemeClr val="tx1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E33AFA-576F-8A9B-7DF8-826D33C9DF7B}"/>
              </a:ext>
            </a:extLst>
          </p:cNvPr>
          <p:cNvSpPr txBox="1"/>
          <p:nvPr/>
        </p:nvSpPr>
        <p:spPr>
          <a:xfrm>
            <a:off x="7614946" y="1560609"/>
            <a:ext cx="1318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-15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LOGIN / SIGN UP</a:t>
            </a:r>
            <a:endParaRPr lang="ko-KR" altLang="en-US" sz="1400" spc="-15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74E9220-9A8E-796A-5283-AB05F6EB48D5}"/>
              </a:ext>
            </a:extLst>
          </p:cNvPr>
          <p:cNvSpPr txBox="1"/>
          <p:nvPr/>
        </p:nvSpPr>
        <p:spPr>
          <a:xfrm>
            <a:off x="12676908" y="790544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글씨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FA2B98D-937D-EB84-9177-90EBEDA5ADA1}"/>
              </a:ext>
            </a:extLst>
          </p:cNvPr>
          <p:cNvSpPr txBox="1"/>
          <p:nvPr/>
        </p:nvSpPr>
        <p:spPr>
          <a:xfrm>
            <a:off x="12676908" y="1178121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ko-KR" altLang="en-US" dirty="0"/>
              <a:t>글씨</a:t>
            </a:r>
          </a:p>
        </p:txBody>
      </p:sp>
      <p:graphicFrame>
        <p:nvGraphicFramePr>
          <p:cNvPr id="139" name="표 138">
            <a:extLst>
              <a:ext uri="{FF2B5EF4-FFF2-40B4-BE49-F238E27FC236}">
                <a16:creationId xmlns:a16="http://schemas.microsoft.com/office/drawing/2014/main" id="{8A22A366-4425-B948-5428-81B6F37707C8}"/>
              </a:ext>
            </a:extLst>
          </p:cNvPr>
          <p:cNvGraphicFramePr>
            <a:graphicFrameLocks noGrp="1"/>
          </p:cNvGraphicFramePr>
          <p:nvPr/>
        </p:nvGraphicFramePr>
        <p:xfrm>
          <a:off x="9170659" y="1375321"/>
          <a:ext cx="2774553" cy="53122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3264">
                  <a:extLst>
                    <a:ext uri="{9D8B030D-6E8A-4147-A177-3AD203B41FA5}">
                      <a16:colId xmlns:a16="http://schemas.microsoft.com/office/drawing/2014/main" val="1331650476"/>
                    </a:ext>
                  </a:extLst>
                </a:gridCol>
                <a:gridCol w="2441289">
                  <a:extLst>
                    <a:ext uri="{9D8B030D-6E8A-4147-A177-3AD203B41FA5}">
                      <a16:colId xmlns:a16="http://schemas.microsoft.com/office/drawing/2014/main" val="2833282244"/>
                    </a:ext>
                  </a:extLst>
                </a:gridCol>
              </a:tblGrid>
              <a:tr h="291325">
                <a:tc gridSpan="2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기능명세서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4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949810"/>
                  </a:ext>
                </a:extLst>
              </a:tr>
              <a:tr h="1136166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1</a:t>
                      </a:r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- </a:t>
                      </a:r>
                      <a:r>
                        <a:rPr lang="ko-KR" altLang="en-US" sz="12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축구 수준에 대한 메타데이터 설명 을 표시하는 </a:t>
                      </a:r>
                      <a:r>
                        <a:rPr lang="ko-KR" altLang="en-US" sz="1200" kern="1200" spc="-150" dirty="0" err="1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모달창</a:t>
                      </a:r>
                      <a:r>
                        <a:rPr lang="ko-KR" altLang="en-US" sz="12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 예시</a:t>
                      </a:r>
                      <a:endParaRPr lang="ko-KR" altLang="en-US" sz="1200" kern="1200" spc="-150" dirty="0">
                        <a:solidFill>
                          <a:srgbClr val="FF0000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8995814"/>
                  </a:ext>
                </a:extLst>
              </a:tr>
              <a:tr h="156339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2</a:t>
                      </a:r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835992"/>
                  </a:ext>
                </a:extLst>
              </a:tr>
              <a:tr h="115393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3</a:t>
                      </a:r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200" kern="1200" spc="-150" dirty="0">
                        <a:solidFill>
                          <a:schemeClr val="tx1"/>
                        </a:solidFill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705699"/>
                  </a:ext>
                </a:extLst>
              </a:tr>
              <a:tr h="115393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4</a:t>
                      </a:r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200" kern="1200" spc="-150" dirty="0">
                        <a:solidFill>
                          <a:schemeClr val="tx1"/>
                        </a:solidFill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811821"/>
                  </a:ext>
                </a:extLst>
              </a:tr>
            </a:tbl>
          </a:graphicData>
        </a:graphic>
      </p:graphicFrame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77CAF3B3-C1B2-69EA-F781-08E9EB8A5BEF}"/>
              </a:ext>
            </a:extLst>
          </p:cNvPr>
          <p:cNvCxnSpPr>
            <a:cxnSpLocks/>
          </p:cNvCxnSpPr>
          <p:nvPr/>
        </p:nvCxnSpPr>
        <p:spPr>
          <a:xfrm>
            <a:off x="1812724" y="4320491"/>
            <a:ext cx="545196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28B66B3-0E6A-D153-8072-395C81AE6483}"/>
              </a:ext>
            </a:extLst>
          </p:cNvPr>
          <p:cNvSpPr txBox="1"/>
          <p:nvPr/>
        </p:nvSpPr>
        <p:spPr>
          <a:xfrm>
            <a:off x="1789581" y="2648877"/>
            <a:ext cx="15247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ko-KR" altLang="en-US" sz="2000" dirty="0"/>
              <a:t>추가 기재 사항</a:t>
            </a:r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8E8906CE-C3FB-53CF-C399-B0F8669C13CE}"/>
              </a:ext>
            </a:extLst>
          </p:cNvPr>
          <p:cNvGrpSpPr/>
          <p:nvPr/>
        </p:nvGrpSpPr>
        <p:grpSpPr>
          <a:xfrm>
            <a:off x="1816362" y="3103931"/>
            <a:ext cx="1596701" cy="1044048"/>
            <a:chOff x="1066789" y="5087904"/>
            <a:chExt cx="1596701" cy="1044048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38E7299-CC8B-277E-C98C-9FC3042E305C}"/>
                </a:ext>
              </a:extLst>
            </p:cNvPr>
            <p:cNvSpPr txBox="1"/>
            <p:nvPr/>
          </p:nvSpPr>
          <p:spPr>
            <a:xfrm>
              <a:off x="1066789" y="5087904"/>
              <a:ext cx="15247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ko-KR" altLang="en-US" sz="1600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플레이어 포지션</a:t>
              </a:r>
              <a:endParaRPr lang="en-US" altLang="ko-KR" sz="16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70B47502-D74E-CF8A-79F9-35999B082925}"/>
                </a:ext>
              </a:extLst>
            </p:cNvPr>
            <p:cNvGrpSpPr/>
            <p:nvPr/>
          </p:nvGrpSpPr>
          <p:grpSpPr>
            <a:xfrm>
              <a:off x="1129629" y="5455560"/>
              <a:ext cx="1533861" cy="676392"/>
              <a:chOff x="1182854" y="5462692"/>
              <a:chExt cx="1533861" cy="676392"/>
            </a:xfrm>
          </p:grpSpPr>
          <p:sp>
            <p:nvSpPr>
              <p:cNvPr id="23" name="사각형: 둥근 모서리 22">
                <a:extLst>
                  <a:ext uri="{FF2B5EF4-FFF2-40B4-BE49-F238E27FC236}">
                    <a16:creationId xmlns:a16="http://schemas.microsoft.com/office/drawing/2014/main" id="{0C20AB67-729B-CE1D-331C-AC1DB6E154D0}"/>
                  </a:ext>
                </a:extLst>
              </p:cNvPr>
              <p:cNvSpPr/>
              <p:nvPr/>
            </p:nvSpPr>
            <p:spPr>
              <a:xfrm>
                <a:off x="1182854" y="5462692"/>
                <a:ext cx="735524" cy="300530"/>
              </a:xfrm>
              <a:prstGeom prst="roundRect">
                <a:avLst/>
              </a:prstGeom>
              <a:solidFill>
                <a:srgbClr val="FFFFFF"/>
              </a:solidFill>
              <a:ln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500" dirty="0">
                    <a:solidFill>
                      <a:schemeClr val="tx1"/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공격</a:t>
                </a:r>
              </a:p>
            </p:txBody>
          </p:sp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33BFB061-6016-1CEF-5BE1-0D99232815FD}"/>
                  </a:ext>
                </a:extLst>
              </p:cNvPr>
              <p:cNvSpPr/>
              <p:nvPr/>
            </p:nvSpPr>
            <p:spPr>
              <a:xfrm>
                <a:off x="1981191" y="5462692"/>
                <a:ext cx="735524" cy="300530"/>
              </a:xfrm>
              <a:prstGeom prst="roundRect">
                <a:avLst/>
              </a:prstGeom>
              <a:solidFill>
                <a:srgbClr val="FFFFFF"/>
              </a:solidFill>
              <a:ln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500" dirty="0">
                    <a:solidFill>
                      <a:schemeClr val="tx1"/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미드</a:t>
                </a:r>
              </a:p>
            </p:txBody>
          </p:sp>
          <p:sp>
            <p:nvSpPr>
              <p:cNvPr id="29" name="사각형: 둥근 모서리 28">
                <a:extLst>
                  <a:ext uri="{FF2B5EF4-FFF2-40B4-BE49-F238E27FC236}">
                    <a16:creationId xmlns:a16="http://schemas.microsoft.com/office/drawing/2014/main" id="{2AF9AA8C-1277-31EA-A251-4A09C451A9EE}"/>
                  </a:ext>
                </a:extLst>
              </p:cNvPr>
              <p:cNvSpPr/>
              <p:nvPr/>
            </p:nvSpPr>
            <p:spPr>
              <a:xfrm>
                <a:off x="1182854" y="5838554"/>
                <a:ext cx="735524" cy="300530"/>
              </a:xfrm>
              <a:prstGeom prst="roundRect">
                <a:avLst/>
              </a:prstGeom>
              <a:solidFill>
                <a:srgbClr val="FFFFFF"/>
              </a:solidFill>
              <a:ln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500" dirty="0">
                    <a:solidFill>
                      <a:schemeClr val="tx1"/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수비</a:t>
                </a:r>
              </a:p>
            </p:txBody>
          </p:sp>
          <p:sp>
            <p:nvSpPr>
              <p:cNvPr id="35" name="사각형: 둥근 모서리 34">
                <a:extLst>
                  <a:ext uri="{FF2B5EF4-FFF2-40B4-BE49-F238E27FC236}">
                    <a16:creationId xmlns:a16="http://schemas.microsoft.com/office/drawing/2014/main" id="{1B9347AF-733F-8D2C-F2C2-836F5FAED160}"/>
                  </a:ext>
                </a:extLst>
              </p:cNvPr>
              <p:cNvSpPr/>
              <p:nvPr/>
            </p:nvSpPr>
            <p:spPr>
              <a:xfrm>
                <a:off x="1981191" y="5838554"/>
                <a:ext cx="735524" cy="300530"/>
              </a:xfrm>
              <a:prstGeom prst="roundRect">
                <a:avLst/>
              </a:prstGeom>
              <a:solidFill>
                <a:srgbClr val="FFFFFF"/>
              </a:solidFill>
              <a:ln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500" dirty="0">
                    <a:solidFill>
                      <a:schemeClr val="tx1"/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골키퍼</a:t>
                </a:r>
              </a:p>
            </p:txBody>
          </p:sp>
        </p:grp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09451117-D9A6-C3EA-DBA0-96DC1F7D4A31}"/>
              </a:ext>
            </a:extLst>
          </p:cNvPr>
          <p:cNvGrpSpPr/>
          <p:nvPr/>
        </p:nvGrpSpPr>
        <p:grpSpPr>
          <a:xfrm>
            <a:off x="3695350" y="3132273"/>
            <a:ext cx="2427813" cy="1023476"/>
            <a:chOff x="3182175" y="5087904"/>
            <a:chExt cx="2427813" cy="1023476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D8A764C-F2FB-290B-F9FD-D4251A63EA5D}"/>
                </a:ext>
              </a:extLst>
            </p:cNvPr>
            <p:cNvSpPr txBox="1"/>
            <p:nvPr/>
          </p:nvSpPr>
          <p:spPr>
            <a:xfrm>
              <a:off x="3182175" y="5087904"/>
              <a:ext cx="12139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ko-KR" altLang="en-US" sz="1600" dirty="0" err="1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자신있는</a:t>
              </a:r>
              <a:r>
                <a:rPr lang="ko-KR" altLang="en-US" sz="1600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 능력</a:t>
              </a:r>
              <a:endParaRPr lang="en-US" altLang="ko-KR" sz="16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D072F75D-B0C9-7872-BDA1-9025A0899D5D}"/>
                </a:ext>
              </a:extLst>
            </p:cNvPr>
            <p:cNvGrpSpPr/>
            <p:nvPr/>
          </p:nvGrpSpPr>
          <p:grpSpPr>
            <a:xfrm>
              <a:off x="3262648" y="5426458"/>
              <a:ext cx="2347340" cy="684922"/>
              <a:chOff x="1143876" y="6047566"/>
              <a:chExt cx="2347340" cy="684922"/>
            </a:xfrm>
          </p:grpSpPr>
          <p:sp>
            <p:nvSpPr>
              <p:cNvPr id="39" name="사각형: 둥근 모서리 38">
                <a:extLst>
                  <a:ext uri="{FF2B5EF4-FFF2-40B4-BE49-F238E27FC236}">
                    <a16:creationId xmlns:a16="http://schemas.microsoft.com/office/drawing/2014/main" id="{F9AEF4D1-A20E-D5E1-4A4B-86C435F4CDC8}"/>
                  </a:ext>
                </a:extLst>
              </p:cNvPr>
              <p:cNvSpPr/>
              <p:nvPr/>
            </p:nvSpPr>
            <p:spPr>
              <a:xfrm>
                <a:off x="1143876" y="6055282"/>
                <a:ext cx="735524" cy="300530"/>
              </a:xfrm>
              <a:prstGeom prst="roundRect">
                <a:avLst/>
              </a:prstGeom>
              <a:solidFill>
                <a:srgbClr val="FFFFFF"/>
              </a:solidFill>
              <a:ln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500" dirty="0">
                    <a:solidFill>
                      <a:schemeClr val="tx1"/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슛</a:t>
                </a:r>
              </a:p>
            </p:txBody>
          </p:sp>
          <p:sp>
            <p:nvSpPr>
              <p:cNvPr id="41" name="사각형: 둥근 모서리 40">
                <a:extLst>
                  <a:ext uri="{FF2B5EF4-FFF2-40B4-BE49-F238E27FC236}">
                    <a16:creationId xmlns:a16="http://schemas.microsoft.com/office/drawing/2014/main" id="{C013BE76-9D42-6CCE-AC30-969DC4E58C26}"/>
                  </a:ext>
                </a:extLst>
              </p:cNvPr>
              <p:cNvSpPr/>
              <p:nvPr/>
            </p:nvSpPr>
            <p:spPr>
              <a:xfrm>
                <a:off x="1942213" y="6055282"/>
                <a:ext cx="735524" cy="300530"/>
              </a:xfrm>
              <a:prstGeom prst="roundRect">
                <a:avLst/>
              </a:prstGeom>
              <a:solidFill>
                <a:srgbClr val="FFFFFF"/>
              </a:solidFill>
              <a:ln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500" dirty="0">
                    <a:solidFill>
                      <a:schemeClr val="tx1"/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패스</a:t>
                </a:r>
              </a:p>
            </p:txBody>
          </p:sp>
          <p:sp>
            <p:nvSpPr>
              <p:cNvPr id="43" name="사각형: 둥근 모서리 42">
                <a:extLst>
                  <a:ext uri="{FF2B5EF4-FFF2-40B4-BE49-F238E27FC236}">
                    <a16:creationId xmlns:a16="http://schemas.microsoft.com/office/drawing/2014/main" id="{3EB6FE92-2F00-F88F-7FCD-1D7B26E71935}"/>
                  </a:ext>
                </a:extLst>
              </p:cNvPr>
              <p:cNvSpPr/>
              <p:nvPr/>
            </p:nvSpPr>
            <p:spPr>
              <a:xfrm>
                <a:off x="2755692" y="6047566"/>
                <a:ext cx="735524" cy="300530"/>
              </a:xfrm>
              <a:prstGeom prst="roundRect">
                <a:avLst/>
              </a:prstGeom>
              <a:solidFill>
                <a:srgbClr val="FFFFFF"/>
              </a:solidFill>
              <a:ln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500" dirty="0">
                    <a:solidFill>
                      <a:schemeClr val="tx1"/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드리블</a:t>
                </a:r>
              </a:p>
            </p:txBody>
          </p:sp>
          <p:sp>
            <p:nvSpPr>
              <p:cNvPr id="46" name="사각형: 둥근 모서리 45">
                <a:extLst>
                  <a:ext uri="{FF2B5EF4-FFF2-40B4-BE49-F238E27FC236}">
                    <a16:creationId xmlns:a16="http://schemas.microsoft.com/office/drawing/2014/main" id="{65979F55-A289-3ACB-B9D1-DB0AEDD1475A}"/>
                  </a:ext>
                </a:extLst>
              </p:cNvPr>
              <p:cNvSpPr/>
              <p:nvPr/>
            </p:nvSpPr>
            <p:spPr>
              <a:xfrm>
                <a:off x="1143876" y="6431958"/>
                <a:ext cx="735524" cy="300530"/>
              </a:xfrm>
              <a:prstGeom prst="roundRect">
                <a:avLst/>
              </a:prstGeom>
              <a:solidFill>
                <a:srgbClr val="FFFFFF"/>
              </a:solidFill>
              <a:ln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500" dirty="0">
                    <a:solidFill>
                      <a:schemeClr val="tx1"/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체력</a:t>
                </a:r>
              </a:p>
            </p:txBody>
          </p:sp>
          <p:sp>
            <p:nvSpPr>
              <p:cNvPr id="48" name="사각형: 둥근 모서리 47">
                <a:extLst>
                  <a:ext uri="{FF2B5EF4-FFF2-40B4-BE49-F238E27FC236}">
                    <a16:creationId xmlns:a16="http://schemas.microsoft.com/office/drawing/2014/main" id="{6B6C680D-2E80-A74F-371B-4370BE548EAE}"/>
                  </a:ext>
                </a:extLst>
              </p:cNvPr>
              <p:cNvSpPr/>
              <p:nvPr/>
            </p:nvSpPr>
            <p:spPr>
              <a:xfrm>
                <a:off x="1942213" y="6431958"/>
                <a:ext cx="735524" cy="300530"/>
              </a:xfrm>
              <a:prstGeom prst="roundRect">
                <a:avLst/>
              </a:prstGeom>
              <a:solidFill>
                <a:srgbClr val="FFFFFF"/>
              </a:solidFill>
              <a:ln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500" dirty="0">
                    <a:solidFill>
                      <a:schemeClr val="tx1"/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스피드</a:t>
                </a:r>
              </a:p>
            </p:txBody>
          </p:sp>
          <p:sp>
            <p:nvSpPr>
              <p:cNvPr id="50" name="사각형: 둥근 모서리 49">
                <a:extLst>
                  <a:ext uri="{FF2B5EF4-FFF2-40B4-BE49-F238E27FC236}">
                    <a16:creationId xmlns:a16="http://schemas.microsoft.com/office/drawing/2014/main" id="{C820949D-E0C0-3722-0485-770F0D5F997F}"/>
                  </a:ext>
                </a:extLst>
              </p:cNvPr>
              <p:cNvSpPr/>
              <p:nvPr/>
            </p:nvSpPr>
            <p:spPr>
              <a:xfrm>
                <a:off x="2755692" y="6424242"/>
                <a:ext cx="735524" cy="300530"/>
              </a:xfrm>
              <a:prstGeom prst="roundRect">
                <a:avLst/>
              </a:prstGeom>
              <a:solidFill>
                <a:srgbClr val="FFFFFF"/>
              </a:solidFill>
              <a:ln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500" dirty="0">
                    <a:solidFill>
                      <a:schemeClr val="tx1"/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피지컬</a:t>
                </a:r>
              </a:p>
            </p:txBody>
          </p:sp>
        </p:grpSp>
      </p:grp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60E79896-A37B-D746-7CE7-2259C0A14BCE}"/>
              </a:ext>
            </a:extLst>
          </p:cNvPr>
          <p:cNvSpPr/>
          <p:nvPr/>
        </p:nvSpPr>
        <p:spPr>
          <a:xfrm>
            <a:off x="2887730" y="5920352"/>
            <a:ext cx="3584916" cy="398896"/>
          </a:xfrm>
          <a:prstGeom prst="roundRect">
            <a:avLst>
              <a:gd name="adj" fmla="val 867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KoPubWorld돋움체 Bold" panose="020B0600000101010101" charset="-127"/>
                <a:ea typeface="KoPubWorld돋움체 Bold" panose="020B0600000101010101" charset="-127"/>
                <a:cs typeface="KoPubWorld돋움체 Bold" panose="020B0600000101010101" charset="-127"/>
              </a:rPr>
              <a:t>확인</a:t>
            </a: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55990C92-B71B-4ABE-826F-209434600765}"/>
              </a:ext>
            </a:extLst>
          </p:cNvPr>
          <p:cNvSpPr/>
          <p:nvPr/>
        </p:nvSpPr>
        <p:spPr>
          <a:xfrm>
            <a:off x="1779422" y="3064708"/>
            <a:ext cx="4401687" cy="1158596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2C4F51F0-DF2D-6D21-099C-C1C3D8539EF3}"/>
              </a:ext>
            </a:extLst>
          </p:cNvPr>
          <p:cNvSpPr/>
          <p:nvPr/>
        </p:nvSpPr>
        <p:spPr>
          <a:xfrm>
            <a:off x="1779421" y="4929482"/>
            <a:ext cx="5365689" cy="664440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C04AD0D7-8669-4CFF-08A4-C8BC32ED895F}"/>
              </a:ext>
            </a:extLst>
          </p:cNvPr>
          <p:cNvGrpSpPr/>
          <p:nvPr/>
        </p:nvGrpSpPr>
        <p:grpSpPr>
          <a:xfrm>
            <a:off x="1879848" y="4553643"/>
            <a:ext cx="5202050" cy="866426"/>
            <a:chOff x="1130275" y="4553643"/>
            <a:chExt cx="5202050" cy="866426"/>
          </a:xfrm>
        </p:grpSpPr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id="{FE955A5A-203C-B55A-C950-0602A0A37039}"/>
                </a:ext>
              </a:extLst>
            </p:cNvPr>
            <p:cNvGrpSpPr/>
            <p:nvPr/>
          </p:nvGrpSpPr>
          <p:grpSpPr>
            <a:xfrm>
              <a:off x="1130275" y="4553643"/>
              <a:ext cx="5018514" cy="866426"/>
              <a:chOff x="5961058" y="5087905"/>
              <a:chExt cx="3147659" cy="866426"/>
            </a:xfrm>
          </p:grpSpPr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C18E2E02-0114-B1AD-30E7-FB3AC627B945}"/>
                  </a:ext>
                </a:extLst>
              </p:cNvPr>
              <p:cNvSpPr txBox="1"/>
              <p:nvPr/>
            </p:nvSpPr>
            <p:spPr>
              <a:xfrm>
                <a:off x="5961058" y="5087905"/>
                <a:ext cx="57876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>
                  <a:defRPr sz="1400" spc="-150"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defRPr>
                </a:lvl1pPr>
              </a:lstStyle>
              <a:p>
                <a:r>
                  <a:rPr lang="ko-KR" altLang="en-US" sz="1600" dirty="0"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축구 수준</a:t>
                </a:r>
                <a:endParaRPr lang="en-US" altLang="ko-KR" sz="1600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endParaRPr>
              </a:p>
            </p:txBody>
          </p:sp>
          <p:grpSp>
            <p:nvGrpSpPr>
              <p:cNvPr id="88" name="그룹 87">
                <a:extLst>
                  <a:ext uri="{FF2B5EF4-FFF2-40B4-BE49-F238E27FC236}">
                    <a16:creationId xmlns:a16="http://schemas.microsoft.com/office/drawing/2014/main" id="{F98DFD4C-9774-1B07-0824-3D89CEB3F7EA}"/>
                  </a:ext>
                </a:extLst>
              </p:cNvPr>
              <p:cNvGrpSpPr/>
              <p:nvPr/>
            </p:nvGrpSpPr>
            <p:grpSpPr>
              <a:xfrm>
                <a:off x="6135920" y="5954331"/>
                <a:ext cx="2972797" cy="0"/>
                <a:chOff x="6020972" y="5886838"/>
                <a:chExt cx="2227313" cy="0"/>
              </a:xfrm>
            </p:grpSpPr>
            <p:cxnSp>
              <p:nvCxnSpPr>
                <p:cNvPr id="73" name="직선 연결선 72">
                  <a:extLst>
                    <a:ext uri="{FF2B5EF4-FFF2-40B4-BE49-F238E27FC236}">
                      <a16:creationId xmlns:a16="http://schemas.microsoft.com/office/drawing/2014/main" id="{C57828F1-E8D4-F503-BFE4-D2912460A3A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20972" y="5886838"/>
                  <a:ext cx="1029599" cy="0"/>
                </a:xfrm>
                <a:prstGeom prst="line">
                  <a:avLst/>
                </a:prstGeom>
                <a:ln w="38100">
                  <a:solidFill>
                    <a:srgbClr val="0D50BB"/>
                  </a:solidFill>
                  <a:headEnd type="oval"/>
                  <a:tailEnd type="oval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직선 연결선 76">
                  <a:extLst>
                    <a:ext uri="{FF2B5EF4-FFF2-40B4-BE49-F238E27FC236}">
                      <a16:creationId xmlns:a16="http://schemas.microsoft.com/office/drawing/2014/main" id="{27DCFA35-37FD-873F-13D7-C79B50216A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050571" y="5886838"/>
                  <a:ext cx="1197714" cy="0"/>
                </a:xfrm>
                <a:prstGeom prst="line">
                  <a:avLst/>
                </a:prstGeom>
                <a:ln w="38100">
                  <a:solidFill>
                    <a:srgbClr val="0D50BB"/>
                  </a:solidFill>
                  <a:headEnd type="oval"/>
                  <a:tailEnd type="oval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A97C39A-95CF-4F1B-5628-4411EA8EC8D0}"/>
                </a:ext>
              </a:extLst>
            </p:cNvPr>
            <p:cNvSpPr txBox="1"/>
            <p:nvPr/>
          </p:nvSpPr>
          <p:spPr>
            <a:xfrm>
              <a:off x="1247217" y="5020537"/>
              <a:ext cx="617936" cy="30051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300" dirty="0" err="1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풋린이</a:t>
              </a:r>
              <a:endParaRPr lang="ko-KR" altLang="en-US" sz="13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796EBB4-520E-3982-473D-03706561E6CB}"/>
                </a:ext>
              </a:extLst>
            </p:cNvPr>
            <p:cNvSpPr txBox="1"/>
            <p:nvPr/>
          </p:nvSpPr>
          <p:spPr>
            <a:xfrm>
              <a:off x="5409566" y="5024599"/>
              <a:ext cx="922759" cy="29238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300" dirty="0" err="1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풋롱도르</a:t>
              </a:r>
              <a:endParaRPr lang="ko-KR" altLang="en-US" sz="13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41768CE-5B06-5225-DF0F-11F2454F0B7C}"/>
                </a:ext>
              </a:extLst>
            </p:cNvPr>
            <p:cNvSpPr txBox="1"/>
            <p:nvPr/>
          </p:nvSpPr>
          <p:spPr>
            <a:xfrm>
              <a:off x="2287804" y="5020537"/>
              <a:ext cx="617936" cy="30051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3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풋내기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559C460-7D87-3774-147E-1F63984AAC9A}"/>
                </a:ext>
              </a:extLst>
            </p:cNvPr>
            <p:cNvSpPr txBox="1"/>
            <p:nvPr/>
          </p:nvSpPr>
          <p:spPr>
            <a:xfrm>
              <a:off x="3328391" y="5020537"/>
              <a:ext cx="617936" cy="30051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300" dirty="0" err="1">
                  <a:solidFill>
                    <a:srgbClr val="0D50BB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풋아마</a:t>
              </a:r>
              <a:endParaRPr lang="ko-KR" altLang="en-US" sz="1300" dirty="0">
                <a:solidFill>
                  <a:srgbClr val="0D50BB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F282DDD-AA2A-B664-A475-93AB5A456D23}"/>
                </a:ext>
              </a:extLst>
            </p:cNvPr>
            <p:cNvSpPr txBox="1"/>
            <p:nvPr/>
          </p:nvSpPr>
          <p:spPr>
            <a:xfrm>
              <a:off x="4368978" y="5020537"/>
              <a:ext cx="617936" cy="30051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300" dirty="0" err="1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풋현역</a:t>
              </a:r>
              <a:endParaRPr lang="ko-KR" altLang="en-US" sz="13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F49AAA24-F9B8-1952-94C6-4224B1823C01}"/>
              </a:ext>
            </a:extLst>
          </p:cNvPr>
          <p:cNvSpPr txBox="1"/>
          <p:nvPr/>
        </p:nvSpPr>
        <p:spPr>
          <a:xfrm>
            <a:off x="4482889" y="2076690"/>
            <a:ext cx="796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FA TEAM</a:t>
            </a:r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A500D0B-9AE1-A0BE-938F-19FF01279E5F}"/>
              </a:ext>
            </a:extLst>
          </p:cNvPr>
          <p:cNvSpPr txBox="1"/>
          <p:nvPr/>
        </p:nvSpPr>
        <p:spPr>
          <a:xfrm>
            <a:off x="6515120" y="2076691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Chatbot</a:t>
            </a:r>
            <a:endParaRPr lang="ko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026B95B-450F-3A30-7429-3713F14A8363}"/>
              </a:ext>
            </a:extLst>
          </p:cNvPr>
          <p:cNvSpPr txBox="1"/>
          <p:nvPr/>
        </p:nvSpPr>
        <p:spPr>
          <a:xfrm>
            <a:off x="2296258" y="2076691"/>
            <a:ext cx="9060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ko-KR" altLang="en-US" dirty="0" err="1"/>
              <a:t>풋살장</a:t>
            </a:r>
            <a:r>
              <a:rPr lang="ko-KR" altLang="en-US" dirty="0"/>
              <a:t> 예약</a:t>
            </a:r>
          </a:p>
        </p:txBody>
      </p:sp>
      <p:pic>
        <p:nvPicPr>
          <p:cNvPr id="2" name="그래픽 1" descr="정보 단색으로 채워진">
            <a:extLst>
              <a:ext uri="{FF2B5EF4-FFF2-40B4-BE49-F238E27FC236}">
                <a16:creationId xmlns:a16="http://schemas.microsoft.com/office/drawing/2014/main" id="{8F2B9480-3E6D-3D8C-ED19-CBB80E679E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06049" y="4572907"/>
            <a:ext cx="275047" cy="275047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21D3493D-E065-30A1-DA36-F58F2EC0F9C0}"/>
              </a:ext>
            </a:extLst>
          </p:cNvPr>
          <p:cNvGrpSpPr/>
          <p:nvPr/>
        </p:nvGrpSpPr>
        <p:grpSpPr>
          <a:xfrm>
            <a:off x="510072" y="1687004"/>
            <a:ext cx="8333832" cy="3747438"/>
            <a:chOff x="407244" y="1519144"/>
            <a:chExt cx="8333832" cy="3747438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1F40336-0732-5C6F-6DC0-96D112E82A6B}"/>
                </a:ext>
              </a:extLst>
            </p:cNvPr>
            <p:cNvSpPr/>
            <p:nvPr/>
          </p:nvSpPr>
          <p:spPr>
            <a:xfrm>
              <a:off x="407244" y="1519144"/>
              <a:ext cx="8333832" cy="3747438"/>
            </a:xfrm>
            <a:prstGeom prst="rect">
              <a:avLst/>
            </a:prstGeom>
            <a:solidFill>
              <a:srgbClr val="D1D1D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A16FC33-20E3-5383-A784-44DED8016A62}"/>
                </a:ext>
              </a:extLst>
            </p:cNvPr>
            <p:cNvSpPr/>
            <p:nvPr/>
          </p:nvSpPr>
          <p:spPr>
            <a:xfrm>
              <a:off x="510072" y="1591418"/>
              <a:ext cx="8078116" cy="35400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E29B9F7-1CEA-F627-9A1D-FD6A2D4B5DFF}"/>
                </a:ext>
              </a:extLst>
            </p:cNvPr>
            <p:cNvSpPr txBox="1"/>
            <p:nvPr/>
          </p:nvSpPr>
          <p:spPr>
            <a:xfrm>
              <a:off x="640790" y="1667651"/>
              <a:ext cx="780739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spc="-150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축구 수준의 종류</a:t>
              </a:r>
              <a:endParaRPr lang="en-US" altLang="ko-KR" sz="1400" spc="-15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  <a:p>
              <a:r>
                <a:rPr lang="ko-KR" altLang="en-US" sz="1400" spc="-150" dirty="0" err="1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풋린이가</a:t>
              </a:r>
              <a:r>
                <a:rPr lang="ko-KR" altLang="en-US" sz="1400" spc="-15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 가장 낮은 수준</a:t>
              </a:r>
              <a:r>
                <a:rPr lang="en-US" altLang="ko-KR" sz="1400" spc="-15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,, </a:t>
              </a:r>
              <a:r>
                <a:rPr lang="ko-KR" altLang="en-US" sz="1400" spc="-150" dirty="0" err="1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풋롱도르가</a:t>
              </a:r>
              <a:r>
                <a:rPr lang="ko-KR" altLang="en-US" sz="1400" spc="-15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 가장 높은 수준이에요</a:t>
              </a:r>
              <a:r>
                <a:rPr lang="en-US" altLang="ko-KR" sz="1400" spc="-15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.</a:t>
              </a:r>
            </a:p>
          </p:txBody>
        </p:sp>
      </p:grp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E75F6AB3-ECE0-FE20-A14C-936D3614D7E4}"/>
              </a:ext>
            </a:extLst>
          </p:cNvPr>
          <p:cNvGraphicFramePr>
            <a:graphicFrameLocks noGrp="1"/>
          </p:cNvGraphicFramePr>
          <p:nvPr/>
        </p:nvGraphicFramePr>
        <p:xfrm>
          <a:off x="747556" y="2510862"/>
          <a:ext cx="7983684" cy="25044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68114">
                  <a:extLst>
                    <a:ext uri="{9D8B030D-6E8A-4147-A177-3AD203B41FA5}">
                      <a16:colId xmlns:a16="http://schemas.microsoft.com/office/drawing/2014/main" val="1839107662"/>
                    </a:ext>
                  </a:extLst>
                </a:gridCol>
                <a:gridCol w="6215570">
                  <a:extLst>
                    <a:ext uri="{9D8B030D-6E8A-4147-A177-3AD203B41FA5}">
                      <a16:colId xmlns:a16="http://schemas.microsoft.com/office/drawing/2014/main" val="16847494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풋린이</a:t>
                      </a:r>
                      <a:r>
                        <a:rPr lang="en-US" altLang="ko-KR" sz="1400" dirty="0"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(Beginner)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pc="-150" dirty="0" err="1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풋살을</a:t>
                      </a:r>
                      <a:r>
                        <a:rPr lang="ko-KR" altLang="en-US" sz="1400" spc="-15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 처음 시작한 단계로</a:t>
                      </a:r>
                      <a:r>
                        <a:rPr lang="en-US" altLang="ko-KR" sz="1400" spc="-15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, </a:t>
                      </a:r>
                      <a:r>
                        <a:rPr lang="ko-KR" altLang="en-US" sz="1400" spc="-15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기본적인 </a:t>
                      </a:r>
                      <a:r>
                        <a:rPr lang="ko-KR" altLang="en-US" sz="1400" spc="-150" dirty="0" err="1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풋살</a:t>
                      </a:r>
                      <a:r>
                        <a:rPr lang="ko-KR" altLang="en-US" sz="1400" spc="-15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 기술에 익숙하지 않은 실력을 갖고 있어요</a:t>
                      </a:r>
                      <a:endParaRPr lang="en-US" altLang="ko-KR" sz="1400" spc="-150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  <a:p>
                      <a:pPr latinLnBrk="1"/>
                      <a:endParaRPr lang="ko-KR" altLang="en-US" sz="1400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2917953"/>
                  </a:ext>
                </a:extLst>
              </a:tr>
              <a:tr h="4318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풋내기</a:t>
                      </a:r>
                      <a:r>
                        <a:rPr lang="en-US" altLang="ko-KR" sz="1400" dirty="0"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(Novice)</a:t>
                      </a:r>
                      <a:endParaRPr lang="ko-KR" altLang="en-US" sz="1400" dirty="0"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몇 차례의 </a:t>
                      </a:r>
                      <a:r>
                        <a:rPr lang="ko-KR" altLang="en-US" sz="1400" dirty="0" err="1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풋살</a:t>
                      </a:r>
                      <a:r>
                        <a:rPr lang="ko-KR" altLang="en-US" sz="14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 게임을 경험한 정도로</a:t>
                      </a:r>
                      <a:r>
                        <a:rPr lang="en-US" altLang="ko-KR" sz="14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, </a:t>
                      </a:r>
                      <a:r>
                        <a:rPr lang="ko-KR" altLang="en-US" sz="14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약간의 경험은 있지만 아직 미숙한 수준이에요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8453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풋아마</a:t>
                      </a:r>
                      <a:r>
                        <a:rPr lang="en-US" altLang="ko-KR" sz="1400" dirty="0"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(Amateur)</a:t>
                      </a:r>
                      <a:endParaRPr lang="ko-KR" altLang="en-US" sz="1400" dirty="0"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꾸준히 </a:t>
                      </a:r>
                      <a:r>
                        <a:rPr lang="ko-KR" altLang="en-US" sz="1400" dirty="0" err="1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풋살을</a:t>
                      </a:r>
                      <a:r>
                        <a:rPr lang="ko-KR" altLang="en-US" sz="14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 즐기며 기본 기술을 익힌 중간 수준의 </a:t>
                      </a:r>
                      <a:r>
                        <a:rPr lang="ko-KR" altLang="en-US" sz="1400" dirty="0" err="1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단계에요</a:t>
                      </a:r>
                      <a:r>
                        <a:rPr lang="en-US" altLang="ko-KR" sz="14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. </a:t>
                      </a:r>
                      <a:r>
                        <a:rPr lang="ko-KR" altLang="en-US" sz="14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기본적인 기술을 보유하고 있지만 아직 발전의 여지가 많아요</a:t>
                      </a:r>
                      <a:r>
                        <a:rPr lang="en-US" altLang="ko-KR" sz="14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.</a:t>
                      </a:r>
                      <a:endParaRPr lang="ko-KR" altLang="en-US" sz="1400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2207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풋현역</a:t>
                      </a:r>
                      <a:r>
                        <a:rPr lang="en-US" altLang="ko-KR" sz="1400" dirty="0"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(Intermediate)</a:t>
                      </a:r>
                      <a:endParaRPr lang="ko-KR" altLang="en-US" sz="1400" dirty="0"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많은 </a:t>
                      </a:r>
                      <a:r>
                        <a:rPr lang="ko-KR" altLang="en-US" sz="1400" dirty="0" err="1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풋살</a:t>
                      </a:r>
                      <a:r>
                        <a:rPr lang="ko-KR" altLang="en-US" sz="14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 게임 경험이 있고 전술적인 이해도가 높아요</a:t>
                      </a:r>
                      <a:r>
                        <a:rPr lang="en-US" altLang="ko-KR" sz="14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. </a:t>
                      </a:r>
                      <a:r>
                        <a:rPr lang="ko-KR" altLang="en-US" sz="14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다양한 기술을 보유하고 있으며 </a:t>
                      </a:r>
                      <a:r>
                        <a:rPr lang="ko-KR" altLang="en-US" sz="1400" dirty="0" err="1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팀원들과의</a:t>
                      </a:r>
                      <a:r>
                        <a:rPr lang="ko-KR" altLang="en-US" sz="14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 협업도 </a:t>
                      </a:r>
                      <a:r>
                        <a:rPr lang="ko-KR" altLang="en-US" sz="1400" dirty="0" err="1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원할해요</a:t>
                      </a:r>
                      <a:endParaRPr lang="ko-KR" altLang="en-US" sz="1400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8784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풋롱도르</a:t>
                      </a:r>
                      <a:r>
                        <a:rPr lang="en-US" altLang="ko-KR" sz="1400" dirty="0"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(Expert)</a:t>
                      </a:r>
                      <a:endParaRPr lang="ko-KR" altLang="en-US" sz="1400" dirty="0"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가장 뛰어난 수준으로 전문적인 기술과 </a:t>
                      </a:r>
                      <a:r>
                        <a:rPr lang="ko-KR" altLang="en-US" sz="1400" dirty="0" err="1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팀원들과의</a:t>
                      </a:r>
                      <a:r>
                        <a:rPr lang="ko-KR" altLang="en-US" sz="14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 완벽한 협업을 자랑해요</a:t>
                      </a:r>
                      <a:r>
                        <a:rPr lang="en-US" altLang="ko-KR" sz="14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. </a:t>
                      </a:r>
                      <a:r>
                        <a:rPr lang="ko-KR" altLang="en-US" sz="14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전략적이고 창의적인 플레이에 능숙하며</a:t>
                      </a:r>
                      <a:r>
                        <a:rPr lang="en-US" altLang="ko-KR" sz="14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, </a:t>
                      </a:r>
                      <a:r>
                        <a:rPr lang="ko-KR" altLang="en-US" sz="14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리더십이 뛰어난 </a:t>
                      </a:r>
                      <a:r>
                        <a:rPr lang="ko-KR" altLang="en-US" sz="1400" dirty="0" err="1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분들이에요</a:t>
                      </a:r>
                      <a:endParaRPr lang="ko-KR" altLang="en-US" sz="1400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1087132"/>
                  </a:ext>
                </a:extLst>
              </a:tr>
            </a:tbl>
          </a:graphicData>
        </a:graphic>
      </p:graphicFrame>
      <p:grpSp>
        <p:nvGrpSpPr>
          <p:cNvPr id="18" name="그룹 17">
            <a:extLst>
              <a:ext uri="{FF2B5EF4-FFF2-40B4-BE49-F238E27FC236}">
                <a16:creationId xmlns:a16="http://schemas.microsoft.com/office/drawing/2014/main" id="{4D37BC70-5649-A353-16D2-9706D8A2E6E0}"/>
              </a:ext>
            </a:extLst>
          </p:cNvPr>
          <p:cNvGrpSpPr/>
          <p:nvPr/>
        </p:nvGrpSpPr>
        <p:grpSpPr>
          <a:xfrm>
            <a:off x="479690" y="1659188"/>
            <a:ext cx="266420" cy="307777"/>
            <a:chOff x="7394543" y="1579667"/>
            <a:chExt cx="266420" cy="307777"/>
          </a:xfrm>
        </p:grpSpPr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8519F635-F58C-328F-88FF-2479ECB15998}"/>
                </a:ext>
              </a:extLst>
            </p:cNvPr>
            <p:cNvSpPr/>
            <p:nvPr/>
          </p:nvSpPr>
          <p:spPr>
            <a:xfrm>
              <a:off x="7424116" y="1598847"/>
              <a:ext cx="234355" cy="2312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ko-KR" altLang="en-US" sz="1400" spc="-15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5777096-2B6B-820F-10FE-7E87A45FD805}"/>
                </a:ext>
              </a:extLst>
            </p:cNvPr>
            <p:cNvSpPr txBox="1"/>
            <p:nvPr/>
          </p:nvSpPr>
          <p:spPr>
            <a:xfrm>
              <a:off x="7394543" y="1579667"/>
              <a:ext cx="266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>
                  <a:solidFill>
                    <a:schemeClr val="bg1"/>
                  </a:solidFill>
                </a:rPr>
                <a:t>1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85560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4D672C0-DE53-91A9-4FC8-681BAD2F1106}"/>
              </a:ext>
            </a:extLst>
          </p:cNvPr>
          <p:cNvSpPr txBox="1"/>
          <p:nvPr/>
        </p:nvSpPr>
        <p:spPr>
          <a:xfrm>
            <a:off x="5263755" y="3198167"/>
            <a:ext cx="1497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마이 페이지</a:t>
            </a:r>
            <a:endParaRPr lang="ko-KR" altLang="en-US" sz="2400" spc="-15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8150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0A21B2AC-30E9-7902-CB48-60870211AD35}"/>
              </a:ext>
            </a:extLst>
          </p:cNvPr>
          <p:cNvSpPr/>
          <p:nvPr/>
        </p:nvSpPr>
        <p:spPr>
          <a:xfrm>
            <a:off x="270164" y="1375320"/>
            <a:ext cx="8820048" cy="532131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55A051A1-CAC1-F9DA-3E29-266997D10AA2}"/>
              </a:ext>
            </a:extLst>
          </p:cNvPr>
          <p:cNvGraphicFramePr>
            <a:graphicFrameLocks noGrp="1"/>
          </p:cNvGraphicFramePr>
          <p:nvPr/>
        </p:nvGraphicFramePr>
        <p:xfrm>
          <a:off x="270164" y="183921"/>
          <a:ext cx="11668991" cy="12129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00598">
                  <a:extLst>
                    <a:ext uri="{9D8B030D-6E8A-4147-A177-3AD203B41FA5}">
                      <a16:colId xmlns:a16="http://schemas.microsoft.com/office/drawing/2014/main" val="606125545"/>
                    </a:ext>
                  </a:extLst>
                </a:gridCol>
                <a:gridCol w="10168393">
                  <a:extLst>
                    <a:ext uri="{9D8B030D-6E8A-4147-A177-3AD203B41FA5}">
                      <a16:colId xmlns:a16="http://schemas.microsoft.com/office/drawing/2014/main" val="3285815456"/>
                    </a:ext>
                  </a:extLst>
                </a:gridCol>
              </a:tblGrid>
              <a:tr h="34740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400" kern="1200" spc="-150" dirty="0" err="1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화면명</a:t>
                      </a:r>
                      <a:endParaRPr lang="ko-KR" altLang="en-US" sz="14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메인 홈 화면 </a:t>
                      </a:r>
                      <a:r>
                        <a:rPr lang="en-US" altLang="ko-KR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&gt; </a:t>
                      </a:r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마이 페이지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3594915"/>
                  </a:ext>
                </a:extLst>
              </a:tr>
              <a:tr h="34740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참고 요구사항 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4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2421481"/>
                  </a:ext>
                </a:extLst>
              </a:tr>
              <a:tr h="34740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비고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https//****.com/****/nickname </a:t>
                      </a:r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와 같이 입력하면 마이 페이지 화면이 나타나도록 구현</a:t>
                      </a:r>
                      <a:endParaRPr lang="en-US" altLang="ko-KR" sz="14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작성자</a:t>
                      </a:r>
                      <a:r>
                        <a:rPr lang="en-US" altLang="ko-KR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: </a:t>
                      </a:r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서한울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5619919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EC8CC74C-0593-602D-2512-0FEAED5F6C61}"/>
              </a:ext>
            </a:extLst>
          </p:cNvPr>
          <p:cNvSpPr/>
          <p:nvPr/>
        </p:nvSpPr>
        <p:spPr>
          <a:xfrm>
            <a:off x="510072" y="1485898"/>
            <a:ext cx="1059873" cy="4572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spc="-150" dirty="0">
                <a:solidFill>
                  <a:schemeClr val="tx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Football Agora</a:t>
            </a:r>
            <a:endParaRPr lang="ko-KR" altLang="en-US" sz="1400" spc="-150" dirty="0">
              <a:solidFill>
                <a:schemeClr val="tx1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74E9220-9A8E-796A-5283-AB05F6EB48D5}"/>
              </a:ext>
            </a:extLst>
          </p:cNvPr>
          <p:cNvSpPr txBox="1"/>
          <p:nvPr/>
        </p:nvSpPr>
        <p:spPr>
          <a:xfrm>
            <a:off x="12676908" y="790544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글씨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FA2B98D-937D-EB84-9177-90EBEDA5ADA1}"/>
              </a:ext>
            </a:extLst>
          </p:cNvPr>
          <p:cNvSpPr txBox="1"/>
          <p:nvPr/>
        </p:nvSpPr>
        <p:spPr>
          <a:xfrm>
            <a:off x="12676908" y="1178121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ko-KR" altLang="en-US" dirty="0"/>
              <a:t>글씨</a:t>
            </a:r>
          </a:p>
        </p:txBody>
      </p:sp>
      <p:graphicFrame>
        <p:nvGraphicFramePr>
          <p:cNvPr id="139" name="표 138">
            <a:extLst>
              <a:ext uri="{FF2B5EF4-FFF2-40B4-BE49-F238E27FC236}">
                <a16:creationId xmlns:a16="http://schemas.microsoft.com/office/drawing/2014/main" id="{8A22A366-4425-B948-5428-81B6F37707C8}"/>
              </a:ext>
            </a:extLst>
          </p:cNvPr>
          <p:cNvGraphicFramePr>
            <a:graphicFrameLocks noGrp="1"/>
          </p:cNvGraphicFramePr>
          <p:nvPr/>
        </p:nvGraphicFramePr>
        <p:xfrm>
          <a:off x="9170659" y="1375322"/>
          <a:ext cx="2774553" cy="532131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3264">
                  <a:extLst>
                    <a:ext uri="{9D8B030D-6E8A-4147-A177-3AD203B41FA5}">
                      <a16:colId xmlns:a16="http://schemas.microsoft.com/office/drawing/2014/main" val="1331650476"/>
                    </a:ext>
                  </a:extLst>
                </a:gridCol>
                <a:gridCol w="2441289">
                  <a:extLst>
                    <a:ext uri="{9D8B030D-6E8A-4147-A177-3AD203B41FA5}">
                      <a16:colId xmlns:a16="http://schemas.microsoft.com/office/drawing/2014/main" val="2833282244"/>
                    </a:ext>
                  </a:extLst>
                </a:gridCol>
              </a:tblGrid>
              <a:tr h="305326">
                <a:tc gridSpan="2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기능명세서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4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949810"/>
                  </a:ext>
                </a:extLst>
              </a:tr>
              <a:tr h="119077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1</a:t>
                      </a:r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- [</a:t>
                      </a:r>
                      <a:r>
                        <a:rPr lang="ko-KR" altLang="en-US" sz="12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프로필 수정</a:t>
                      </a:r>
                      <a:r>
                        <a:rPr lang="en-US" altLang="ko-KR" sz="12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] </a:t>
                      </a:r>
                      <a:r>
                        <a:rPr lang="ko-KR" altLang="en-US" sz="12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버튼 클릭 시 </a:t>
                      </a:r>
                      <a:r>
                        <a:rPr lang="en-US" altLang="ko-KR" sz="12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[ </a:t>
                      </a:r>
                      <a:r>
                        <a:rPr lang="ko-KR" altLang="en-US" sz="12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마이 페이지 수정</a:t>
                      </a:r>
                      <a:r>
                        <a:rPr lang="en-US" altLang="ko-KR" sz="12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] </a:t>
                      </a:r>
                      <a:r>
                        <a:rPr lang="ko-KR" altLang="en-US" sz="12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페이지로 이동</a:t>
                      </a:r>
                      <a:br>
                        <a:rPr lang="en-US" altLang="ko-KR" sz="12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</a:br>
                      <a:r>
                        <a:rPr lang="en-US" altLang="ko-KR" sz="12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- </a:t>
                      </a:r>
                      <a:r>
                        <a:rPr lang="ko-KR" altLang="en-US" sz="12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마이 페이지와 계정이 일치하지 않은 회원이 클릭할 경우</a:t>
                      </a:r>
                      <a:r>
                        <a:rPr lang="en-US" altLang="ko-KR" sz="12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, </a:t>
                      </a:r>
                      <a:r>
                        <a:rPr lang="ko-KR" altLang="en-US" sz="12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권한이 없다는 오류 메시지 </a:t>
                      </a:r>
                      <a:r>
                        <a:rPr lang="ko-KR" altLang="en-US" sz="1200" kern="1200" spc="-150" dirty="0" err="1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팝업창</a:t>
                      </a:r>
                      <a:r>
                        <a:rPr lang="ko-KR" altLang="en-US" sz="12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 출력 </a:t>
                      </a:r>
                      <a:endParaRPr lang="en-US" altLang="ko-KR" sz="12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spc="-150" dirty="0">
                        <a:solidFill>
                          <a:srgbClr val="FF0000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8995814"/>
                  </a:ext>
                </a:extLst>
              </a:tr>
              <a:tr h="154479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2</a:t>
                      </a:r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- </a:t>
                      </a:r>
                      <a:r>
                        <a:rPr lang="ko-KR" altLang="en-US" sz="12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사용자가 값을 입력하지 않았을 경우</a:t>
                      </a:r>
                      <a:r>
                        <a:rPr lang="en-US" altLang="ko-KR" sz="12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, </a:t>
                      </a:r>
                      <a:r>
                        <a:rPr lang="ko-KR" altLang="en-US" sz="12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공란이 보이도록 출력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835992"/>
                  </a:ext>
                </a:extLst>
              </a:tr>
              <a:tr h="1140208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3</a:t>
                      </a:r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- </a:t>
                      </a:r>
                      <a:r>
                        <a:rPr lang="ko-KR" altLang="en-US" sz="12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소속 팀 이름 클릭 시 팀 홈페이지로 이동</a:t>
                      </a:r>
                    </a:p>
                    <a:p>
                      <a:pPr marL="0" algn="l" defTabSz="914400" rtl="0" eaLnBrk="1" latinLnBrk="1" hangingPunct="1"/>
                      <a:endParaRPr lang="ko-KR" altLang="en-US" sz="1200" kern="1200" spc="-150" dirty="0">
                        <a:solidFill>
                          <a:schemeClr val="tx1"/>
                        </a:solidFill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705699"/>
                  </a:ext>
                </a:extLst>
              </a:tr>
              <a:tr h="1140208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200" kern="1200" spc="-150" dirty="0">
                        <a:solidFill>
                          <a:schemeClr val="tx1"/>
                        </a:solidFill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811821"/>
                  </a:ext>
                </a:extLst>
              </a:tr>
            </a:tbl>
          </a:graphicData>
        </a:graphic>
      </p:graphicFrame>
      <p:grpSp>
        <p:nvGrpSpPr>
          <p:cNvPr id="16" name="그룹 15">
            <a:extLst>
              <a:ext uri="{FF2B5EF4-FFF2-40B4-BE49-F238E27FC236}">
                <a16:creationId xmlns:a16="http://schemas.microsoft.com/office/drawing/2014/main" id="{FD988509-AE3D-3DF1-91B3-E938FB43E256}"/>
              </a:ext>
            </a:extLst>
          </p:cNvPr>
          <p:cNvGrpSpPr/>
          <p:nvPr/>
        </p:nvGrpSpPr>
        <p:grpSpPr>
          <a:xfrm>
            <a:off x="570947" y="3761354"/>
            <a:ext cx="3915328" cy="898441"/>
            <a:chOff x="989716" y="3392875"/>
            <a:chExt cx="3915328" cy="89844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31C8883-78C2-BCC3-0D39-5346827C26BC}"/>
                </a:ext>
              </a:extLst>
            </p:cNvPr>
            <p:cNvSpPr txBox="1"/>
            <p:nvPr/>
          </p:nvSpPr>
          <p:spPr>
            <a:xfrm>
              <a:off x="989716" y="3392875"/>
              <a:ext cx="914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ko-KR" altLang="en-US" sz="1600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자기소개</a:t>
              </a:r>
              <a:endParaRPr lang="en-US" altLang="ko-KR" sz="16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8" name="순서도: 처리 7">
              <a:extLst>
                <a:ext uri="{FF2B5EF4-FFF2-40B4-BE49-F238E27FC236}">
                  <a16:creationId xmlns:a16="http://schemas.microsoft.com/office/drawing/2014/main" id="{FE78194D-8714-44EB-206E-461A13181C4E}"/>
                </a:ext>
              </a:extLst>
            </p:cNvPr>
            <p:cNvSpPr/>
            <p:nvPr/>
          </p:nvSpPr>
          <p:spPr>
            <a:xfrm>
              <a:off x="1092432" y="3777382"/>
              <a:ext cx="3812612" cy="513934"/>
            </a:xfrm>
            <a:prstGeom prst="flowChartProcess">
              <a:avLst/>
            </a:prstGeom>
            <a:solidFill>
              <a:schemeClr val="bg1"/>
            </a:solidFill>
            <a:ln w="19050">
              <a:solidFill>
                <a:srgbClr val="D1D1D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endParaRPr>
            </a:p>
          </p:txBody>
        </p:sp>
      </p:grp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60E79896-A37B-D746-7CE7-2259C0A14BCE}"/>
              </a:ext>
            </a:extLst>
          </p:cNvPr>
          <p:cNvSpPr/>
          <p:nvPr/>
        </p:nvSpPr>
        <p:spPr>
          <a:xfrm>
            <a:off x="673663" y="4937756"/>
            <a:ext cx="3812612" cy="398896"/>
          </a:xfrm>
          <a:prstGeom prst="roundRect">
            <a:avLst>
              <a:gd name="adj" fmla="val 867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KoPubWorld돋움체 Bold" panose="020B0600000101010101" charset="-127"/>
                <a:ea typeface="KoPubWorld돋움체 Bold" panose="020B0600000101010101" charset="-127"/>
                <a:cs typeface="KoPubWorld돋움체 Bold" panose="020B0600000101010101" charset="-127"/>
              </a:rPr>
              <a:t>프로필 수정</a:t>
            </a:r>
          </a:p>
        </p:txBody>
      </p: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D7E27F40-9352-7389-92F7-FB0815071FEC}"/>
              </a:ext>
            </a:extLst>
          </p:cNvPr>
          <p:cNvGrpSpPr/>
          <p:nvPr/>
        </p:nvGrpSpPr>
        <p:grpSpPr>
          <a:xfrm>
            <a:off x="2428279" y="5715890"/>
            <a:ext cx="266420" cy="307777"/>
            <a:chOff x="7394543" y="1579667"/>
            <a:chExt cx="266420" cy="307777"/>
          </a:xfrm>
        </p:grpSpPr>
        <p:sp>
          <p:nvSpPr>
            <p:cNvPr id="94" name="타원 93">
              <a:extLst>
                <a:ext uri="{FF2B5EF4-FFF2-40B4-BE49-F238E27FC236}">
                  <a16:creationId xmlns:a16="http://schemas.microsoft.com/office/drawing/2014/main" id="{1D1FD1D5-579D-689D-E593-88104B268118}"/>
                </a:ext>
              </a:extLst>
            </p:cNvPr>
            <p:cNvSpPr/>
            <p:nvPr/>
          </p:nvSpPr>
          <p:spPr>
            <a:xfrm>
              <a:off x="7424116" y="1598847"/>
              <a:ext cx="234355" cy="2312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ko-KR" altLang="en-US" sz="1400" spc="-15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417D66B4-4806-3138-DE5A-41CDDCA2E3F6}"/>
                </a:ext>
              </a:extLst>
            </p:cNvPr>
            <p:cNvSpPr txBox="1"/>
            <p:nvPr/>
          </p:nvSpPr>
          <p:spPr>
            <a:xfrm>
              <a:off x="7394543" y="1579667"/>
              <a:ext cx="266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>
                  <a:solidFill>
                    <a:schemeClr val="bg1"/>
                  </a:solidFill>
                </a:rPr>
                <a:t>1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AA761B17-0561-E095-83FC-A35BA5BA3B76}"/>
              </a:ext>
            </a:extLst>
          </p:cNvPr>
          <p:cNvSpPr txBox="1"/>
          <p:nvPr/>
        </p:nvSpPr>
        <p:spPr>
          <a:xfrm>
            <a:off x="7841819" y="1569025"/>
            <a:ext cx="7360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ko-KR" altLang="en-US" dirty="0"/>
              <a:t>홍길동님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EA51EB5E-9259-4A5F-45C8-4438732BDF15}"/>
              </a:ext>
            </a:extLst>
          </p:cNvPr>
          <p:cNvGrpSpPr/>
          <p:nvPr/>
        </p:nvGrpSpPr>
        <p:grpSpPr>
          <a:xfrm>
            <a:off x="8517537" y="1519556"/>
            <a:ext cx="326367" cy="326367"/>
            <a:chOff x="12487836" y="2521850"/>
            <a:chExt cx="381000" cy="381000"/>
          </a:xfrm>
        </p:grpSpPr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CD9666FD-27D1-1320-5EE4-ED40FF4AB1E6}"/>
                </a:ext>
              </a:extLst>
            </p:cNvPr>
            <p:cNvSpPr/>
            <p:nvPr/>
          </p:nvSpPr>
          <p:spPr>
            <a:xfrm>
              <a:off x="12487836" y="2521850"/>
              <a:ext cx="381000" cy="381000"/>
            </a:xfrm>
            <a:prstGeom prst="ellipse">
              <a:avLst/>
            </a:prstGeom>
            <a:solidFill>
              <a:srgbClr val="D1D1D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6" name="그림 25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C9CA837A-3165-2C91-E3EF-A8FE110CF2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543698" y="2579140"/>
              <a:ext cx="266420" cy="266420"/>
            </a:xfrm>
            <a:prstGeom prst="rect">
              <a:avLst/>
            </a:prstGeom>
          </p:spPr>
        </p:pic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6429F702-29CC-4BEB-6AB1-C433FD7D9473}"/>
              </a:ext>
            </a:extLst>
          </p:cNvPr>
          <p:cNvGrpSpPr/>
          <p:nvPr/>
        </p:nvGrpSpPr>
        <p:grpSpPr>
          <a:xfrm>
            <a:off x="516064" y="2245766"/>
            <a:ext cx="4258215" cy="3185784"/>
            <a:chOff x="766868" y="2234870"/>
            <a:chExt cx="4258215" cy="3185784"/>
          </a:xfrm>
        </p:grpSpPr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24249B85-7A2A-EAD5-1976-DC7221CE87C1}"/>
                </a:ext>
              </a:extLst>
            </p:cNvPr>
            <p:cNvGrpSpPr/>
            <p:nvPr/>
          </p:nvGrpSpPr>
          <p:grpSpPr>
            <a:xfrm>
              <a:off x="821751" y="2331826"/>
              <a:ext cx="1412240" cy="1383851"/>
              <a:chOff x="6181816" y="1770307"/>
              <a:chExt cx="1412240" cy="1383851"/>
            </a:xfrm>
          </p:grpSpPr>
          <p:pic>
            <p:nvPicPr>
              <p:cNvPr id="31" name="그래픽 30" descr="사용자 단색으로 채워진">
                <a:extLst>
                  <a:ext uri="{FF2B5EF4-FFF2-40B4-BE49-F238E27FC236}">
                    <a16:creationId xmlns:a16="http://schemas.microsoft.com/office/drawing/2014/main" id="{20A1EE57-DBE4-0C7C-DFF9-9C9A7063A3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6294642" y="1967570"/>
                <a:ext cx="1186588" cy="1186588"/>
              </a:xfrm>
              <a:prstGeom prst="rect">
                <a:avLst/>
              </a:prstGeom>
            </p:spPr>
          </p:pic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65340FA5-9973-71E8-B10F-D53973DFC22E}"/>
                  </a:ext>
                </a:extLst>
              </p:cNvPr>
              <p:cNvSpPr/>
              <p:nvPr/>
            </p:nvSpPr>
            <p:spPr>
              <a:xfrm>
                <a:off x="6181816" y="1770307"/>
                <a:ext cx="1412240" cy="120865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D34B24A8-82C9-2188-0262-FC8887F716D6}"/>
                </a:ext>
              </a:extLst>
            </p:cNvPr>
            <p:cNvSpPr/>
            <p:nvPr/>
          </p:nvSpPr>
          <p:spPr>
            <a:xfrm>
              <a:off x="766868" y="2234870"/>
              <a:ext cx="4090850" cy="3185784"/>
            </a:xfrm>
            <a:prstGeom prst="rect">
              <a:avLst/>
            </a:prstGeom>
            <a:noFill/>
            <a:ln>
              <a:solidFill>
                <a:srgbClr val="D1D1D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8" name="순서도: 처리 37">
              <a:extLst>
                <a:ext uri="{FF2B5EF4-FFF2-40B4-BE49-F238E27FC236}">
                  <a16:creationId xmlns:a16="http://schemas.microsoft.com/office/drawing/2014/main" id="{1393FED5-D03D-1102-3EA2-D1B2F1B2FDBF}"/>
                </a:ext>
              </a:extLst>
            </p:cNvPr>
            <p:cNvSpPr/>
            <p:nvPr/>
          </p:nvSpPr>
          <p:spPr>
            <a:xfrm>
              <a:off x="2479870" y="2460582"/>
              <a:ext cx="720000" cy="288000"/>
            </a:xfrm>
            <a:prstGeom prst="flowChartProcess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bg1"/>
                  </a:solidFill>
                  <a:latin typeface="KoPubWorld돋움체 Light" panose="020B0600000101010101" charset="-127"/>
                  <a:ea typeface="KoPubWorld돋움체 Light" panose="020B0600000101010101" charset="-127"/>
                  <a:cs typeface="KoPubWorld돋움체 Light" panose="020B0600000101010101" charset="-127"/>
                </a:rPr>
                <a:t>이름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04315EB-1316-C57D-AE41-7898AE534CF7}"/>
                </a:ext>
              </a:extLst>
            </p:cNvPr>
            <p:cNvSpPr txBox="1"/>
            <p:nvPr/>
          </p:nvSpPr>
          <p:spPr>
            <a:xfrm>
              <a:off x="3704779" y="2469242"/>
              <a:ext cx="633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ko-KR" altLang="en-US" dirty="0"/>
                <a:t>홍길동</a:t>
              </a:r>
            </a:p>
          </p:txBody>
        </p:sp>
        <p:sp>
          <p:nvSpPr>
            <p:cNvPr id="44" name="순서도: 처리 43">
              <a:extLst>
                <a:ext uri="{FF2B5EF4-FFF2-40B4-BE49-F238E27FC236}">
                  <a16:creationId xmlns:a16="http://schemas.microsoft.com/office/drawing/2014/main" id="{F5B34AD6-8554-E69F-35B2-BB73DF5345BC}"/>
                </a:ext>
              </a:extLst>
            </p:cNvPr>
            <p:cNvSpPr/>
            <p:nvPr/>
          </p:nvSpPr>
          <p:spPr>
            <a:xfrm>
              <a:off x="2479871" y="2846524"/>
              <a:ext cx="720000" cy="288000"/>
            </a:xfrm>
            <a:prstGeom prst="flowChartProcess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bg1"/>
                  </a:solidFill>
                  <a:latin typeface="KoPubWorld돋움체 Light" panose="020B0600000101010101" charset="-127"/>
                  <a:ea typeface="KoPubWorld돋움체 Light" panose="020B0600000101010101" charset="-127"/>
                  <a:cs typeface="KoPubWorld돋움체 Light" panose="020B0600000101010101" charset="-127"/>
                </a:rPr>
                <a:t>닉네임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481966D-53DC-42C3-2B61-1EF6817CB21E}"/>
                </a:ext>
              </a:extLst>
            </p:cNvPr>
            <p:cNvSpPr txBox="1"/>
            <p:nvPr/>
          </p:nvSpPr>
          <p:spPr>
            <a:xfrm>
              <a:off x="3704779" y="2846524"/>
              <a:ext cx="633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ko-KR" altLang="en-US" dirty="0" err="1"/>
                <a:t>슛돌이</a:t>
              </a:r>
              <a:endParaRPr lang="ko-KR" altLang="en-US" dirty="0"/>
            </a:p>
          </p:txBody>
        </p:sp>
        <p:sp>
          <p:nvSpPr>
            <p:cNvPr id="47" name="순서도: 처리 46">
              <a:extLst>
                <a:ext uri="{FF2B5EF4-FFF2-40B4-BE49-F238E27FC236}">
                  <a16:creationId xmlns:a16="http://schemas.microsoft.com/office/drawing/2014/main" id="{0EF6B245-3642-C092-149A-6856A13B9BF8}"/>
                </a:ext>
              </a:extLst>
            </p:cNvPr>
            <p:cNvSpPr/>
            <p:nvPr/>
          </p:nvSpPr>
          <p:spPr>
            <a:xfrm>
              <a:off x="2479870" y="3252477"/>
              <a:ext cx="1080000" cy="288000"/>
            </a:xfrm>
            <a:prstGeom prst="flowChartProcess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bg1"/>
                  </a:solidFill>
                  <a:latin typeface="KoPubWorld돋움체 Light" panose="020B0600000101010101" charset="-127"/>
                  <a:ea typeface="KoPubWorld돋움체 Light" panose="020B0600000101010101" charset="-127"/>
                  <a:cs typeface="KoPubWorld돋움체 Light" panose="020B0600000101010101" charset="-127"/>
                </a:rPr>
                <a:t>주 활동지역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9F23A08-AE57-7FA2-499D-4E9F2BD34C64}"/>
                </a:ext>
              </a:extLst>
            </p:cNvPr>
            <p:cNvSpPr txBox="1"/>
            <p:nvPr/>
          </p:nvSpPr>
          <p:spPr>
            <a:xfrm>
              <a:off x="3704779" y="3252477"/>
              <a:ext cx="13203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ko-KR" altLang="en-US" dirty="0"/>
                <a:t>서울시 서초구</a:t>
              </a:r>
              <a:endParaRPr lang="en-US" altLang="ko-KR" dirty="0"/>
            </a:p>
          </p:txBody>
        </p:sp>
      </p:grp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2F8248D0-A7E7-1665-0B76-1E06BEAE8EFA}"/>
              </a:ext>
            </a:extLst>
          </p:cNvPr>
          <p:cNvCxnSpPr>
            <a:cxnSpLocks/>
            <a:stCxn id="92" idx="2"/>
          </p:cNvCxnSpPr>
          <p:nvPr/>
        </p:nvCxnSpPr>
        <p:spPr>
          <a:xfrm>
            <a:off x="2579969" y="5336652"/>
            <a:ext cx="0" cy="3206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95F91D59-DD34-2ED4-ADDA-0649F044CE9E}"/>
              </a:ext>
            </a:extLst>
          </p:cNvPr>
          <p:cNvGrpSpPr/>
          <p:nvPr/>
        </p:nvGrpSpPr>
        <p:grpSpPr>
          <a:xfrm>
            <a:off x="6189521" y="3731611"/>
            <a:ext cx="266420" cy="307777"/>
            <a:chOff x="7394543" y="1579667"/>
            <a:chExt cx="266420" cy="307777"/>
          </a:xfrm>
        </p:grpSpPr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CE604309-1889-4641-8DC5-63E891543DB3}"/>
                </a:ext>
              </a:extLst>
            </p:cNvPr>
            <p:cNvSpPr/>
            <p:nvPr/>
          </p:nvSpPr>
          <p:spPr>
            <a:xfrm>
              <a:off x="7424116" y="1598847"/>
              <a:ext cx="234355" cy="2312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ko-KR" altLang="en-US" sz="1400" spc="-15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C2B5DF48-62E5-5137-9BF5-721939B1ED57}"/>
                </a:ext>
              </a:extLst>
            </p:cNvPr>
            <p:cNvSpPr txBox="1"/>
            <p:nvPr/>
          </p:nvSpPr>
          <p:spPr>
            <a:xfrm>
              <a:off x="7394543" y="1579667"/>
              <a:ext cx="266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>
                  <a:solidFill>
                    <a:schemeClr val="bg1"/>
                  </a:solidFill>
                </a:rPr>
                <a:t>2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4BDEE528-81CF-EB98-4037-1B3E9F5905A3}"/>
              </a:ext>
            </a:extLst>
          </p:cNvPr>
          <p:cNvSpPr/>
          <p:nvPr/>
        </p:nvSpPr>
        <p:spPr>
          <a:xfrm>
            <a:off x="6735395" y="4175435"/>
            <a:ext cx="684000" cy="334494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4198E9A4-4A02-8843-993B-671C770C5CED}"/>
              </a:ext>
            </a:extLst>
          </p:cNvPr>
          <p:cNvSpPr/>
          <p:nvPr/>
        </p:nvSpPr>
        <p:spPr>
          <a:xfrm>
            <a:off x="4949190" y="2471477"/>
            <a:ext cx="3811540" cy="1154394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A8CC619F-EBE0-6648-744F-C19A01BF8395}"/>
              </a:ext>
            </a:extLst>
          </p:cNvPr>
          <p:cNvGrpSpPr/>
          <p:nvPr/>
        </p:nvGrpSpPr>
        <p:grpSpPr>
          <a:xfrm>
            <a:off x="6388528" y="4210437"/>
            <a:ext cx="266420" cy="307777"/>
            <a:chOff x="7394543" y="1579667"/>
            <a:chExt cx="266420" cy="307777"/>
          </a:xfrm>
        </p:grpSpPr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EA5C2FDD-74E8-6A38-D982-3B683FFDB030}"/>
                </a:ext>
              </a:extLst>
            </p:cNvPr>
            <p:cNvSpPr/>
            <p:nvPr/>
          </p:nvSpPr>
          <p:spPr>
            <a:xfrm>
              <a:off x="7424116" y="1598847"/>
              <a:ext cx="234355" cy="2312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ko-KR" altLang="en-US" sz="1400" spc="-15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41BFE6C6-022C-4723-FD2F-6AA8B755CC49}"/>
                </a:ext>
              </a:extLst>
            </p:cNvPr>
            <p:cNvSpPr txBox="1"/>
            <p:nvPr/>
          </p:nvSpPr>
          <p:spPr>
            <a:xfrm>
              <a:off x="7394543" y="1579667"/>
              <a:ext cx="266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>
                  <a:solidFill>
                    <a:schemeClr val="bg1"/>
                  </a:solidFill>
                </a:rPr>
                <a:t>3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D7AA14ED-5808-C23C-B28A-CABA62C6F626}"/>
              </a:ext>
            </a:extLst>
          </p:cNvPr>
          <p:cNvSpPr/>
          <p:nvPr/>
        </p:nvSpPr>
        <p:spPr>
          <a:xfrm>
            <a:off x="624197" y="3727901"/>
            <a:ext cx="3949035" cy="1016279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AC6155D9-56A6-E22C-99AE-EF14D871B257}"/>
              </a:ext>
            </a:extLst>
          </p:cNvPr>
          <p:cNvCxnSpPr>
            <a:cxnSpLocks/>
            <a:stCxn id="89" idx="3"/>
          </p:cNvCxnSpPr>
          <p:nvPr/>
        </p:nvCxnSpPr>
        <p:spPr>
          <a:xfrm flipV="1">
            <a:off x="4573232" y="3920335"/>
            <a:ext cx="1537911" cy="3157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53DFD759-D608-D7FF-1B17-555EA95C3BCD}"/>
              </a:ext>
            </a:extLst>
          </p:cNvPr>
          <p:cNvCxnSpPr>
            <a:cxnSpLocks/>
            <a:stCxn id="84" idx="2"/>
          </p:cNvCxnSpPr>
          <p:nvPr/>
        </p:nvCxnSpPr>
        <p:spPr>
          <a:xfrm flipH="1">
            <a:off x="6533896" y="3625871"/>
            <a:ext cx="321064" cy="1534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25098561-821F-AF02-EC67-FA6D2EE7434F}"/>
              </a:ext>
            </a:extLst>
          </p:cNvPr>
          <p:cNvGrpSpPr/>
          <p:nvPr/>
        </p:nvGrpSpPr>
        <p:grpSpPr>
          <a:xfrm>
            <a:off x="4753054" y="2245766"/>
            <a:ext cx="4090850" cy="3185784"/>
            <a:chOff x="4753054" y="2245766"/>
            <a:chExt cx="4090850" cy="3185784"/>
          </a:xfrm>
        </p:grpSpPr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4B4B896E-9AC7-8579-510A-A678A0C7D9F8}"/>
                </a:ext>
              </a:extLst>
            </p:cNvPr>
            <p:cNvGrpSpPr/>
            <p:nvPr/>
          </p:nvGrpSpPr>
          <p:grpSpPr>
            <a:xfrm>
              <a:off x="4753054" y="2245766"/>
              <a:ext cx="4090850" cy="3185784"/>
              <a:chOff x="4753054" y="2245766"/>
              <a:chExt cx="4090850" cy="3185784"/>
            </a:xfrm>
          </p:grpSpPr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F4D01642-48A4-C71A-BB2C-4FB0C7003D85}"/>
                  </a:ext>
                </a:extLst>
              </p:cNvPr>
              <p:cNvSpPr/>
              <p:nvPr/>
            </p:nvSpPr>
            <p:spPr>
              <a:xfrm>
                <a:off x="4753054" y="2245766"/>
                <a:ext cx="4090850" cy="3185784"/>
              </a:xfrm>
              <a:prstGeom prst="rect">
                <a:avLst/>
              </a:prstGeom>
              <a:noFill/>
              <a:ln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C9C6A353-7DEF-B7C6-EB4C-3997C48E832F}"/>
                  </a:ext>
                </a:extLst>
              </p:cNvPr>
              <p:cNvSpPr txBox="1"/>
              <p:nvPr/>
            </p:nvSpPr>
            <p:spPr>
              <a:xfrm>
                <a:off x="5045508" y="3737085"/>
                <a:ext cx="121391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>
                  <a:defRPr sz="1400" spc="-150"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defRPr>
                </a:lvl1pPr>
              </a:lstStyle>
              <a:p>
                <a:r>
                  <a:rPr lang="ko-KR" altLang="en-US" sz="1600" dirty="0"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팀 정보</a:t>
                </a:r>
                <a:endParaRPr lang="en-US" altLang="ko-KR" sz="1600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endParaRPr>
              </a:p>
            </p:txBody>
          </p:sp>
          <p:grpSp>
            <p:nvGrpSpPr>
              <p:cNvPr id="64" name="그룹 63">
                <a:extLst>
                  <a:ext uri="{FF2B5EF4-FFF2-40B4-BE49-F238E27FC236}">
                    <a16:creationId xmlns:a16="http://schemas.microsoft.com/office/drawing/2014/main" id="{B264897F-7F03-D905-226E-46C88B3C5A62}"/>
                  </a:ext>
                </a:extLst>
              </p:cNvPr>
              <p:cNvGrpSpPr/>
              <p:nvPr/>
            </p:nvGrpSpPr>
            <p:grpSpPr>
              <a:xfrm>
                <a:off x="4916675" y="2519806"/>
                <a:ext cx="3763608" cy="658525"/>
                <a:chOff x="4845713" y="2361043"/>
                <a:chExt cx="3763608" cy="658525"/>
              </a:xfrm>
            </p:grpSpPr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938E7299-CC8B-277E-C98C-9FC3042E305C}"/>
                    </a:ext>
                  </a:extLst>
                </p:cNvPr>
                <p:cNvSpPr txBox="1"/>
                <p:nvPr/>
              </p:nvSpPr>
              <p:spPr>
                <a:xfrm>
                  <a:off x="4845713" y="2361043"/>
                  <a:ext cx="95364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ko-KR"/>
                  </a:defPPr>
                  <a:lvl1pPr>
                    <a:defRPr sz="1400" spc="-150">
                      <a:latin typeface="KoPubWorld돋움체 Light" panose="00000300000000000000" pitchFamily="2" charset="-127"/>
                      <a:ea typeface="KoPubWorld돋움체 Light" panose="00000300000000000000" pitchFamily="2" charset="-127"/>
                      <a:cs typeface="KoPubWorld돋움체 Light" panose="00000300000000000000" pitchFamily="2" charset="-127"/>
                    </a:defRPr>
                  </a:lvl1pPr>
                </a:lstStyle>
                <a:p>
                  <a:pPr algn="ctr"/>
                  <a:r>
                    <a:rPr lang="ko-KR" altLang="en-US" sz="1600" dirty="0">
                      <a:latin typeface="KoPubWorld돋움체 Bold" panose="00000800000000000000" pitchFamily="2" charset="-127"/>
                      <a:ea typeface="KoPubWorld돋움체 Bold" panose="00000800000000000000" pitchFamily="2" charset="-127"/>
                      <a:cs typeface="KoPubWorld돋움체 Bold" panose="00000800000000000000" pitchFamily="2" charset="-127"/>
                    </a:rPr>
                    <a:t>주 포지션</a:t>
                  </a:r>
                  <a:endParaRPr lang="en-US" altLang="ko-KR" sz="1600" dirty="0"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endParaRPr>
                </a:p>
              </p:txBody>
            </p:sp>
            <p:sp>
              <p:nvSpPr>
                <p:cNvPr id="23" name="사각형: 둥근 모서리 22">
                  <a:extLst>
                    <a:ext uri="{FF2B5EF4-FFF2-40B4-BE49-F238E27FC236}">
                      <a16:creationId xmlns:a16="http://schemas.microsoft.com/office/drawing/2014/main" id="{0C20AB67-729B-CE1D-331C-AC1DB6E154D0}"/>
                    </a:ext>
                  </a:extLst>
                </p:cNvPr>
                <p:cNvSpPr/>
                <p:nvPr/>
              </p:nvSpPr>
              <p:spPr>
                <a:xfrm>
                  <a:off x="4974546" y="2717168"/>
                  <a:ext cx="735524" cy="300530"/>
                </a:xfrm>
                <a:prstGeom prst="roundRect">
                  <a:avLst/>
                </a:prstGeom>
                <a:solidFill>
                  <a:srgbClr val="FFFFFF"/>
                </a:solidFill>
                <a:ln>
                  <a:solidFill>
                    <a:srgbClr val="D1D1D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500" dirty="0">
                      <a:solidFill>
                        <a:schemeClr val="tx1"/>
                      </a:solidFill>
                      <a:latin typeface="KoPubWorld돋움체 Light" panose="00000300000000000000" pitchFamily="2" charset="-127"/>
                      <a:ea typeface="KoPubWorld돋움체 Light" panose="00000300000000000000" pitchFamily="2" charset="-127"/>
                      <a:cs typeface="KoPubWorld돋움체 Light" panose="00000300000000000000" pitchFamily="2" charset="-127"/>
                    </a:rPr>
                    <a:t>골키퍼</a:t>
                  </a:r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5D8A764C-F2FB-290B-F9FD-D4251A63EA5D}"/>
                    </a:ext>
                  </a:extLst>
                </p:cNvPr>
                <p:cNvSpPr txBox="1"/>
                <p:nvPr/>
              </p:nvSpPr>
              <p:spPr>
                <a:xfrm>
                  <a:off x="6081692" y="2361043"/>
                  <a:ext cx="1213919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ko-KR"/>
                  </a:defPPr>
                  <a:lvl1pPr>
                    <a:defRPr sz="1400" spc="-150">
                      <a:latin typeface="KoPubWorld돋움체 Light" panose="00000300000000000000" pitchFamily="2" charset="-127"/>
                      <a:ea typeface="KoPubWorld돋움체 Light" panose="00000300000000000000" pitchFamily="2" charset="-127"/>
                      <a:cs typeface="KoPubWorld돋움체 Light" panose="00000300000000000000" pitchFamily="2" charset="-127"/>
                    </a:defRPr>
                  </a:lvl1pPr>
                </a:lstStyle>
                <a:p>
                  <a:pPr algn="ctr"/>
                  <a:r>
                    <a:rPr lang="ko-KR" altLang="en-US" sz="1600" dirty="0" err="1">
                      <a:latin typeface="KoPubWorld돋움체 Bold" panose="00000800000000000000" pitchFamily="2" charset="-127"/>
                      <a:ea typeface="KoPubWorld돋움체 Bold" panose="00000800000000000000" pitchFamily="2" charset="-127"/>
                      <a:cs typeface="KoPubWorld돋움체 Bold" panose="00000800000000000000" pitchFamily="2" charset="-127"/>
                    </a:rPr>
                    <a:t>자신있는</a:t>
                  </a:r>
                  <a:r>
                    <a:rPr lang="ko-KR" altLang="en-US" sz="1600" dirty="0">
                      <a:latin typeface="KoPubWorld돋움체 Bold" panose="00000800000000000000" pitchFamily="2" charset="-127"/>
                      <a:ea typeface="KoPubWorld돋움체 Bold" panose="00000800000000000000" pitchFamily="2" charset="-127"/>
                      <a:cs typeface="KoPubWorld돋움체 Bold" panose="00000800000000000000" pitchFamily="2" charset="-127"/>
                    </a:rPr>
                    <a:t> 능력</a:t>
                  </a:r>
                  <a:endParaRPr lang="en-US" altLang="ko-KR" sz="1600" dirty="0"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endParaRPr>
                </a:p>
              </p:txBody>
            </p:sp>
            <p:sp>
              <p:nvSpPr>
                <p:cNvPr id="39" name="사각형: 둥근 모서리 38">
                  <a:extLst>
                    <a:ext uri="{FF2B5EF4-FFF2-40B4-BE49-F238E27FC236}">
                      <a16:creationId xmlns:a16="http://schemas.microsoft.com/office/drawing/2014/main" id="{F9AEF4D1-A20E-D5E1-4A4B-86C435F4CDC8}"/>
                    </a:ext>
                  </a:extLst>
                </p:cNvPr>
                <p:cNvSpPr/>
                <p:nvPr/>
              </p:nvSpPr>
              <p:spPr>
                <a:xfrm>
                  <a:off x="6324047" y="2717168"/>
                  <a:ext cx="735524" cy="300530"/>
                </a:xfrm>
                <a:prstGeom prst="roundRect">
                  <a:avLst/>
                </a:prstGeom>
                <a:solidFill>
                  <a:srgbClr val="FFFFFF"/>
                </a:solidFill>
                <a:ln>
                  <a:solidFill>
                    <a:srgbClr val="D1D1D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500" dirty="0">
                      <a:solidFill>
                        <a:schemeClr val="tx1"/>
                      </a:solidFill>
                      <a:latin typeface="KoPubWorld돋움체 Light" panose="00000300000000000000" pitchFamily="2" charset="-127"/>
                      <a:ea typeface="KoPubWorld돋움체 Light" panose="00000300000000000000" pitchFamily="2" charset="-127"/>
                      <a:cs typeface="KoPubWorld돋움체 Light" panose="00000300000000000000" pitchFamily="2" charset="-127"/>
                    </a:rPr>
                    <a:t>드리블</a:t>
                  </a:r>
                </a:p>
              </p:txBody>
            </p:sp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C18E2E02-0114-B1AD-30E7-FB3AC627B945}"/>
                    </a:ext>
                  </a:extLst>
                </p:cNvPr>
                <p:cNvSpPr txBox="1"/>
                <p:nvPr/>
              </p:nvSpPr>
              <p:spPr>
                <a:xfrm>
                  <a:off x="7669727" y="2361043"/>
                  <a:ext cx="93959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ko-KR"/>
                  </a:defPPr>
                  <a:lvl1pPr>
                    <a:defRPr sz="1400" spc="-150">
                      <a:latin typeface="KoPubWorld돋움체 Light" panose="00000300000000000000" pitchFamily="2" charset="-127"/>
                      <a:ea typeface="KoPubWorld돋움체 Light" panose="00000300000000000000" pitchFamily="2" charset="-127"/>
                      <a:cs typeface="KoPubWorld돋움체 Light" panose="00000300000000000000" pitchFamily="2" charset="-127"/>
                    </a:defRPr>
                  </a:lvl1pPr>
                </a:lstStyle>
                <a:p>
                  <a:pPr algn="ctr"/>
                  <a:r>
                    <a:rPr lang="ko-KR" altLang="en-US" sz="1600" dirty="0">
                      <a:latin typeface="KoPubWorld돋움체 Bold" panose="00000800000000000000" pitchFamily="2" charset="-127"/>
                      <a:ea typeface="KoPubWorld돋움체 Bold" panose="00000800000000000000" pitchFamily="2" charset="-127"/>
                      <a:cs typeface="KoPubWorld돋움체 Bold" panose="00000800000000000000" pitchFamily="2" charset="-127"/>
                    </a:rPr>
                    <a:t>축구 수준</a:t>
                  </a:r>
                  <a:endParaRPr lang="en-US" altLang="ko-KR" sz="1600" dirty="0"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endParaRPr>
                </a:p>
              </p:txBody>
            </p:sp>
            <p:sp>
              <p:nvSpPr>
                <p:cNvPr id="62" name="사각형: 둥근 모서리 61">
                  <a:extLst>
                    <a:ext uri="{FF2B5EF4-FFF2-40B4-BE49-F238E27FC236}">
                      <a16:creationId xmlns:a16="http://schemas.microsoft.com/office/drawing/2014/main" id="{777E9A88-1C4D-5449-C8DE-EC15F80BEA14}"/>
                    </a:ext>
                  </a:extLst>
                </p:cNvPr>
                <p:cNvSpPr/>
                <p:nvPr/>
              </p:nvSpPr>
              <p:spPr>
                <a:xfrm>
                  <a:off x="7673548" y="2717168"/>
                  <a:ext cx="904369" cy="302400"/>
                </a:xfrm>
                <a:prstGeom prst="roundRect">
                  <a:avLst/>
                </a:prstGeom>
                <a:solidFill>
                  <a:srgbClr val="FFFFFF"/>
                </a:solidFill>
                <a:ln>
                  <a:solidFill>
                    <a:srgbClr val="D1D1D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500" dirty="0" err="1">
                      <a:solidFill>
                        <a:schemeClr val="tx1"/>
                      </a:solidFill>
                      <a:latin typeface="KoPubWorld돋움체 Light" panose="00000300000000000000" pitchFamily="2" charset="-127"/>
                      <a:ea typeface="KoPubWorld돋움체 Light" panose="00000300000000000000" pitchFamily="2" charset="-127"/>
                      <a:cs typeface="KoPubWorld돋움체 Light" panose="00000300000000000000" pitchFamily="2" charset="-127"/>
                    </a:rPr>
                    <a:t>풀롱도르</a:t>
                  </a:r>
                  <a:endParaRPr lang="ko-KR" altLang="en-US" sz="1500" dirty="0">
                    <a:solidFill>
                      <a:schemeClr val="tx1"/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endParaRPr>
                </a:p>
              </p:txBody>
            </p:sp>
          </p:grpSp>
          <p:sp>
            <p:nvSpPr>
              <p:cNvPr id="66" name="순서도: 처리 65">
                <a:extLst>
                  <a:ext uri="{FF2B5EF4-FFF2-40B4-BE49-F238E27FC236}">
                    <a16:creationId xmlns:a16="http://schemas.microsoft.com/office/drawing/2014/main" id="{EA16C20A-AF08-1D7D-14B4-D2A003629C48}"/>
                  </a:ext>
                </a:extLst>
              </p:cNvPr>
              <p:cNvSpPr/>
              <p:nvPr/>
            </p:nvSpPr>
            <p:spPr>
              <a:xfrm>
                <a:off x="5120881" y="4232355"/>
                <a:ext cx="720000" cy="288000"/>
              </a:xfrm>
              <a:prstGeom prst="flowChartProcess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bg1"/>
                    </a:solidFill>
                    <a:latin typeface="KoPubWorld돋움체 Light" panose="020B0600000101010101" charset="-127"/>
                    <a:ea typeface="KoPubWorld돋움체 Light" panose="020B0600000101010101" charset="-127"/>
                    <a:cs typeface="KoPubWorld돋움체 Light" panose="020B0600000101010101" charset="-127"/>
                  </a:rPr>
                  <a:t>소속 팀</a:t>
                </a: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DCA5D3E5-FF65-6699-6B37-0BF75C3C22FA}"/>
                  </a:ext>
                </a:extLst>
              </p:cNvPr>
              <p:cNvSpPr txBox="1"/>
              <p:nvPr/>
            </p:nvSpPr>
            <p:spPr>
              <a:xfrm>
                <a:off x="6704413" y="4222466"/>
                <a:ext cx="73552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>
                  <a:defRPr sz="1400" spc="-150"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defRPr>
                </a:lvl1pPr>
              </a:lstStyle>
              <a:p>
                <a:pPr algn="ctr"/>
                <a:r>
                  <a:rPr lang="ko-KR" altLang="en-US" dirty="0" err="1">
                    <a:solidFill>
                      <a:srgbClr val="0D50BB"/>
                    </a:solidFill>
                  </a:rPr>
                  <a:t>의적단</a:t>
                </a:r>
                <a:endParaRPr lang="ko-KR" altLang="en-US" dirty="0">
                  <a:solidFill>
                    <a:srgbClr val="0D50BB"/>
                  </a:solidFill>
                </a:endParaRPr>
              </a:p>
            </p:txBody>
          </p:sp>
          <p:sp>
            <p:nvSpPr>
              <p:cNvPr id="68" name="순서도: 처리 67">
                <a:extLst>
                  <a:ext uri="{FF2B5EF4-FFF2-40B4-BE49-F238E27FC236}">
                    <a16:creationId xmlns:a16="http://schemas.microsoft.com/office/drawing/2014/main" id="{1A3F5FCA-D16E-5AD5-8EDA-7735AC9D45B6}"/>
                  </a:ext>
                </a:extLst>
              </p:cNvPr>
              <p:cNvSpPr/>
              <p:nvPr/>
            </p:nvSpPr>
            <p:spPr>
              <a:xfrm>
                <a:off x="5120880" y="4638308"/>
                <a:ext cx="1320304" cy="288000"/>
              </a:xfrm>
              <a:prstGeom prst="flowChartProcess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bg1"/>
                    </a:solidFill>
                    <a:latin typeface="KoPubWorld돋움체 Light" panose="020B0600000101010101" charset="-127"/>
                    <a:ea typeface="KoPubWorld돋움체 Light" panose="020B0600000101010101" charset="-127"/>
                    <a:cs typeface="KoPubWorld돋움체 Light" panose="020B0600000101010101" charset="-127"/>
                  </a:rPr>
                  <a:t>참여 경기 횟수</a:t>
                </a: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B2AE4E1C-FC5E-E44F-C685-7A0987F6A499}"/>
                  </a:ext>
                </a:extLst>
              </p:cNvPr>
              <p:cNvSpPr txBox="1"/>
              <p:nvPr/>
            </p:nvSpPr>
            <p:spPr>
              <a:xfrm>
                <a:off x="6831327" y="4638308"/>
                <a:ext cx="48169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>
                  <a:defRPr sz="1400" spc="-150"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defRPr>
                </a:lvl1pPr>
              </a:lstStyle>
              <a:p>
                <a:pPr algn="ctr"/>
                <a:r>
                  <a:rPr lang="en-US" altLang="ko-KR" dirty="0"/>
                  <a:t>0</a:t>
                </a:r>
              </a:p>
            </p:txBody>
          </p:sp>
        </p:grpSp>
        <p:sp>
          <p:nvSpPr>
            <p:cNvPr id="114" name="사각형: 둥근 모서리 113">
              <a:extLst>
                <a:ext uri="{FF2B5EF4-FFF2-40B4-BE49-F238E27FC236}">
                  <a16:creationId xmlns:a16="http://schemas.microsoft.com/office/drawing/2014/main" id="{439F5415-2F03-49A8-0C56-A19E4CC24975}"/>
                </a:ext>
              </a:extLst>
            </p:cNvPr>
            <p:cNvSpPr/>
            <p:nvPr/>
          </p:nvSpPr>
          <p:spPr>
            <a:xfrm>
              <a:off x="5045508" y="3237727"/>
              <a:ext cx="735524" cy="300530"/>
            </a:xfrm>
            <a:prstGeom prst="roundRect">
              <a:avLst/>
            </a:prstGeom>
            <a:solidFill>
              <a:srgbClr val="FFFFFF"/>
            </a:solidFill>
            <a:ln>
              <a:solidFill>
                <a:srgbClr val="D1D1D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>
                  <a:solidFill>
                    <a:schemeClr val="tx1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공격</a:t>
              </a:r>
            </a:p>
          </p:txBody>
        </p:sp>
        <p:sp>
          <p:nvSpPr>
            <p:cNvPr id="116" name="사각형: 둥근 모서리 115">
              <a:extLst>
                <a:ext uri="{FF2B5EF4-FFF2-40B4-BE49-F238E27FC236}">
                  <a16:creationId xmlns:a16="http://schemas.microsoft.com/office/drawing/2014/main" id="{82F5583F-5A1C-13BC-D6E9-266ADA1DC9EB}"/>
                </a:ext>
              </a:extLst>
            </p:cNvPr>
            <p:cNvSpPr/>
            <p:nvPr/>
          </p:nvSpPr>
          <p:spPr>
            <a:xfrm>
              <a:off x="6395496" y="3257108"/>
              <a:ext cx="735524" cy="300530"/>
            </a:xfrm>
            <a:prstGeom prst="roundRect">
              <a:avLst/>
            </a:prstGeom>
            <a:solidFill>
              <a:srgbClr val="FFFFFF"/>
            </a:solidFill>
            <a:ln>
              <a:solidFill>
                <a:srgbClr val="D1D1D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>
                  <a:solidFill>
                    <a:schemeClr val="tx1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패스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64601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0A21B2AC-30E9-7902-CB48-60870211AD35}"/>
              </a:ext>
            </a:extLst>
          </p:cNvPr>
          <p:cNvSpPr/>
          <p:nvPr/>
        </p:nvSpPr>
        <p:spPr>
          <a:xfrm>
            <a:off x="270164" y="1375320"/>
            <a:ext cx="8820048" cy="532131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55A051A1-CAC1-F9DA-3E29-266997D10AA2}"/>
              </a:ext>
            </a:extLst>
          </p:cNvPr>
          <p:cNvGraphicFramePr>
            <a:graphicFrameLocks noGrp="1"/>
          </p:cNvGraphicFramePr>
          <p:nvPr/>
        </p:nvGraphicFramePr>
        <p:xfrm>
          <a:off x="270164" y="183921"/>
          <a:ext cx="11668991" cy="10422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00598">
                  <a:extLst>
                    <a:ext uri="{9D8B030D-6E8A-4147-A177-3AD203B41FA5}">
                      <a16:colId xmlns:a16="http://schemas.microsoft.com/office/drawing/2014/main" val="606125545"/>
                    </a:ext>
                  </a:extLst>
                </a:gridCol>
                <a:gridCol w="10168393">
                  <a:extLst>
                    <a:ext uri="{9D8B030D-6E8A-4147-A177-3AD203B41FA5}">
                      <a16:colId xmlns:a16="http://schemas.microsoft.com/office/drawing/2014/main" val="3285815456"/>
                    </a:ext>
                  </a:extLst>
                </a:gridCol>
              </a:tblGrid>
              <a:tr h="34740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400" kern="1200" spc="-150" dirty="0" err="1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화면명</a:t>
                      </a:r>
                      <a:endParaRPr lang="ko-KR" altLang="en-US" sz="14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메인 홈 화면 </a:t>
                      </a:r>
                      <a:r>
                        <a:rPr lang="en-US" altLang="ko-KR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&gt; </a:t>
                      </a:r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마이 페이지 </a:t>
                      </a:r>
                      <a:r>
                        <a:rPr lang="en-US" altLang="ko-KR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&gt; </a:t>
                      </a:r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마이 페이지 수정</a:t>
                      </a:r>
                      <a:r>
                        <a:rPr lang="en-US" altLang="ko-KR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_1</a:t>
                      </a:r>
                      <a:endParaRPr lang="ko-KR" altLang="en-US" sz="14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3594915"/>
                  </a:ext>
                </a:extLst>
              </a:tr>
              <a:tr h="34740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참고 요구사항 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4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2421481"/>
                  </a:ext>
                </a:extLst>
              </a:tr>
              <a:tr h="34740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비고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작성자</a:t>
                      </a:r>
                      <a:r>
                        <a:rPr lang="en-US" altLang="ko-KR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: </a:t>
                      </a:r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서한울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5619919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EC8CC74C-0593-602D-2512-0FEAED5F6C61}"/>
              </a:ext>
            </a:extLst>
          </p:cNvPr>
          <p:cNvSpPr/>
          <p:nvPr/>
        </p:nvSpPr>
        <p:spPr>
          <a:xfrm>
            <a:off x="510072" y="1485898"/>
            <a:ext cx="1059873" cy="4572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spc="-150" dirty="0">
                <a:solidFill>
                  <a:schemeClr val="tx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Football Agora</a:t>
            </a:r>
            <a:endParaRPr lang="ko-KR" altLang="en-US" sz="1400" spc="-150" dirty="0">
              <a:solidFill>
                <a:schemeClr val="tx1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74E9220-9A8E-796A-5283-AB05F6EB48D5}"/>
              </a:ext>
            </a:extLst>
          </p:cNvPr>
          <p:cNvSpPr txBox="1"/>
          <p:nvPr/>
        </p:nvSpPr>
        <p:spPr>
          <a:xfrm>
            <a:off x="12676908" y="790544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글씨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FA2B98D-937D-EB84-9177-90EBEDA5ADA1}"/>
              </a:ext>
            </a:extLst>
          </p:cNvPr>
          <p:cNvSpPr txBox="1"/>
          <p:nvPr/>
        </p:nvSpPr>
        <p:spPr>
          <a:xfrm>
            <a:off x="12676908" y="1178121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ko-KR" altLang="en-US" dirty="0"/>
              <a:t>글씨</a:t>
            </a:r>
          </a:p>
        </p:txBody>
      </p:sp>
      <p:graphicFrame>
        <p:nvGraphicFramePr>
          <p:cNvPr id="139" name="표 138">
            <a:extLst>
              <a:ext uri="{FF2B5EF4-FFF2-40B4-BE49-F238E27FC236}">
                <a16:creationId xmlns:a16="http://schemas.microsoft.com/office/drawing/2014/main" id="{8A22A366-4425-B948-5428-81B6F37707C8}"/>
              </a:ext>
            </a:extLst>
          </p:cNvPr>
          <p:cNvGraphicFramePr>
            <a:graphicFrameLocks noGrp="1"/>
          </p:cNvGraphicFramePr>
          <p:nvPr/>
        </p:nvGraphicFramePr>
        <p:xfrm>
          <a:off x="9170659" y="1375323"/>
          <a:ext cx="2774553" cy="53364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3264">
                  <a:extLst>
                    <a:ext uri="{9D8B030D-6E8A-4147-A177-3AD203B41FA5}">
                      <a16:colId xmlns:a16="http://schemas.microsoft.com/office/drawing/2014/main" val="1331650476"/>
                    </a:ext>
                  </a:extLst>
                </a:gridCol>
                <a:gridCol w="2441289">
                  <a:extLst>
                    <a:ext uri="{9D8B030D-6E8A-4147-A177-3AD203B41FA5}">
                      <a16:colId xmlns:a16="http://schemas.microsoft.com/office/drawing/2014/main" val="2833282244"/>
                    </a:ext>
                  </a:extLst>
                </a:gridCol>
              </a:tblGrid>
              <a:tr h="301718">
                <a:tc gridSpan="2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기능명세서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4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949810"/>
                  </a:ext>
                </a:extLst>
              </a:tr>
              <a:tr h="117669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1</a:t>
                      </a:r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- [ </a:t>
                      </a:r>
                      <a:r>
                        <a:rPr lang="ko-KR" altLang="en-US" sz="12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사진 업로드 </a:t>
                      </a:r>
                      <a:r>
                        <a:rPr lang="en-US" altLang="ko-KR" sz="12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] </a:t>
                      </a:r>
                      <a:r>
                        <a:rPr lang="ko-KR" altLang="en-US" sz="12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클릭 시 </a:t>
                      </a:r>
                      <a:r>
                        <a:rPr lang="en-US" altLang="ko-KR" sz="12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[</a:t>
                      </a:r>
                      <a:r>
                        <a:rPr lang="ko-KR" altLang="en-US" sz="12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프로필 사진 변경</a:t>
                      </a:r>
                      <a:r>
                        <a:rPr lang="en-US" altLang="ko-KR" sz="12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] </a:t>
                      </a:r>
                      <a:r>
                        <a:rPr lang="ko-KR" altLang="en-US" sz="1200" kern="1200" spc="-150" dirty="0" err="1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모달창</a:t>
                      </a:r>
                      <a:r>
                        <a:rPr lang="ko-KR" altLang="en-US" sz="12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 표시</a:t>
                      </a:r>
                      <a:endParaRPr lang="en-US" altLang="ko-KR" sz="12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- </a:t>
                      </a:r>
                      <a:r>
                        <a:rPr lang="ko-KR" altLang="en-US" sz="1200" kern="1200" spc="-150" dirty="0" err="1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모달창의</a:t>
                      </a:r>
                      <a:r>
                        <a:rPr lang="ko-KR" altLang="en-US" sz="12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 </a:t>
                      </a:r>
                      <a:r>
                        <a:rPr lang="en-US" altLang="ko-KR" sz="12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[ </a:t>
                      </a:r>
                      <a:r>
                        <a:rPr lang="ko-KR" altLang="en-US" sz="12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프로필사진 업로드 </a:t>
                      </a:r>
                      <a:r>
                        <a:rPr lang="en-US" altLang="ko-KR" sz="12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] </a:t>
                      </a:r>
                      <a:r>
                        <a:rPr lang="ko-KR" altLang="en-US" sz="12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버튼 클릭 시</a:t>
                      </a:r>
                      <a:r>
                        <a:rPr lang="en-US" altLang="ko-KR" sz="12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, </a:t>
                      </a:r>
                      <a:r>
                        <a:rPr lang="ko-KR" altLang="en-US" sz="12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파일 업로드 가능</a:t>
                      </a:r>
                      <a:br>
                        <a:rPr lang="en-US" altLang="ko-KR" sz="12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</a:br>
                      <a:r>
                        <a:rPr lang="en-US" altLang="ko-KR" sz="12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- </a:t>
                      </a:r>
                      <a:r>
                        <a:rPr lang="ko-KR" altLang="en-US" sz="1200" kern="1200" spc="-150" dirty="0" err="1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모달창의</a:t>
                      </a:r>
                      <a:r>
                        <a:rPr lang="ko-KR" altLang="en-US" sz="12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 </a:t>
                      </a:r>
                      <a:r>
                        <a:rPr lang="en-US" altLang="ko-KR" sz="12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[ </a:t>
                      </a:r>
                      <a:r>
                        <a:rPr lang="ko-KR" altLang="en-US" sz="12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기본 사진 선택</a:t>
                      </a:r>
                      <a:r>
                        <a:rPr lang="en-US" altLang="ko-KR" sz="12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 ] </a:t>
                      </a:r>
                      <a:r>
                        <a:rPr lang="ko-KR" altLang="en-US" sz="12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버튼 클릭 시</a:t>
                      </a:r>
                      <a:r>
                        <a:rPr lang="en-US" altLang="ko-KR" sz="12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, </a:t>
                      </a:r>
                      <a:r>
                        <a:rPr lang="ko-KR" altLang="en-US" sz="12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기본 프로필 사진으로 변경</a:t>
                      </a:r>
                      <a:endParaRPr lang="en-US" altLang="ko-KR" sz="12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8995814"/>
                  </a:ext>
                </a:extLst>
              </a:tr>
              <a:tr h="1134884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2</a:t>
                      </a:r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- </a:t>
                      </a:r>
                      <a:r>
                        <a:rPr lang="ko-KR" altLang="en-US" sz="12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닉네임 변경 기능</a:t>
                      </a:r>
                      <a:br>
                        <a:rPr lang="en-US" altLang="ko-KR" sz="12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</a:br>
                      <a:r>
                        <a:rPr lang="en-US" altLang="ko-KR" sz="12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- </a:t>
                      </a:r>
                      <a:r>
                        <a:rPr lang="ko-KR" altLang="en-US" sz="12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인풋박스로 값을 받음</a:t>
                      </a:r>
                      <a:br>
                        <a:rPr lang="en-US" altLang="ko-KR" sz="12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</a:br>
                      <a:r>
                        <a:rPr lang="en-US" altLang="ko-KR" sz="12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- </a:t>
                      </a:r>
                      <a:r>
                        <a:rPr lang="ko-KR" altLang="en-US" sz="12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최대 </a:t>
                      </a:r>
                      <a:r>
                        <a:rPr lang="en-US" altLang="ko-KR" sz="12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10</a:t>
                      </a:r>
                      <a:r>
                        <a:rPr lang="ko-KR" altLang="en-US" sz="12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자</a:t>
                      </a:r>
                      <a:r>
                        <a:rPr lang="en-US" altLang="ko-KR" sz="12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, </a:t>
                      </a:r>
                      <a:r>
                        <a:rPr lang="ko-KR" altLang="en-US" sz="12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특수문자 </a:t>
                      </a:r>
                      <a:r>
                        <a:rPr lang="en-US" altLang="ko-KR" sz="12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‘_’</a:t>
                      </a:r>
                      <a:r>
                        <a:rPr lang="ko-KR" altLang="en-US" sz="12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만 가능</a:t>
                      </a:r>
                      <a:r>
                        <a:rPr lang="en-US" altLang="ko-KR" sz="12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, </a:t>
                      </a:r>
                      <a:r>
                        <a:rPr lang="ko-KR" altLang="en-US" sz="12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공백 불가</a:t>
                      </a:r>
                      <a:br>
                        <a:rPr lang="en-US" altLang="ko-KR" sz="12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</a:br>
                      <a:r>
                        <a:rPr lang="en-US" altLang="ko-KR" sz="12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- </a:t>
                      </a:r>
                      <a:r>
                        <a:rPr lang="ko-KR" altLang="en-US" sz="12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회원이 닉네임 조건에 부합하지 않는 값을 입력하면 오류 문구 표시</a:t>
                      </a:r>
                      <a:endParaRPr lang="en-US" altLang="ko-KR" sz="12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835992"/>
                  </a:ext>
                </a:extLst>
              </a:tr>
              <a:tr h="52223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3</a:t>
                      </a:r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- </a:t>
                      </a:r>
                      <a:r>
                        <a:rPr lang="ko-KR" altLang="en-US" sz="12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주 활동지역 변경 기능</a:t>
                      </a:r>
                      <a:endParaRPr lang="en-US" altLang="ko-KR" sz="12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-  </a:t>
                      </a:r>
                      <a:r>
                        <a:rPr lang="ko-KR" altLang="en-US" sz="1200" kern="1200" spc="-150" dirty="0" err="1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셀렉</a:t>
                      </a:r>
                      <a:r>
                        <a:rPr lang="ko-KR" altLang="en-US" sz="12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 박스로 값을 입력 받음</a:t>
                      </a:r>
                      <a:endParaRPr lang="ko-KR" altLang="en-US" sz="1200" kern="1200" spc="-150" dirty="0">
                        <a:solidFill>
                          <a:schemeClr val="tx1"/>
                        </a:solidFill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705699"/>
                  </a:ext>
                </a:extLst>
              </a:tr>
              <a:tr h="119079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4</a:t>
                      </a:r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- </a:t>
                      </a:r>
                      <a:r>
                        <a:rPr lang="ko-KR" altLang="en-US" sz="12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자기소개 변경 기능</a:t>
                      </a:r>
                      <a:br>
                        <a:rPr lang="en-US" altLang="ko-KR" sz="12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</a:br>
                      <a:r>
                        <a:rPr lang="en-US" altLang="ko-KR" sz="12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- </a:t>
                      </a:r>
                      <a:r>
                        <a:rPr lang="ko-KR" altLang="en-US" sz="12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인풋박스로 값을 받으며</a:t>
                      </a:r>
                      <a:r>
                        <a:rPr lang="en-US" altLang="ko-KR" sz="12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, </a:t>
                      </a:r>
                      <a:r>
                        <a:rPr lang="ko-KR" altLang="en-US" sz="12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공란일 경우</a:t>
                      </a:r>
                      <a:r>
                        <a:rPr lang="en-US" altLang="ko-KR" sz="12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 Place Holder</a:t>
                      </a:r>
                      <a:r>
                        <a:rPr lang="ko-KR" altLang="en-US" sz="12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로 값의 범위를 안내하는 가이드 문구 표기</a:t>
                      </a:r>
                      <a:br>
                        <a:rPr lang="en-US" altLang="ko-KR" sz="12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</a:br>
                      <a:r>
                        <a:rPr lang="en-US" altLang="ko-KR" sz="12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- </a:t>
                      </a:r>
                      <a:r>
                        <a:rPr lang="ko-KR" altLang="en-US" sz="12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최대 </a:t>
                      </a:r>
                      <a:r>
                        <a:rPr lang="en-US" altLang="ko-KR" sz="12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55</a:t>
                      </a:r>
                      <a:r>
                        <a:rPr lang="ko-KR" altLang="en-US" sz="12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자</a:t>
                      </a:r>
                      <a:endParaRPr lang="en-US" altLang="ko-KR" sz="12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811821"/>
                  </a:ext>
                </a:extLst>
              </a:tr>
              <a:tr h="994983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5</a:t>
                      </a:r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- [ </a:t>
                      </a:r>
                      <a:r>
                        <a:rPr lang="ko-KR" altLang="en-US" sz="12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저장 </a:t>
                      </a:r>
                      <a:r>
                        <a:rPr lang="en-US" altLang="ko-KR" sz="12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] </a:t>
                      </a:r>
                      <a:r>
                        <a:rPr lang="ko-KR" altLang="en-US" sz="12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버튼 클릭 시 변경된 사항이 적용된  </a:t>
                      </a:r>
                      <a:r>
                        <a:rPr lang="en-US" altLang="ko-KR" sz="12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&lt; </a:t>
                      </a:r>
                      <a:r>
                        <a:rPr lang="ko-KR" altLang="en-US" sz="12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마이 페이지 </a:t>
                      </a:r>
                      <a:r>
                        <a:rPr lang="en-US" altLang="ko-KR" sz="12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&gt; </a:t>
                      </a:r>
                      <a:r>
                        <a:rPr lang="ko-KR" altLang="en-US" sz="12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화면으로 이동</a:t>
                      </a:r>
                      <a:endParaRPr lang="en-US" altLang="ko-KR" sz="12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4230163"/>
                  </a:ext>
                </a:extLst>
              </a:tr>
            </a:tbl>
          </a:graphicData>
        </a:graphic>
      </p:graphicFrame>
      <p:grpSp>
        <p:nvGrpSpPr>
          <p:cNvPr id="93" name="그룹 92">
            <a:extLst>
              <a:ext uri="{FF2B5EF4-FFF2-40B4-BE49-F238E27FC236}">
                <a16:creationId xmlns:a16="http://schemas.microsoft.com/office/drawing/2014/main" id="{D7E27F40-9352-7389-92F7-FB0815071FEC}"/>
              </a:ext>
            </a:extLst>
          </p:cNvPr>
          <p:cNvGrpSpPr/>
          <p:nvPr/>
        </p:nvGrpSpPr>
        <p:grpSpPr>
          <a:xfrm>
            <a:off x="2441604" y="5800630"/>
            <a:ext cx="266420" cy="307777"/>
            <a:chOff x="7394543" y="1579667"/>
            <a:chExt cx="266420" cy="307777"/>
          </a:xfrm>
        </p:grpSpPr>
        <p:sp>
          <p:nvSpPr>
            <p:cNvPr id="94" name="타원 93">
              <a:extLst>
                <a:ext uri="{FF2B5EF4-FFF2-40B4-BE49-F238E27FC236}">
                  <a16:creationId xmlns:a16="http://schemas.microsoft.com/office/drawing/2014/main" id="{1D1FD1D5-579D-689D-E593-88104B268118}"/>
                </a:ext>
              </a:extLst>
            </p:cNvPr>
            <p:cNvSpPr/>
            <p:nvPr/>
          </p:nvSpPr>
          <p:spPr>
            <a:xfrm>
              <a:off x="7424116" y="1598847"/>
              <a:ext cx="234355" cy="2312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ko-KR" altLang="en-US" sz="1400" spc="-15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417D66B4-4806-3138-DE5A-41CDDCA2E3F6}"/>
                </a:ext>
              </a:extLst>
            </p:cNvPr>
            <p:cNvSpPr txBox="1"/>
            <p:nvPr/>
          </p:nvSpPr>
          <p:spPr>
            <a:xfrm>
              <a:off x="7394543" y="1579667"/>
              <a:ext cx="266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>
                  <a:solidFill>
                    <a:schemeClr val="bg1"/>
                  </a:solidFill>
                </a:rPr>
                <a:t>5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EA51EB5E-9259-4A5F-45C8-4438732BDF15}"/>
              </a:ext>
            </a:extLst>
          </p:cNvPr>
          <p:cNvGrpSpPr/>
          <p:nvPr/>
        </p:nvGrpSpPr>
        <p:grpSpPr>
          <a:xfrm>
            <a:off x="8517537" y="1519556"/>
            <a:ext cx="326367" cy="326367"/>
            <a:chOff x="12487836" y="2521850"/>
            <a:chExt cx="381000" cy="381000"/>
          </a:xfrm>
        </p:grpSpPr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CD9666FD-27D1-1320-5EE4-ED40FF4AB1E6}"/>
                </a:ext>
              </a:extLst>
            </p:cNvPr>
            <p:cNvSpPr/>
            <p:nvPr/>
          </p:nvSpPr>
          <p:spPr>
            <a:xfrm>
              <a:off x="12487836" y="2521850"/>
              <a:ext cx="381000" cy="381000"/>
            </a:xfrm>
            <a:prstGeom prst="ellipse">
              <a:avLst/>
            </a:prstGeom>
            <a:solidFill>
              <a:srgbClr val="D1D1D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6" name="그림 25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C9CA837A-3165-2C91-E3EF-A8FE110CF2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543698" y="2579140"/>
              <a:ext cx="266420" cy="266420"/>
            </a:xfrm>
            <a:prstGeom prst="rect">
              <a:avLst/>
            </a:prstGeom>
          </p:spPr>
        </p:pic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6429F702-29CC-4BEB-6AB1-C433FD7D9473}"/>
              </a:ext>
            </a:extLst>
          </p:cNvPr>
          <p:cNvGrpSpPr/>
          <p:nvPr/>
        </p:nvGrpSpPr>
        <p:grpSpPr>
          <a:xfrm>
            <a:off x="529389" y="2245766"/>
            <a:ext cx="4090850" cy="3185784"/>
            <a:chOff x="780193" y="2234870"/>
            <a:chExt cx="4090850" cy="3185784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D34B24A8-82C9-2188-0262-FC8887F716D6}"/>
                </a:ext>
              </a:extLst>
            </p:cNvPr>
            <p:cNvSpPr/>
            <p:nvPr/>
          </p:nvSpPr>
          <p:spPr>
            <a:xfrm>
              <a:off x="780193" y="2234870"/>
              <a:ext cx="4090850" cy="3185784"/>
            </a:xfrm>
            <a:prstGeom prst="rect">
              <a:avLst/>
            </a:prstGeom>
            <a:solidFill>
              <a:srgbClr val="D1D1D1"/>
            </a:solidFill>
            <a:ln>
              <a:solidFill>
                <a:srgbClr val="D1D1D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24249B85-7A2A-EAD5-1976-DC7221CE87C1}"/>
                </a:ext>
              </a:extLst>
            </p:cNvPr>
            <p:cNvGrpSpPr/>
            <p:nvPr/>
          </p:nvGrpSpPr>
          <p:grpSpPr>
            <a:xfrm>
              <a:off x="821751" y="2331826"/>
              <a:ext cx="1412240" cy="1383851"/>
              <a:chOff x="6181816" y="1770307"/>
              <a:chExt cx="1412240" cy="1383851"/>
            </a:xfrm>
          </p:grpSpPr>
          <p:pic>
            <p:nvPicPr>
              <p:cNvPr id="31" name="그래픽 30" descr="사용자 단색으로 채워진">
                <a:extLst>
                  <a:ext uri="{FF2B5EF4-FFF2-40B4-BE49-F238E27FC236}">
                    <a16:creationId xmlns:a16="http://schemas.microsoft.com/office/drawing/2014/main" id="{20A1EE57-DBE4-0C7C-DFF9-9C9A7063A3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6294642" y="1967570"/>
                <a:ext cx="1186588" cy="1186588"/>
              </a:xfrm>
              <a:prstGeom prst="rect">
                <a:avLst/>
              </a:prstGeom>
            </p:spPr>
          </p:pic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65340FA5-9973-71E8-B10F-D53973DFC22E}"/>
                  </a:ext>
                </a:extLst>
              </p:cNvPr>
              <p:cNvSpPr/>
              <p:nvPr/>
            </p:nvSpPr>
            <p:spPr>
              <a:xfrm>
                <a:off x="6181816" y="1770307"/>
                <a:ext cx="1412240" cy="120865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8" name="순서도: 처리 37">
              <a:extLst>
                <a:ext uri="{FF2B5EF4-FFF2-40B4-BE49-F238E27FC236}">
                  <a16:creationId xmlns:a16="http://schemas.microsoft.com/office/drawing/2014/main" id="{1393FED5-D03D-1102-3EA2-D1B2F1B2FDBF}"/>
                </a:ext>
              </a:extLst>
            </p:cNvPr>
            <p:cNvSpPr/>
            <p:nvPr/>
          </p:nvSpPr>
          <p:spPr>
            <a:xfrm>
              <a:off x="2479870" y="2460582"/>
              <a:ext cx="720000" cy="288000"/>
            </a:xfrm>
            <a:prstGeom prst="flowChartProcess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bg1"/>
                  </a:solidFill>
                  <a:latin typeface="KoPubWorld돋움체 Light" panose="020B0600000101010101" charset="-127"/>
                  <a:ea typeface="KoPubWorld돋움체 Light" panose="020B0600000101010101" charset="-127"/>
                  <a:cs typeface="KoPubWorld돋움체 Light" panose="020B0600000101010101" charset="-127"/>
                </a:rPr>
                <a:t>이름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04315EB-1316-C57D-AE41-7898AE534CF7}"/>
                </a:ext>
              </a:extLst>
            </p:cNvPr>
            <p:cNvSpPr txBox="1"/>
            <p:nvPr/>
          </p:nvSpPr>
          <p:spPr>
            <a:xfrm>
              <a:off x="3704779" y="2469242"/>
              <a:ext cx="633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ko-KR" altLang="en-US" dirty="0"/>
                <a:t>홍길동</a:t>
              </a:r>
            </a:p>
          </p:txBody>
        </p:sp>
        <p:sp>
          <p:nvSpPr>
            <p:cNvPr id="44" name="순서도: 처리 43">
              <a:extLst>
                <a:ext uri="{FF2B5EF4-FFF2-40B4-BE49-F238E27FC236}">
                  <a16:creationId xmlns:a16="http://schemas.microsoft.com/office/drawing/2014/main" id="{F5B34AD6-8554-E69F-35B2-BB73DF5345BC}"/>
                </a:ext>
              </a:extLst>
            </p:cNvPr>
            <p:cNvSpPr/>
            <p:nvPr/>
          </p:nvSpPr>
          <p:spPr>
            <a:xfrm>
              <a:off x="2479871" y="2846524"/>
              <a:ext cx="720000" cy="288000"/>
            </a:xfrm>
            <a:prstGeom prst="flowChartProcess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bg1"/>
                  </a:solidFill>
                  <a:latin typeface="KoPubWorld돋움체 Light" panose="020B0600000101010101" charset="-127"/>
                  <a:ea typeface="KoPubWorld돋움체 Light" panose="020B0600000101010101" charset="-127"/>
                  <a:cs typeface="KoPubWorld돋움체 Light" panose="020B0600000101010101" charset="-127"/>
                </a:rPr>
                <a:t>닉네임</a:t>
              </a:r>
            </a:p>
          </p:txBody>
        </p:sp>
        <p:sp>
          <p:nvSpPr>
            <p:cNvPr id="47" name="순서도: 처리 46">
              <a:extLst>
                <a:ext uri="{FF2B5EF4-FFF2-40B4-BE49-F238E27FC236}">
                  <a16:creationId xmlns:a16="http://schemas.microsoft.com/office/drawing/2014/main" id="{0EF6B245-3642-C092-149A-6856A13B9BF8}"/>
                </a:ext>
              </a:extLst>
            </p:cNvPr>
            <p:cNvSpPr/>
            <p:nvPr/>
          </p:nvSpPr>
          <p:spPr>
            <a:xfrm>
              <a:off x="2479870" y="3252477"/>
              <a:ext cx="1080000" cy="288000"/>
            </a:xfrm>
            <a:prstGeom prst="flowChartProcess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bg1"/>
                  </a:solidFill>
                  <a:latin typeface="KoPubWorld돋움체 Light" panose="020B0600000101010101" charset="-127"/>
                  <a:ea typeface="KoPubWorld돋움체 Light" panose="020B0600000101010101" charset="-127"/>
                  <a:cs typeface="KoPubWorld돋움체 Light" panose="020B0600000101010101" charset="-127"/>
                </a:rPr>
                <a:t>주 활동지역</a:t>
              </a:r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4B4B896E-9AC7-8579-510A-A678A0C7D9F8}"/>
              </a:ext>
            </a:extLst>
          </p:cNvPr>
          <p:cNvGrpSpPr/>
          <p:nvPr/>
        </p:nvGrpSpPr>
        <p:grpSpPr>
          <a:xfrm>
            <a:off x="4753054" y="2245766"/>
            <a:ext cx="4090850" cy="3185784"/>
            <a:chOff x="4753054" y="2245766"/>
            <a:chExt cx="4090850" cy="3185784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F4D01642-48A4-C71A-BB2C-4FB0C7003D85}"/>
                </a:ext>
              </a:extLst>
            </p:cNvPr>
            <p:cNvSpPr/>
            <p:nvPr/>
          </p:nvSpPr>
          <p:spPr>
            <a:xfrm>
              <a:off x="4753054" y="2245766"/>
              <a:ext cx="4090850" cy="3185784"/>
            </a:xfrm>
            <a:prstGeom prst="rect">
              <a:avLst/>
            </a:prstGeom>
            <a:noFill/>
            <a:ln>
              <a:solidFill>
                <a:srgbClr val="D1D1D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C9C6A353-7DEF-B7C6-EB4C-3997C48E832F}"/>
                </a:ext>
              </a:extLst>
            </p:cNvPr>
            <p:cNvSpPr txBox="1"/>
            <p:nvPr/>
          </p:nvSpPr>
          <p:spPr>
            <a:xfrm>
              <a:off x="5045508" y="3737085"/>
              <a:ext cx="12139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ko-KR" altLang="en-US" sz="1600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팀 정보</a:t>
              </a:r>
              <a:endParaRPr lang="en-US" altLang="ko-KR" sz="16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B264897F-7F03-D905-226E-46C88B3C5A62}"/>
                </a:ext>
              </a:extLst>
            </p:cNvPr>
            <p:cNvGrpSpPr/>
            <p:nvPr/>
          </p:nvGrpSpPr>
          <p:grpSpPr>
            <a:xfrm>
              <a:off x="4916675" y="2519806"/>
              <a:ext cx="3763608" cy="658525"/>
              <a:chOff x="4845713" y="2361043"/>
              <a:chExt cx="3763608" cy="65852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938E7299-CC8B-277E-C98C-9FC3042E305C}"/>
                  </a:ext>
                </a:extLst>
              </p:cNvPr>
              <p:cNvSpPr txBox="1"/>
              <p:nvPr/>
            </p:nvSpPr>
            <p:spPr>
              <a:xfrm>
                <a:off x="4845713" y="2361043"/>
                <a:ext cx="95364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>
                  <a:defRPr sz="1400" spc="-150"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defRPr>
                </a:lvl1pPr>
              </a:lstStyle>
              <a:p>
                <a:pPr algn="ctr"/>
                <a:r>
                  <a:rPr lang="ko-KR" altLang="en-US" sz="1600" dirty="0"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주 포지션</a:t>
                </a:r>
                <a:endParaRPr lang="en-US" altLang="ko-KR" sz="1600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endParaRPr>
              </a:p>
            </p:txBody>
          </p:sp>
          <p:sp>
            <p:nvSpPr>
              <p:cNvPr id="23" name="사각형: 둥근 모서리 22">
                <a:extLst>
                  <a:ext uri="{FF2B5EF4-FFF2-40B4-BE49-F238E27FC236}">
                    <a16:creationId xmlns:a16="http://schemas.microsoft.com/office/drawing/2014/main" id="{0C20AB67-729B-CE1D-331C-AC1DB6E154D0}"/>
                  </a:ext>
                </a:extLst>
              </p:cNvPr>
              <p:cNvSpPr/>
              <p:nvPr/>
            </p:nvSpPr>
            <p:spPr>
              <a:xfrm>
                <a:off x="4974546" y="2717168"/>
                <a:ext cx="735524" cy="300530"/>
              </a:xfrm>
              <a:prstGeom prst="roundRect">
                <a:avLst/>
              </a:prstGeom>
              <a:solidFill>
                <a:srgbClr val="FFFFFF"/>
              </a:solidFill>
              <a:ln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500" dirty="0">
                    <a:solidFill>
                      <a:schemeClr val="tx1"/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골키퍼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D8A764C-F2FB-290B-F9FD-D4251A63EA5D}"/>
                  </a:ext>
                </a:extLst>
              </p:cNvPr>
              <p:cNvSpPr txBox="1"/>
              <p:nvPr/>
            </p:nvSpPr>
            <p:spPr>
              <a:xfrm>
                <a:off x="6081692" y="2361043"/>
                <a:ext cx="121391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>
                  <a:defRPr sz="1400" spc="-150"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defRPr>
                </a:lvl1pPr>
              </a:lstStyle>
              <a:p>
                <a:pPr algn="ctr"/>
                <a:r>
                  <a:rPr lang="ko-KR" altLang="en-US" sz="1600" dirty="0" err="1"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자신있는</a:t>
                </a:r>
                <a:r>
                  <a:rPr lang="ko-KR" altLang="en-US" sz="1600" dirty="0"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 능력</a:t>
                </a:r>
                <a:endParaRPr lang="en-US" altLang="ko-KR" sz="1600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endParaRPr>
              </a:p>
            </p:txBody>
          </p:sp>
          <p:sp>
            <p:nvSpPr>
              <p:cNvPr id="39" name="사각형: 둥근 모서리 38">
                <a:extLst>
                  <a:ext uri="{FF2B5EF4-FFF2-40B4-BE49-F238E27FC236}">
                    <a16:creationId xmlns:a16="http://schemas.microsoft.com/office/drawing/2014/main" id="{F9AEF4D1-A20E-D5E1-4A4B-86C435F4CDC8}"/>
                  </a:ext>
                </a:extLst>
              </p:cNvPr>
              <p:cNvSpPr/>
              <p:nvPr/>
            </p:nvSpPr>
            <p:spPr>
              <a:xfrm>
                <a:off x="6324047" y="2717168"/>
                <a:ext cx="735524" cy="300530"/>
              </a:xfrm>
              <a:prstGeom prst="roundRect">
                <a:avLst/>
              </a:prstGeom>
              <a:solidFill>
                <a:srgbClr val="FFFFFF"/>
              </a:solidFill>
              <a:ln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500" dirty="0">
                    <a:solidFill>
                      <a:schemeClr val="tx1"/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드리블</a:t>
                </a: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C18E2E02-0114-B1AD-30E7-FB3AC627B945}"/>
                  </a:ext>
                </a:extLst>
              </p:cNvPr>
              <p:cNvSpPr txBox="1"/>
              <p:nvPr/>
            </p:nvSpPr>
            <p:spPr>
              <a:xfrm>
                <a:off x="7669727" y="2361043"/>
                <a:ext cx="93959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>
                  <a:defRPr sz="1400" spc="-150"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defRPr>
                </a:lvl1pPr>
              </a:lstStyle>
              <a:p>
                <a:pPr algn="ctr"/>
                <a:r>
                  <a:rPr lang="ko-KR" altLang="en-US" sz="1600" dirty="0"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축구 수준</a:t>
                </a:r>
                <a:endParaRPr lang="en-US" altLang="ko-KR" sz="1600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endParaRPr>
              </a:p>
            </p:txBody>
          </p:sp>
          <p:sp>
            <p:nvSpPr>
              <p:cNvPr id="62" name="사각형: 둥근 모서리 61">
                <a:extLst>
                  <a:ext uri="{FF2B5EF4-FFF2-40B4-BE49-F238E27FC236}">
                    <a16:creationId xmlns:a16="http://schemas.microsoft.com/office/drawing/2014/main" id="{777E9A88-1C4D-5449-C8DE-EC15F80BEA14}"/>
                  </a:ext>
                </a:extLst>
              </p:cNvPr>
              <p:cNvSpPr/>
              <p:nvPr/>
            </p:nvSpPr>
            <p:spPr>
              <a:xfrm>
                <a:off x="7673548" y="2717168"/>
                <a:ext cx="904369" cy="302400"/>
              </a:xfrm>
              <a:prstGeom prst="roundRect">
                <a:avLst/>
              </a:prstGeom>
              <a:solidFill>
                <a:srgbClr val="FFFFFF"/>
              </a:solidFill>
              <a:ln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500" dirty="0" err="1">
                    <a:solidFill>
                      <a:schemeClr val="tx1"/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풀롱도르</a:t>
                </a:r>
                <a:endParaRPr lang="ko-KR" altLang="en-US" sz="1500" dirty="0">
                  <a:solidFill>
                    <a:schemeClr val="tx1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endParaRPr>
              </a:p>
            </p:txBody>
          </p:sp>
        </p:grpSp>
        <p:sp>
          <p:nvSpPr>
            <p:cNvPr id="66" name="순서도: 처리 65">
              <a:extLst>
                <a:ext uri="{FF2B5EF4-FFF2-40B4-BE49-F238E27FC236}">
                  <a16:creationId xmlns:a16="http://schemas.microsoft.com/office/drawing/2014/main" id="{EA16C20A-AF08-1D7D-14B4-D2A003629C48}"/>
                </a:ext>
              </a:extLst>
            </p:cNvPr>
            <p:cNvSpPr/>
            <p:nvPr/>
          </p:nvSpPr>
          <p:spPr>
            <a:xfrm>
              <a:off x="5120881" y="4232355"/>
              <a:ext cx="720000" cy="288000"/>
            </a:xfrm>
            <a:prstGeom prst="flowChartProcess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bg1"/>
                  </a:solidFill>
                  <a:latin typeface="KoPubWorld돋움체 Light" panose="020B0600000101010101" charset="-127"/>
                  <a:ea typeface="KoPubWorld돋움체 Light" panose="020B0600000101010101" charset="-127"/>
                  <a:cs typeface="KoPubWorld돋움체 Light" panose="020B0600000101010101" charset="-127"/>
                </a:rPr>
                <a:t>소속 팀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DCA5D3E5-FF65-6699-6B37-0BF75C3C22FA}"/>
                </a:ext>
              </a:extLst>
            </p:cNvPr>
            <p:cNvSpPr txBox="1"/>
            <p:nvPr/>
          </p:nvSpPr>
          <p:spPr>
            <a:xfrm>
              <a:off x="6704413" y="4222466"/>
              <a:ext cx="7355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pPr algn="ctr"/>
              <a:r>
                <a:rPr lang="ko-KR" altLang="en-US" dirty="0" err="1">
                  <a:solidFill>
                    <a:srgbClr val="0D50BB"/>
                  </a:solidFill>
                </a:rPr>
                <a:t>의적단</a:t>
              </a:r>
              <a:endParaRPr lang="ko-KR" altLang="en-US" dirty="0">
                <a:solidFill>
                  <a:srgbClr val="0D50BB"/>
                </a:solidFill>
              </a:endParaRPr>
            </a:p>
          </p:txBody>
        </p:sp>
        <p:sp>
          <p:nvSpPr>
            <p:cNvPr id="68" name="순서도: 처리 67">
              <a:extLst>
                <a:ext uri="{FF2B5EF4-FFF2-40B4-BE49-F238E27FC236}">
                  <a16:creationId xmlns:a16="http://schemas.microsoft.com/office/drawing/2014/main" id="{1A3F5FCA-D16E-5AD5-8EDA-7735AC9D45B6}"/>
                </a:ext>
              </a:extLst>
            </p:cNvPr>
            <p:cNvSpPr/>
            <p:nvPr/>
          </p:nvSpPr>
          <p:spPr>
            <a:xfrm>
              <a:off x="5120880" y="4638308"/>
              <a:ext cx="1320304" cy="288000"/>
            </a:xfrm>
            <a:prstGeom prst="flowChartProcess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bg1"/>
                  </a:solidFill>
                  <a:latin typeface="KoPubWorld돋움체 Light" panose="020B0600000101010101" charset="-127"/>
                  <a:ea typeface="KoPubWorld돋움체 Light" panose="020B0600000101010101" charset="-127"/>
                  <a:cs typeface="KoPubWorld돋움체 Light" panose="020B0600000101010101" charset="-127"/>
                </a:rPr>
                <a:t>참여 경기 횟수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B2AE4E1C-FC5E-E44F-C685-7A0987F6A499}"/>
                </a:ext>
              </a:extLst>
            </p:cNvPr>
            <p:cNvSpPr txBox="1"/>
            <p:nvPr/>
          </p:nvSpPr>
          <p:spPr>
            <a:xfrm>
              <a:off x="6831327" y="4638308"/>
              <a:ext cx="4816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pPr algn="ctr"/>
              <a:r>
                <a:rPr lang="en-US" altLang="ko-KR" dirty="0"/>
                <a:t>0</a:t>
              </a:r>
            </a:p>
          </p:txBody>
        </p:sp>
      </p:grp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2F8248D0-A7E7-1665-0B76-1E06BEAE8EFA}"/>
              </a:ext>
            </a:extLst>
          </p:cNvPr>
          <p:cNvCxnSpPr>
            <a:cxnSpLocks/>
            <a:stCxn id="2" idx="0"/>
          </p:cNvCxnSpPr>
          <p:nvPr/>
        </p:nvCxnSpPr>
        <p:spPr>
          <a:xfrm flipV="1">
            <a:off x="1485347" y="2140653"/>
            <a:ext cx="260258" cy="2300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95F91D59-DD34-2ED4-ADDA-0649F044CE9E}"/>
              </a:ext>
            </a:extLst>
          </p:cNvPr>
          <p:cNvGrpSpPr/>
          <p:nvPr/>
        </p:nvGrpSpPr>
        <p:grpSpPr>
          <a:xfrm>
            <a:off x="3157236" y="2875931"/>
            <a:ext cx="266420" cy="307777"/>
            <a:chOff x="7394543" y="1579667"/>
            <a:chExt cx="266420" cy="307777"/>
          </a:xfrm>
        </p:grpSpPr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CE604309-1889-4641-8DC5-63E891543DB3}"/>
                </a:ext>
              </a:extLst>
            </p:cNvPr>
            <p:cNvSpPr/>
            <p:nvPr/>
          </p:nvSpPr>
          <p:spPr>
            <a:xfrm>
              <a:off x="7424116" y="1598847"/>
              <a:ext cx="234355" cy="2312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ko-KR" altLang="en-US" sz="1400" spc="-15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C2B5DF48-62E5-5137-9BF5-721939B1ED57}"/>
                </a:ext>
              </a:extLst>
            </p:cNvPr>
            <p:cNvSpPr txBox="1"/>
            <p:nvPr/>
          </p:nvSpPr>
          <p:spPr>
            <a:xfrm>
              <a:off x="7394543" y="1579667"/>
              <a:ext cx="266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>
                  <a:solidFill>
                    <a:schemeClr val="bg1"/>
                  </a:solidFill>
                </a:rPr>
                <a:t>2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A8CC619F-EBE0-6648-744F-C19A01BF8395}"/>
              </a:ext>
            </a:extLst>
          </p:cNvPr>
          <p:cNvGrpSpPr/>
          <p:nvPr/>
        </p:nvGrpSpPr>
        <p:grpSpPr>
          <a:xfrm>
            <a:off x="4083169" y="3687741"/>
            <a:ext cx="266420" cy="307777"/>
            <a:chOff x="7394543" y="1579667"/>
            <a:chExt cx="266420" cy="307777"/>
          </a:xfrm>
        </p:grpSpPr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EA5C2FDD-74E8-6A38-D982-3B683FFDB030}"/>
                </a:ext>
              </a:extLst>
            </p:cNvPr>
            <p:cNvSpPr/>
            <p:nvPr/>
          </p:nvSpPr>
          <p:spPr>
            <a:xfrm>
              <a:off x="7424116" y="1598847"/>
              <a:ext cx="234355" cy="2312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ko-KR" altLang="en-US" sz="1400" spc="-15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41BFE6C6-022C-4723-FD2F-6AA8B755CC49}"/>
                </a:ext>
              </a:extLst>
            </p:cNvPr>
            <p:cNvSpPr txBox="1"/>
            <p:nvPr/>
          </p:nvSpPr>
          <p:spPr>
            <a:xfrm>
              <a:off x="7394543" y="1579667"/>
              <a:ext cx="266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>
                  <a:solidFill>
                    <a:schemeClr val="bg1"/>
                  </a:solidFill>
                </a:rPr>
                <a:t>3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D7AA14ED-5808-C23C-B28A-CABA62C6F626}"/>
              </a:ext>
            </a:extLst>
          </p:cNvPr>
          <p:cNvSpPr/>
          <p:nvPr/>
        </p:nvSpPr>
        <p:spPr>
          <a:xfrm>
            <a:off x="3400745" y="3221062"/>
            <a:ext cx="1644764" cy="388429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순서도: 처리 1">
            <a:extLst>
              <a:ext uri="{FF2B5EF4-FFF2-40B4-BE49-F238E27FC236}">
                <a16:creationId xmlns:a16="http://schemas.microsoft.com/office/drawing/2014/main" id="{618E3045-50D7-D81B-B956-B5C7BEB53323}"/>
              </a:ext>
            </a:extLst>
          </p:cNvPr>
          <p:cNvSpPr/>
          <p:nvPr/>
        </p:nvSpPr>
        <p:spPr>
          <a:xfrm>
            <a:off x="1045380" y="2370709"/>
            <a:ext cx="879933" cy="218857"/>
          </a:xfrm>
          <a:prstGeom prst="flowChartProcess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사진 업로드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FD988509-AE3D-3DF1-91B3-E938FB43E256}"/>
              </a:ext>
            </a:extLst>
          </p:cNvPr>
          <p:cNvGrpSpPr/>
          <p:nvPr/>
        </p:nvGrpSpPr>
        <p:grpSpPr>
          <a:xfrm>
            <a:off x="570947" y="3761354"/>
            <a:ext cx="3915328" cy="898441"/>
            <a:chOff x="989716" y="3392875"/>
            <a:chExt cx="3915328" cy="89844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31C8883-78C2-BCC3-0D39-5346827C26BC}"/>
                </a:ext>
              </a:extLst>
            </p:cNvPr>
            <p:cNvSpPr txBox="1"/>
            <p:nvPr/>
          </p:nvSpPr>
          <p:spPr>
            <a:xfrm>
              <a:off x="989716" y="3392875"/>
              <a:ext cx="914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ko-KR" altLang="en-US" sz="1600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자기소개</a:t>
              </a:r>
              <a:endParaRPr lang="en-US" altLang="ko-KR" sz="16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8" name="순서도: 처리 7">
              <a:extLst>
                <a:ext uri="{FF2B5EF4-FFF2-40B4-BE49-F238E27FC236}">
                  <a16:creationId xmlns:a16="http://schemas.microsoft.com/office/drawing/2014/main" id="{FE78194D-8714-44EB-206E-461A13181C4E}"/>
                </a:ext>
              </a:extLst>
            </p:cNvPr>
            <p:cNvSpPr/>
            <p:nvPr/>
          </p:nvSpPr>
          <p:spPr>
            <a:xfrm>
              <a:off x="1092432" y="3777382"/>
              <a:ext cx="3812612" cy="513934"/>
            </a:xfrm>
            <a:prstGeom prst="flowChartProcess">
              <a:avLst/>
            </a:prstGeom>
            <a:solidFill>
              <a:schemeClr val="bg1"/>
            </a:solidFill>
            <a:ln w="19050">
              <a:solidFill>
                <a:srgbClr val="D1D1D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KoPubWorld돋움체 Light" panose="020B0600000101010101" charset="-127"/>
                  <a:ea typeface="KoPubWorld돋움체 Light" panose="020B0600000101010101" charset="-127"/>
                  <a:cs typeface="KoPubWorld돋움체 Light" panose="020B0600000101010101" charset="-127"/>
                </a:rPr>
                <a:t>최대 </a:t>
              </a:r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KoPubWorld돋움체 Light" panose="020B0600000101010101" charset="-127"/>
                  <a:ea typeface="KoPubWorld돋움체 Light" panose="020B0600000101010101" charset="-127"/>
                  <a:cs typeface="KoPubWorld돋움체 Light" panose="020B0600000101010101" charset="-127"/>
                </a:rPr>
                <a:t>55</a:t>
              </a:r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KoPubWorld돋움체 Light" panose="020B0600000101010101" charset="-127"/>
                  <a:ea typeface="KoPubWorld돋움체 Light" panose="020B0600000101010101" charset="-127"/>
                  <a:cs typeface="KoPubWorld돋움체 Light" panose="020B0600000101010101" charset="-127"/>
                </a:rPr>
                <a:t>자</a:t>
              </a:r>
            </a:p>
          </p:txBody>
        </p:sp>
      </p:grp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60E79896-A37B-D746-7CE7-2259C0A14BCE}"/>
              </a:ext>
            </a:extLst>
          </p:cNvPr>
          <p:cNvSpPr/>
          <p:nvPr/>
        </p:nvSpPr>
        <p:spPr>
          <a:xfrm>
            <a:off x="673663" y="4937756"/>
            <a:ext cx="3812612" cy="398896"/>
          </a:xfrm>
          <a:prstGeom prst="roundRect">
            <a:avLst>
              <a:gd name="adj" fmla="val 867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KoPubWorld돋움체 Bold" panose="020B0600000101010101" charset="-127"/>
                <a:ea typeface="KoPubWorld돋움체 Bold" panose="020B0600000101010101" charset="-127"/>
                <a:cs typeface="KoPubWorld돋움체 Bold" panose="020B0600000101010101" charset="-127"/>
              </a:rPr>
              <a:t>저장</a:t>
            </a:r>
          </a:p>
        </p:txBody>
      </p:sp>
      <p:sp>
        <p:nvSpPr>
          <p:cNvPr id="3" name="순서도: 처리 2">
            <a:extLst>
              <a:ext uri="{FF2B5EF4-FFF2-40B4-BE49-F238E27FC236}">
                <a16:creationId xmlns:a16="http://schemas.microsoft.com/office/drawing/2014/main" id="{EDB87DDA-DCA1-A414-D642-16DD31D805C2}"/>
              </a:ext>
            </a:extLst>
          </p:cNvPr>
          <p:cNvSpPr/>
          <p:nvPr/>
        </p:nvSpPr>
        <p:spPr>
          <a:xfrm>
            <a:off x="3493232" y="2863595"/>
            <a:ext cx="1080000" cy="288000"/>
          </a:xfrm>
          <a:prstGeom prst="flowChartProcess">
            <a:avLst/>
          </a:prstGeom>
          <a:solidFill>
            <a:schemeClr val="bg1"/>
          </a:solidFill>
          <a:ln w="19050">
            <a:solidFill>
              <a:srgbClr val="D1D1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슛돌이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KoPubWorld돋움체 Light" panose="020B0600000101010101" charset="-127"/>
              <a:ea typeface="KoPubWorld돋움체 Light" panose="020B0600000101010101" charset="-127"/>
              <a:cs typeface="KoPubWorld돋움체 Light" panose="020B0600000101010101" charset="-127"/>
            </a:endParaRPr>
          </a:p>
        </p:txBody>
      </p:sp>
      <p:sp>
        <p:nvSpPr>
          <p:cNvPr id="4" name="순서도: 처리 3">
            <a:extLst>
              <a:ext uri="{FF2B5EF4-FFF2-40B4-BE49-F238E27FC236}">
                <a16:creationId xmlns:a16="http://schemas.microsoft.com/office/drawing/2014/main" id="{CF409CC3-2EA6-7036-F70D-168402AD4D5F}"/>
              </a:ext>
            </a:extLst>
          </p:cNvPr>
          <p:cNvSpPr/>
          <p:nvPr/>
        </p:nvSpPr>
        <p:spPr>
          <a:xfrm>
            <a:off x="3508946" y="3268657"/>
            <a:ext cx="720000" cy="273600"/>
          </a:xfrm>
          <a:prstGeom prst="flowChartProcess">
            <a:avLst/>
          </a:prstGeom>
          <a:solidFill>
            <a:schemeClr val="bg1"/>
          </a:solidFill>
          <a:ln w="19050">
            <a:solidFill>
              <a:srgbClr val="D1D1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서울 ▼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77ECCE41-8783-22AB-7841-2F2E9F2C1725}"/>
              </a:ext>
            </a:extLst>
          </p:cNvPr>
          <p:cNvGrpSpPr/>
          <p:nvPr/>
        </p:nvGrpSpPr>
        <p:grpSpPr>
          <a:xfrm>
            <a:off x="1790506" y="1903208"/>
            <a:ext cx="266420" cy="307777"/>
            <a:chOff x="7394543" y="1579667"/>
            <a:chExt cx="266420" cy="307777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9724F0F2-740E-4853-467E-D1FADFEAB439}"/>
                </a:ext>
              </a:extLst>
            </p:cNvPr>
            <p:cNvSpPr/>
            <p:nvPr/>
          </p:nvSpPr>
          <p:spPr>
            <a:xfrm>
              <a:off x="7424116" y="1598847"/>
              <a:ext cx="234355" cy="2312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ko-KR" altLang="en-US" sz="1400" spc="-15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7345C24-CB44-7A2B-9052-354931FFFA09}"/>
                </a:ext>
              </a:extLst>
            </p:cNvPr>
            <p:cNvSpPr txBox="1"/>
            <p:nvPr/>
          </p:nvSpPr>
          <p:spPr>
            <a:xfrm>
              <a:off x="7394543" y="1579667"/>
              <a:ext cx="266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>
                  <a:solidFill>
                    <a:schemeClr val="bg1"/>
                  </a:solidFill>
                </a:rPr>
                <a:t>1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795192AE-DD9D-7E09-40F7-9BE7C57213DB}"/>
              </a:ext>
            </a:extLst>
          </p:cNvPr>
          <p:cNvGrpSpPr/>
          <p:nvPr/>
        </p:nvGrpSpPr>
        <p:grpSpPr>
          <a:xfrm>
            <a:off x="5232377" y="2033728"/>
            <a:ext cx="3495838" cy="1906864"/>
            <a:chOff x="4968629" y="1909868"/>
            <a:chExt cx="3495838" cy="1906864"/>
          </a:xfrm>
        </p:grpSpPr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B12A3B4B-4BFC-C452-CCF3-5807BAEA8023}"/>
                </a:ext>
              </a:extLst>
            </p:cNvPr>
            <p:cNvSpPr/>
            <p:nvPr/>
          </p:nvSpPr>
          <p:spPr>
            <a:xfrm>
              <a:off x="4968629" y="1909868"/>
              <a:ext cx="3495838" cy="190686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A128BBD-5AC5-42B1-C138-E5CF69CFD00F}"/>
                </a:ext>
              </a:extLst>
            </p:cNvPr>
            <p:cNvSpPr txBox="1"/>
            <p:nvPr/>
          </p:nvSpPr>
          <p:spPr>
            <a:xfrm>
              <a:off x="5128111" y="2062912"/>
              <a:ext cx="12489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ko-KR" altLang="en-US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프로필 사진 변경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AF279BE-FF5D-6B46-3C48-908B959B3F44}"/>
                </a:ext>
              </a:extLst>
            </p:cNvPr>
            <p:cNvSpPr txBox="1"/>
            <p:nvPr/>
          </p:nvSpPr>
          <p:spPr>
            <a:xfrm>
              <a:off x="7989039" y="2062912"/>
              <a:ext cx="2956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pPr algn="ctr"/>
              <a:r>
                <a:rPr lang="en-US" altLang="ko-KR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X</a:t>
              </a:r>
              <a:endPara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51C61911-C6D6-00A5-14A0-663E9165E6D3}"/>
                </a:ext>
              </a:extLst>
            </p:cNvPr>
            <p:cNvSpPr/>
            <p:nvPr/>
          </p:nvSpPr>
          <p:spPr>
            <a:xfrm>
              <a:off x="5401301" y="2614816"/>
              <a:ext cx="2606223" cy="408324"/>
            </a:xfrm>
            <a:prstGeom prst="roundRect">
              <a:avLst/>
            </a:prstGeom>
            <a:solidFill>
              <a:srgbClr val="D1D1D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프로필 사진 업로드</a:t>
              </a:r>
            </a:p>
          </p:txBody>
        </p:sp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423227DC-356D-F326-0DC5-9D6602D983B7}"/>
                </a:ext>
              </a:extLst>
            </p:cNvPr>
            <p:cNvSpPr/>
            <p:nvPr/>
          </p:nvSpPr>
          <p:spPr>
            <a:xfrm>
              <a:off x="5401301" y="3139113"/>
              <a:ext cx="2606223" cy="408324"/>
            </a:xfrm>
            <a:prstGeom prst="roundRect">
              <a:avLst/>
            </a:prstGeom>
            <a:solidFill>
              <a:srgbClr val="D1D1D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기본 사진 선택</a:t>
              </a:r>
            </a:p>
          </p:txBody>
        </p:sp>
      </p:grpSp>
      <p:cxnSp>
        <p:nvCxnSpPr>
          <p:cNvPr id="46" name="연결선: 구부러짐 45">
            <a:extLst>
              <a:ext uri="{FF2B5EF4-FFF2-40B4-BE49-F238E27FC236}">
                <a16:creationId xmlns:a16="http://schemas.microsoft.com/office/drawing/2014/main" id="{1055C654-2070-D954-0B9E-5FB846ADA8B2}"/>
              </a:ext>
            </a:extLst>
          </p:cNvPr>
          <p:cNvCxnSpPr>
            <a:cxnSpLocks/>
          </p:cNvCxnSpPr>
          <p:nvPr/>
        </p:nvCxnSpPr>
        <p:spPr>
          <a:xfrm>
            <a:off x="2093995" y="1993458"/>
            <a:ext cx="3057935" cy="159397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5D646013-3A81-4715-40BD-D7CB6FA12F58}"/>
              </a:ext>
            </a:extLst>
          </p:cNvPr>
          <p:cNvGrpSpPr/>
          <p:nvPr/>
        </p:nvGrpSpPr>
        <p:grpSpPr>
          <a:xfrm>
            <a:off x="355956" y="4304063"/>
            <a:ext cx="266420" cy="307777"/>
            <a:chOff x="7394543" y="1579667"/>
            <a:chExt cx="266420" cy="307777"/>
          </a:xfrm>
        </p:grpSpPr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B3A20F0B-E13E-6031-2D73-1CBFDBB6807D}"/>
                </a:ext>
              </a:extLst>
            </p:cNvPr>
            <p:cNvSpPr/>
            <p:nvPr/>
          </p:nvSpPr>
          <p:spPr>
            <a:xfrm>
              <a:off x="7424116" y="1598847"/>
              <a:ext cx="234355" cy="2312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ko-KR" altLang="en-US" sz="1400" spc="-15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44521777-17EE-4818-1391-DE26E3E9D31B}"/>
                </a:ext>
              </a:extLst>
            </p:cNvPr>
            <p:cNvSpPr txBox="1"/>
            <p:nvPr/>
          </p:nvSpPr>
          <p:spPr>
            <a:xfrm>
              <a:off x="7394543" y="1579667"/>
              <a:ext cx="266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>
                  <a:solidFill>
                    <a:schemeClr val="bg1"/>
                  </a:solidFill>
                </a:rPr>
                <a:t>4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BC98BC75-322C-78FD-0196-5EE4E75BB999}"/>
              </a:ext>
            </a:extLst>
          </p:cNvPr>
          <p:cNvCxnSpPr>
            <a:cxnSpLocks/>
            <a:stCxn id="92" idx="2"/>
          </p:cNvCxnSpPr>
          <p:nvPr/>
        </p:nvCxnSpPr>
        <p:spPr>
          <a:xfrm>
            <a:off x="2579969" y="5336652"/>
            <a:ext cx="0" cy="3728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88591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0A21B2AC-30E9-7902-CB48-60870211AD35}"/>
              </a:ext>
            </a:extLst>
          </p:cNvPr>
          <p:cNvSpPr/>
          <p:nvPr/>
        </p:nvSpPr>
        <p:spPr>
          <a:xfrm>
            <a:off x="236065" y="1375323"/>
            <a:ext cx="8820048" cy="532131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55A051A1-CAC1-F9DA-3E29-266997D10AA2}"/>
              </a:ext>
            </a:extLst>
          </p:cNvPr>
          <p:cNvGraphicFramePr>
            <a:graphicFrameLocks noGrp="1"/>
          </p:cNvGraphicFramePr>
          <p:nvPr/>
        </p:nvGraphicFramePr>
        <p:xfrm>
          <a:off x="270164" y="183921"/>
          <a:ext cx="11668991" cy="10422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00598">
                  <a:extLst>
                    <a:ext uri="{9D8B030D-6E8A-4147-A177-3AD203B41FA5}">
                      <a16:colId xmlns:a16="http://schemas.microsoft.com/office/drawing/2014/main" val="606125545"/>
                    </a:ext>
                  </a:extLst>
                </a:gridCol>
                <a:gridCol w="10168393">
                  <a:extLst>
                    <a:ext uri="{9D8B030D-6E8A-4147-A177-3AD203B41FA5}">
                      <a16:colId xmlns:a16="http://schemas.microsoft.com/office/drawing/2014/main" val="3285815456"/>
                    </a:ext>
                  </a:extLst>
                </a:gridCol>
              </a:tblGrid>
              <a:tr h="34740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400" kern="1200" spc="-150" dirty="0" err="1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화면명</a:t>
                      </a:r>
                      <a:endParaRPr lang="ko-KR" altLang="en-US" sz="14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메인 홈 화면 </a:t>
                      </a:r>
                      <a:r>
                        <a:rPr lang="en-US" altLang="ko-KR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&gt; </a:t>
                      </a:r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마이 페이지 </a:t>
                      </a:r>
                      <a:r>
                        <a:rPr lang="en-US" altLang="ko-KR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&gt; </a:t>
                      </a:r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마이 페이지 수정</a:t>
                      </a:r>
                      <a:r>
                        <a:rPr lang="en-US" altLang="ko-KR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_2</a:t>
                      </a:r>
                      <a:endParaRPr lang="ko-KR" altLang="en-US" sz="14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3594915"/>
                  </a:ext>
                </a:extLst>
              </a:tr>
              <a:tr h="34740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참고 요구사항 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4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2421481"/>
                  </a:ext>
                </a:extLst>
              </a:tr>
              <a:tr h="34740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비고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작성자</a:t>
                      </a:r>
                      <a:r>
                        <a:rPr lang="en-US" altLang="ko-KR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: </a:t>
                      </a:r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서한울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5619919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EC8CC74C-0593-602D-2512-0FEAED5F6C61}"/>
              </a:ext>
            </a:extLst>
          </p:cNvPr>
          <p:cNvSpPr/>
          <p:nvPr/>
        </p:nvSpPr>
        <p:spPr>
          <a:xfrm>
            <a:off x="510072" y="1485898"/>
            <a:ext cx="1059873" cy="4572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spc="-150" dirty="0">
                <a:solidFill>
                  <a:schemeClr val="tx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Football Agora</a:t>
            </a:r>
            <a:endParaRPr lang="ko-KR" altLang="en-US" sz="1400" spc="-150" dirty="0">
              <a:solidFill>
                <a:schemeClr val="tx1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74E9220-9A8E-796A-5283-AB05F6EB48D5}"/>
              </a:ext>
            </a:extLst>
          </p:cNvPr>
          <p:cNvSpPr txBox="1"/>
          <p:nvPr/>
        </p:nvSpPr>
        <p:spPr>
          <a:xfrm>
            <a:off x="12676908" y="790544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글씨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FA2B98D-937D-EB84-9177-90EBEDA5ADA1}"/>
              </a:ext>
            </a:extLst>
          </p:cNvPr>
          <p:cNvSpPr txBox="1"/>
          <p:nvPr/>
        </p:nvSpPr>
        <p:spPr>
          <a:xfrm>
            <a:off x="12676908" y="1178121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ko-KR" altLang="en-US" dirty="0"/>
              <a:t>글씨</a:t>
            </a:r>
          </a:p>
        </p:txBody>
      </p:sp>
      <p:graphicFrame>
        <p:nvGraphicFramePr>
          <p:cNvPr id="139" name="표 138">
            <a:extLst>
              <a:ext uri="{FF2B5EF4-FFF2-40B4-BE49-F238E27FC236}">
                <a16:creationId xmlns:a16="http://schemas.microsoft.com/office/drawing/2014/main" id="{8A22A366-4425-B948-5428-81B6F37707C8}"/>
              </a:ext>
            </a:extLst>
          </p:cNvPr>
          <p:cNvGraphicFramePr>
            <a:graphicFrameLocks noGrp="1"/>
          </p:cNvGraphicFramePr>
          <p:nvPr/>
        </p:nvGraphicFramePr>
        <p:xfrm>
          <a:off x="9170659" y="1375323"/>
          <a:ext cx="2774553" cy="53243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3264">
                  <a:extLst>
                    <a:ext uri="{9D8B030D-6E8A-4147-A177-3AD203B41FA5}">
                      <a16:colId xmlns:a16="http://schemas.microsoft.com/office/drawing/2014/main" val="1331650476"/>
                    </a:ext>
                  </a:extLst>
                </a:gridCol>
                <a:gridCol w="2441289">
                  <a:extLst>
                    <a:ext uri="{9D8B030D-6E8A-4147-A177-3AD203B41FA5}">
                      <a16:colId xmlns:a16="http://schemas.microsoft.com/office/drawing/2014/main" val="2833282244"/>
                    </a:ext>
                  </a:extLst>
                </a:gridCol>
              </a:tblGrid>
              <a:tr h="301718">
                <a:tc gridSpan="2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기능명세서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4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949810"/>
                  </a:ext>
                </a:extLst>
              </a:tr>
              <a:tr h="117669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1</a:t>
                      </a:r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- </a:t>
                      </a:r>
                      <a:r>
                        <a:rPr lang="ko-KR" altLang="en-US" sz="12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마우스 포인터가 올라갔을 때</a:t>
                      </a:r>
                      <a:r>
                        <a:rPr lang="en-US" altLang="ko-KR" sz="12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, </a:t>
                      </a:r>
                      <a:r>
                        <a:rPr lang="ko-KR" altLang="en-US" sz="1200" kern="1200" spc="-150" dirty="0" err="1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호버</a:t>
                      </a:r>
                      <a:r>
                        <a:rPr lang="ko-KR" altLang="en-US" sz="12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 효과 표시되며</a:t>
                      </a:r>
                      <a:r>
                        <a:rPr lang="en-US" altLang="ko-KR" sz="12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, </a:t>
                      </a:r>
                      <a:r>
                        <a:rPr lang="ko-KR" altLang="en-US" sz="12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클릭할 경우</a:t>
                      </a:r>
                      <a:r>
                        <a:rPr lang="en-US" altLang="ko-KR" sz="12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, </a:t>
                      </a:r>
                      <a:r>
                        <a:rPr lang="ko-KR" altLang="en-US" sz="12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변경 가능한 </a:t>
                      </a:r>
                      <a:r>
                        <a:rPr lang="ko-KR" altLang="en-US" sz="1200" kern="1200" spc="-150" dirty="0" err="1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모달창</a:t>
                      </a:r>
                      <a:r>
                        <a:rPr lang="ko-KR" altLang="en-US" sz="12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 표시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8995814"/>
                  </a:ext>
                </a:extLst>
              </a:tr>
              <a:tr h="1134884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2</a:t>
                      </a:r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클릭 시</a:t>
                      </a:r>
                      <a:r>
                        <a:rPr lang="en-US" altLang="ko-KR" sz="12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, </a:t>
                      </a:r>
                      <a:r>
                        <a:rPr lang="ko-KR" altLang="en-US" sz="12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축구 수준에 대한 메타데이터 설명 표시</a:t>
                      </a:r>
                      <a:endParaRPr lang="en-US" altLang="ko-KR" sz="12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835992"/>
                  </a:ext>
                </a:extLst>
              </a:tr>
              <a:tr h="52223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spc="-150" dirty="0">
                        <a:solidFill>
                          <a:schemeClr val="tx1"/>
                        </a:solidFill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705699"/>
                  </a:ext>
                </a:extLst>
              </a:tr>
              <a:tr h="119079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811821"/>
                  </a:ext>
                </a:extLst>
              </a:tr>
              <a:tr h="994983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4230163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AA761B17-0561-E095-83FC-A35BA5BA3B76}"/>
              </a:ext>
            </a:extLst>
          </p:cNvPr>
          <p:cNvSpPr txBox="1"/>
          <p:nvPr/>
        </p:nvSpPr>
        <p:spPr>
          <a:xfrm>
            <a:off x="7841819" y="1569025"/>
            <a:ext cx="7360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ko-KR" altLang="en-US" dirty="0"/>
              <a:t>홍길동님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EA51EB5E-9259-4A5F-45C8-4438732BDF15}"/>
              </a:ext>
            </a:extLst>
          </p:cNvPr>
          <p:cNvGrpSpPr/>
          <p:nvPr/>
        </p:nvGrpSpPr>
        <p:grpSpPr>
          <a:xfrm>
            <a:off x="8517537" y="1519556"/>
            <a:ext cx="326367" cy="326367"/>
            <a:chOff x="12487836" y="2521850"/>
            <a:chExt cx="381000" cy="381000"/>
          </a:xfrm>
        </p:grpSpPr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CD9666FD-27D1-1320-5EE4-ED40FF4AB1E6}"/>
                </a:ext>
              </a:extLst>
            </p:cNvPr>
            <p:cNvSpPr/>
            <p:nvPr/>
          </p:nvSpPr>
          <p:spPr>
            <a:xfrm>
              <a:off x="12487836" y="2521850"/>
              <a:ext cx="381000" cy="381000"/>
            </a:xfrm>
            <a:prstGeom prst="ellipse">
              <a:avLst/>
            </a:prstGeom>
            <a:solidFill>
              <a:srgbClr val="D1D1D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6" name="그림 25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C9CA837A-3165-2C91-E3EF-A8FE110CF2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543698" y="2579140"/>
              <a:ext cx="266420" cy="266420"/>
            </a:xfrm>
            <a:prstGeom prst="rect">
              <a:avLst/>
            </a:prstGeom>
          </p:spPr>
        </p:pic>
      </p:grp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34B24A8-82C9-2188-0262-FC8887F716D6}"/>
              </a:ext>
            </a:extLst>
          </p:cNvPr>
          <p:cNvSpPr/>
          <p:nvPr/>
        </p:nvSpPr>
        <p:spPr>
          <a:xfrm>
            <a:off x="529389" y="2245766"/>
            <a:ext cx="4090850" cy="3185784"/>
          </a:xfrm>
          <a:prstGeom prst="rect">
            <a:avLst/>
          </a:prstGeom>
          <a:noFill/>
          <a:ln>
            <a:solidFill>
              <a:srgbClr val="D1D1D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24249B85-7A2A-EAD5-1976-DC7221CE87C1}"/>
              </a:ext>
            </a:extLst>
          </p:cNvPr>
          <p:cNvGrpSpPr/>
          <p:nvPr/>
        </p:nvGrpSpPr>
        <p:grpSpPr>
          <a:xfrm>
            <a:off x="570947" y="2342722"/>
            <a:ext cx="1412240" cy="1383851"/>
            <a:chOff x="6181816" y="1770307"/>
            <a:chExt cx="1412240" cy="1383851"/>
          </a:xfrm>
        </p:grpSpPr>
        <p:pic>
          <p:nvPicPr>
            <p:cNvPr id="31" name="그래픽 30" descr="사용자 단색으로 채워진">
              <a:extLst>
                <a:ext uri="{FF2B5EF4-FFF2-40B4-BE49-F238E27FC236}">
                  <a16:creationId xmlns:a16="http://schemas.microsoft.com/office/drawing/2014/main" id="{20A1EE57-DBE4-0C7C-DFF9-9C9A7063A30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294642" y="1967570"/>
              <a:ext cx="1186588" cy="1186588"/>
            </a:xfrm>
            <a:prstGeom prst="rect">
              <a:avLst/>
            </a:prstGeom>
          </p:spPr>
        </p:pic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65340FA5-9973-71E8-B10F-D53973DFC22E}"/>
                </a:ext>
              </a:extLst>
            </p:cNvPr>
            <p:cNvSpPr/>
            <p:nvPr/>
          </p:nvSpPr>
          <p:spPr>
            <a:xfrm>
              <a:off x="6181816" y="1770307"/>
              <a:ext cx="1412240" cy="12086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8" name="순서도: 처리 37">
            <a:extLst>
              <a:ext uri="{FF2B5EF4-FFF2-40B4-BE49-F238E27FC236}">
                <a16:creationId xmlns:a16="http://schemas.microsoft.com/office/drawing/2014/main" id="{1393FED5-D03D-1102-3EA2-D1B2F1B2FDBF}"/>
              </a:ext>
            </a:extLst>
          </p:cNvPr>
          <p:cNvSpPr/>
          <p:nvPr/>
        </p:nvSpPr>
        <p:spPr>
          <a:xfrm>
            <a:off x="2229066" y="2471478"/>
            <a:ext cx="720000" cy="288000"/>
          </a:xfrm>
          <a:prstGeom prst="flowChartProcess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이름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04315EB-1316-C57D-AE41-7898AE534CF7}"/>
              </a:ext>
            </a:extLst>
          </p:cNvPr>
          <p:cNvSpPr txBox="1"/>
          <p:nvPr/>
        </p:nvSpPr>
        <p:spPr>
          <a:xfrm>
            <a:off x="3453975" y="2480138"/>
            <a:ext cx="633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ko-KR" altLang="en-US" dirty="0"/>
              <a:t>홍길동</a:t>
            </a:r>
          </a:p>
        </p:txBody>
      </p:sp>
      <p:sp>
        <p:nvSpPr>
          <p:cNvPr id="44" name="순서도: 처리 43">
            <a:extLst>
              <a:ext uri="{FF2B5EF4-FFF2-40B4-BE49-F238E27FC236}">
                <a16:creationId xmlns:a16="http://schemas.microsoft.com/office/drawing/2014/main" id="{F5B34AD6-8554-E69F-35B2-BB73DF5345BC}"/>
              </a:ext>
            </a:extLst>
          </p:cNvPr>
          <p:cNvSpPr/>
          <p:nvPr/>
        </p:nvSpPr>
        <p:spPr>
          <a:xfrm>
            <a:off x="2229067" y="2857420"/>
            <a:ext cx="720000" cy="288000"/>
          </a:xfrm>
          <a:prstGeom prst="flowChartProcess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닉네임</a:t>
            </a:r>
          </a:p>
        </p:txBody>
      </p:sp>
      <p:sp>
        <p:nvSpPr>
          <p:cNvPr id="47" name="순서도: 처리 46">
            <a:extLst>
              <a:ext uri="{FF2B5EF4-FFF2-40B4-BE49-F238E27FC236}">
                <a16:creationId xmlns:a16="http://schemas.microsoft.com/office/drawing/2014/main" id="{0EF6B245-3642-C092-149A-6856A13B9BF8}"/>
              </a:ext>
            </a:extLst>
          </p:cNvPr>
          <p:cNvSpPr/>
          <p:nvPr/>
        </p:nvSpPr>
        <p:spPr>
          <a:xfrm>
            <a:off x="2229066" y="3263373"/>
            <a:ext cx="1080000" cy="288000"/>
          </a:xfrm>
          <a:prstGeom prst="flowChartProcess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주 활동지역</a:t>
            </a:r>
          </a:p>
        </p:txBody>
      </p:sp>
      <p:sp>
        <p:nvSpPr>
          <p:cNvPr id="2" name="순서도: 처리 1">
            <a:extLst>
              <a:ext uri="{FF2B5EF4-FFF2-40B4-BE49-F238E27FC236}">
                <a16:creationId xmlns:a16="http://schemas.microsoft.com/office/drawing/2014/main" id="{618E3045-50D7-D81B-B956-B5C7BEB53323}"/>
              </a:ext>
            </a:extLst>
          </p:cNvPr>
          <p:cNvSpPr/>
          <p:nvPr/>
        </p:nvSpPr>
        <p:spPr>
          <a:xfrm>
            <a:off x="1045380" y="2370709"/>
            <a:ext cx="879933" cy="218857"/>
          </a:xfrm>
          <a:prstGeom prst="flowChartProcess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사진 업로드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FD988509-AE3D-3DF1-91B3-E938FB43E256}"/>
              </a:ext>
            </a:extLst>
          </p:cNvPr>
          <p:cNvGrpSpPr/>
          <p:nvPr/>
        </p:nvGrpSpPr>
        <p:grpSpPr>
          <a:xfrm>
            <a:off x="570947" y="3761354"/>
            <a:ext cx="3915328" cy="898441"/>
            <a:chOff x="989716" y="3392875"/>
            <a:chExt cx="3915328" cy="89844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31C8883-78C2-BCC3-0D39-5346827C26BC}"/>
                </a:ext>
              </a:extLst>
            </p:cNvPr>
            <p:cNvSpPr txBox="1"/>
            <p:nvPr/>
          </p:nvSpPr>
          <p:spPr>
            <a:xfrm>
              <a:off x="989716" y="3392875"/>
              <a:ext cx="914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ko-KR" altLang="en-US" sz="1600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자기소개</a:t>
              </a:r>
              <a:endParaRPr lang="en-US" altLang="ko-KR" sz="16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8" name="순서도: 처리 7">
              <a:extLst>
                <a:ext uri="{FF2B5EF4-FFF2-40B4-BE49-F238E27FC236}">
                  <a16:creationId xmlns:a16="http://schemas.microsoft.com/office/drawing/2014/main" id="{FE78194D-8714-44EB-206E-461A13181C4E}"/>
                </a:ext>
              </a:extLst>
            </p:cNvPr>
            <p:cNvSpPr/>
            <p:nvPr/>
          </p:nvSpPr>
          <p:spPr>
            <a:xfrm>
              <a:off x="1092432" y="3777382"/>
              <a:ext cx="3812612" cy="513934"/>
            </a:xfrm>
            <a:prstGeom prst="flowChartProcess">
              <a:avLst/>
            </a:prstGeom>
            <a:solidFill>
              <a:schemeClr val="bg1"/>
            </a:solidFill>
            <a:ln w="19050">
              <a:solidFill>
                <a:srgbClr val="D1D1D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KoPubWorld돋움체 Light" panose="020B0600000101010101" charset="-127"/>
                  <a:ea typeface="KoPubWorld돋움체 Light" panose="020B0600000101010101" charset="-127"/>
                  <a:cs typeface="KoPubWorld돋움체 Light" panose="020B0600000101010101" charset="-127"/>
                </a:rPr>
                <a:t>최대 </a:t>
              </a:r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KoPubWorld돋움체 Light" panose="020B0600000101010101" charset="-127"/>
                  <a:ea typeface="KoPubWorld돋움체 Light" panose="020B0600000101010101" charset="-127"/>
                  <a:cs typeface="KoPubWorld돋움체 Light" panose="020B0600000101010101" charset="-127"/>
                </a:rPr>
                <a:t>55</a:t>
              </a:r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KoPubWorld돋움체 Light" panose="020B0600000101010101" charset="-127"/>
                  <a:ea typeface="KoPubWorld돋움체 Light" panose="020B0600000101010101" charset="-127"/>
                  <a:cs typeface="KoPubWorld돋움체 Light" panose="020B0600000101010101" charset="-127"/>
                </a:rPr>
                <a:t>자</a:t>
              </a:r>
            </a:p>
          </p:txBody>
        </p:sp>
      </p:grp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60E79896-A37B-D746-7CE7-2259C0A14BCE}"/>
              </a:ext>
            </a:extLst>
          </p:cNvPr>
          <p:cNvSpPr/>
          <p:nvPr/>
        </p:nvSpPr>
        <p:spPr>
          <a:xfrm>
            <a:off x="673663" y="4937756"/>
            <a:ext cx="3812612" cy="398896"/>
          </a:xfrm>
          <a:prstGeom prst="roundRect">
            <a:avLst>
              <a:gd name="adj" fmla="val 867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KoPubWorld돋움체 Bold" panose="020B0600000101010101" charset="-127"/>
                <a:ea typeface="KoPubWorld돋움체 Bold" panose="020B0600000101010101" charset="-127"/>
                <a:cs typeface="KoPubWorld돋움체 Bold" panose="020B0600000101010101" charset="-127"/>
              </a:rPr>
              <a:t>저장</a:t>
            </a:r>
          </a:p>
        </p:txBody>
      </p:sp>
      <p:sp>
        <p:nvSpPr>
          <p:cNvPr id="3" name="순서도: 처리 2">
            <a:extLst>
              <a:ext uri="{FF2B5EF4-FFF2-40B4-BE49-F238E27FC236}">
                <a16:creationId xmlns:a16="http://schemas.microsoft.com/office/drawing/2014/main" id="{EDB87DDA-DCA1-A414-D642-16DD31D805C2}"/>
              </a:ext>
            </a:extLst>
          </p:cNvPr>
          <p:cNvSpPr/>
          <p:nvPr/>
        </p:nvSpPr>
        <p:spPr>
          <a:xfrm>
            <a:off x="3493232" y="2863595"/>
            <a:ext cx="1080000" cy="288000"/>
          </a:xfrm>
          <a:prstGeom prst="flowChartProcess">
            <a:avLst/>
          </a:prstGeom>
          <a:solidFill>
            <a:schemeClr val="bg1"/>
          </a:solidFill>
          <a:ln w="19050">
            <a:solidFill>
              <a:srgbClr val="D1D1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슛돌이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KoPubWorld돋움체 Light" panose="020B0600000101010101" charset="-127"/>
              <a:ea typeface="KoPubWorld돋움체 Light" panose="020B0600000101010101" charset="-127"/>
              <a:cs typeface="KoPubWorld돋움체 Light" panose="020B0600000101010101" charset="-127"/>
            </a:endParaRPr>
          </a:p>
        </p:txBody>
      </p:sp>
      <p:sp>
        <p:nvSpPr>
          <p:cNvPr id="4" name="순서도: 처리 3">
            <a:extLst>
              <a:ext uri="{FF2B5EF4-FFF2-40B4-BE49-F238E27FC236}">
                <a16:creationId xmlns:a16="http://schemas.microsoft.com/office/drawing/2014/main" id="{CF409CC3-2EA6-7036-F70D-168402AD4D5F}"/>
              </a:ext>
            </a:extLst>
          </p:cNvPr>
          <p:cNvSpPr/>
          <p:nvPr/>
        </p:nvSpPr>
        <p:spPr>
          <a:xfrm>
            <a:off x="3508946" y="3268657"/>
            <a:ext cx="720000" cy="273600"/>
          </a:xfrm>
          <a:prstGeom prst="flowChartProcess">
            <a:avLst/>
          </a:prstGeom>
          <a:solidFill>
            <a:schemeClr val="bg1"/>
          </a:solidFill>
          <a:ln w="19050">
            <a:solidFill>
              <a:srgbClr val="D1D1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서울 ▼</a:t>
            </a:r>
          </a:p>
        </p:txBody>
      </p:sp>
      <p:sp>
        <p:nvSpPr>
          <p:cNvPr id="5" name="순서도: 처리 4">
            <a:extLst>
              <a:ext uri="{FF2B5EF4-FFF2-40B4-BE49-F238E27FC236}">
                <a16:creationId xmlns:a16="http://schemas.microsoft.com/office/drawing/2014/main" id="{3E2CF582-602E-AF20-AD23-A43B1500453B}"/>
              </a:ext>
            </a:extLst>
          </p:cNvPr>
          <p:cNvSpPr/>
          <p:nvPr/>
        </p:nvSpPr>
        <p:spPr>
          <a:xfrm>
            <a:off x="4286089" y="3268657"/>
            <a:ext cx="720000" cy="273600"/>
          </a:xfrm>
          <a:prstGeom prst="flowChartProcess">
            <a:avLst/>
          </a:prstGeom>
          <a:solidFill>
            <a:schemeClr val="bg1"/>
          </a:solidFill>
          <a:ln w="19050">
            <a:solidFill>
              <a:srgbClr val="D1D1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서초구▼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70B7DAC1-391A-139F-BC1B-1E6E3048AC9C}"/>
              </a:ext>
            </a:extLst>
          </p:cNvPr>
          <p:cNvGrpSpPr/>
          <p:nvPr/>
        </p:nvGrpSpPr>
        <p:grpSpPr>
          <a:xfrm>
            <a:off x="4753054" y="2245766"/>
            <a:ext cx="4090850" cy="3185784"/>
            <a:chOff x="4753054" y="2245766"/>
            <a:chExt cx="4090850" cy="3185784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841C9DBE-34D6-800D-CB42-D4E31B77F96F}"/>
                </a:ext>
              </a:extLst>
            </p:cNvPr>
            <p:cNvGrpSpPr/>
            <p:nvPr/>
          </p:nvGrpSpPr>
          <p:grpSpPr>
            <a:xfrm>
              <a:off x="4753054" y="2245766"/>
              <a:ext cx="4090850" cy="3185784"/>
              <a:chOff x="4753054" y="2245766"/>
              <a:chExt cx="4090850" cy="3185784"/>
            </a:xfrm>
          </p:grpSpPr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4B504E18-2754-5984-8917-0973473CAB9E}"/>
                  </a:ext>
                </a:extLst>
              </p:cNvPr>
              <p:cNvSpPr/>
              <p:nvPr/>
            </p:nvSpPr>
            <p:spPr>
              <a:xfrm>
                <a:off x="4753054" y="2245766"/>
                <a:ext cx="4090850" cy="3185784"/>
              </a:xfrm>
              <a:prstGeom prst="rect">
                <a:avLst/>
              </a:prstGeom>
              <a:solidFill>
                <a:srgbClr val="D1D1D1"/>
              </a:solidFill>
              <a:ln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86E465F-0D3C-C14E-8491-E07C633A7D8C}"/>
                  </a:ext>
                </a:extLst>
              </p:cNvPr>
              <p:cNvSpPr txBox="1"/>
              <p:nvPr/>
            </p:nvSpPr>
            <p:spPr>
              <a:xfrm>
                <a:off x="5045508" y="3737085"/>
                <a:ext cx="121391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>
                  <a:defRPr sz="1400" spc="-150"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defRPr>
                </a:lvl1pPr>
              </a:lstStyle>
              <a:p>
                <a:r>
                  <a:rPr lang="ko-KR" altLang="en-US" sz="1600" dirty="0"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팀 정보</a:t>
                </a:r>
                <a:endParaRPr lang="en-US" altLang="ko-KR" sz="1600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endParaRPr>
              </a:p>
            </p:txBody>
          </p:sp>
          <p:grpSp>
            <p:nvGrpSpPr>
              <p:cNvPr id="43" name="그룹 42">
                <a:extLst>
                  <a:ext uri="{FF2B5EF4-FFF2-40B4-BE49-F238E27FC236}">
                    <a16:creationId xmlns:a16="http://schemas.microsoft.com/office/drawing/2014/main" id="{842B45F2-1AD9-F953-B26D-61C79D0540EE}"/>
                  </a:ext>
                </a:extLst>
              </p:cNvPr>
              <p:cNvGrpSpPr/>
              <p:nvPr/>
            </p:nvGrpSpPr>
            <p:grpSpPr>
              <a:xfrm>
                <a:off x="4916675" y="2519806"/>
                <a:ext cx="3763608" cy="658525"/>
                <a:chOff x="4845713" y="2361043"/>
                <a:chExt cx="3763608" cy="658525"/>
              </a:xfrm>
            </p:grpSpPr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BAB80F2B-8F91-D1A5-C4A4-99ABB08595DA}"/>
                    </a:ext>
                  </a:extLst>
                </p:cNvPr>
                <p:cNvSpPr txBox="1"/>
                <p:nvPr/>
              </p:nvSpPr>
              <p:spPr>
                <a:xfrm>
                  <a:off x="4845713" y="2361043"/>
                  <a:ext cx="95364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ko-KR"/>
                  </a:defPPr>
                  <a:lvl1pPr>
                    <a:defRPr sz="1400" spc="-150">
                      <a:latin typeface="KoPubWorld돋움체 Light" panose="00000300000000000000" pitchFamily="2" charset="-127"/>
                      <a:ea typeface="KoPubWorld돋움체 Light" panose="00000300000000000000" pitchFamily="2" charset="-127"/>
                      <a:cs typeface="KoPubWorld돋움체 Light" panose="00000300000000000000" pitchFamily="2" charset="-127"/>
                    </a:defRPr>
                  </a:lvl1pPr>
                </a:lstStyle>
                <a:p>
                  <a:pPr algn="ctr"/>
                  <a:r>
                    <a:rPr lang="ko-KR" altLang="en-US" sz="1600" dirty="0">
                      <a:latin typeface="KoPubWorld돋움체 Bold" panose="00000800000000000000" pitchFamily="2" charset="-127"/>
                      <a:ea typeface="KoPubWorld돋움체 Bold" panose="00000800000000000000" pitchFamily="2" charset="-127"/>
                      <a:cs typeface="KoPubWorld돋움체 Bold" panose="00000800000000000000" pitchFamily="2" charset="-127"/>
                    </a:rPr>
                    <a:t>주 포지션</a:t>
                  </a:r>
                  <a:endParaRPr lang="en-US" altLang="ko-KR" sz="1600" dirty="0"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endParaRPr>
                </a:p>
              </p:txBody>
            </p:sp>
            <p:sp>
              <p:nvSpPr>
                <p:cNvPr id="59" name="사각형: 둥근 모서리 58">
                  <a:extLst>
                    <a:ext uri="{FF2B5EF4-FFF2-40B4-BE49-F238E27FC236}">
                      <a16:creationId xmlns:a16="http://schemas.microsoft.com/office/drawing/2014/main" id="{D2BF6C1B-6F38-DBFC-9DD4-E36300973B49}"/>
                    </a:ext>
                  </a:extLst>
                </p:cNvPr>
                <p:cNvSpPr/>
                <p:nvPr/>
              </p:nvSpPr>
              <p:spPr>
                <a:xfrm>
                  <a:off x="4974546" y="2717168"/>
                  <a:ext cx="735524" cy="300530"/>
                </a:xfrm>
                <a:prstGeom prst="roundRect">
                  <a:avLst/>
                </a:prstGeom>
                <a:solidFill>
                  <a:srgbClr val="FFFFFF"/>
                </a:solidFill>
                <a:ln>
                  <a:solidFill>
                    <a:srgbClr val="D1D1D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500" dirty="0">
                      <a:solidFill>
                        <a:schemeClr val="tx1"/>
                      </a:solidFill>
                      <a:latin typeface="KoPubWorld돋움체 Light" panose="00000300000000000000" pitchFamily="2" charset="-127"/>
                      <a:ea typeface="KoPubWorld돋움체 Light" panose="00000300000000000000" pitchFamily="2" charset="-127"/>
                      <a:cs typeface="KoPubWorld돋움체 Light" panose="00000300000000000000" pitchFamily="2" charset="-127"/>
                    </a:rPr>
                    <a:t>골키퍼</a:t>
                  </a:r>
                </a:p>
              </p:txBody>
            </p:sp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061045AE-491B-E715-416F-CB023F559C5D}"/>
                    </a:ext>
                  </a:extLst>
                </p:cNvPr>
                <p:cNvSpPr txBox="1"/>
                <p:nvPr/>
              </p:nvSpPr>
              <p:spPr>
                <a:xfrm>
                  <a:off x="6081692" y="2361043"/>
                  <a:ext cx="1213919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ko-KR"/>
                  </a:defPPr>
                  <a:lvl1pPr>
                    <a:defRPr sz="1400" spc="-150">
                      <a:latin typeface="KoPubWorld돋움체 Light" panose="00000300000000000000" pitchFamily="2" charset="-127"/>
                      <a:ea typeface="KoPubWorld돋움체 Light" panose="00000300000000000000" pitchFamily="2" charset="-127"/>
                      <a:cs typeface="KoPubWorld돋움체 Light" panose="00000300000000000000" pitchFamily="2" charset="-127"/>
                    </a:defRPr>
                  </a:lvl1pPr>
                </a:lstStyle>
                <a:p>
                  <a:pPr algn="ctr"/>
                  <a:r>
                    <a:rPr lang="ko-KR" altLang="en-US" sz="1600" dirty="0" err="1">
                      <a:latin typeface="KoPubWorld돋움체 Bold" panose="00000800000000000000" pitchFamily="2" charset="-127"/>
                      <a:ea typeface="KoPubWorld돋움체 Bold" panose="00000800000000000000" pitchFamily="2" charset="-127"/>
                      <a:cs typeface="KoPubWorld돋움체 Bold" panose="00000800000000000000" pitchFamily="2" charset="-127"/>
                    </a:rPr>
                    <a:t>자신있는</a:t>
                  </a:r>
                  <a:r>
                    <a:rPr lang="ko-KR" altLang="en-US" sz="1600" dirty="0">
                      <a:latin typeface="KoPubWorld돋움체 Bold" panose="00000800000000000000" pitchFamily="2" charset="-127"/>
                      <a:ea typeface="KoPubWorld돋움체 Bold" panose="00000800000000000000" pitchFamily="2" charset="-127"/>
                      <a:cs typeface="KoPubWorld돋움체 Bold" panose="00000800000000000000" pitchFamily="2" charset="-127"/>
                    </a:rPr>
                    <a:t> 능력</a:t>
                  </a:r>
                  <a:endParaRPr lang="en-US" altLang="ko-KR" sz="1600" dirty="0"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endParaRPr>
                </a:p>
              </p:txBody>
            </p:sp>
            <p:sp>
              <p:nvSpPr>
                <p:cNvPr id="65" name="사각형: 둥근 모서리 64">
                  <a:extLst>
                    <a:ext uri="{FF2B5EF4-FFF2-40B4-BE49-F238E27FC236}">
                      <a16:creationId xmlns:a16="http://schemas.microsoft.com/office/drawing/2014/main" id="{8667988C-2F57-38D1-2CF4-259EC94B9DD2}"/>
                    </a:ext>
                  </a:extLst>
                </p:cNvPr>
                <p:cNvSpPr/>
                <p:nvPr/>
              </p:nvSpPr>
              <p:spPr>
                <a:xfrm>
                  <a:off x="6324047" y="2717168"/>
                  <a:ext cx="735524" cy="300530"/>
                </a:xfrm>
                <a:prstGeom prst="roundRect">
                  <a:avLst/>
                </a:prstGeom>
                <a:solidFill>
                  <a:srgbClr val="FFFFFF"/>
                </a:solidFill>
                <a:ln>
                  <a:solidFill>
                    <a:srgbClr val="D1D1D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500" dirty="0">
                      <a:solidFill>
                        <a:schemeClr val="tx1"/>
                      </a:solidFill>
                      <a:latin typeface="KoPubWorld돋움체 Light" panose="00000300000000000000" pitchFamily="2" charset="-127"/>
                      <a:ea typeface="KoPubWorld돋움체 Light" panose="00000300000000000000" pitchFamily="2" charset="-127"/>
                      <a:cs typeface="KoPubWorld돋움체 Light" panose="00000300000000000000" pitchFamily="2" charset="-127"/>
                    </a:rPr>
                    <a:t>드리블</a:t>
                  </a:r>
                </a:p>
              </p:txBody>
            </p:sp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81BFC6DF-B649-CA4B-0885-975959763E1E}"/>
                    </a:ext>
                  </a:extLst>
                </p:cNvPr>
                <p:cNvSpPr txBox="1"/>
                <p:nvPr/>
              </p:nvSpPr>
              <p:spPr>
                <a:xfrm>
                  <a:off x="7669727" y="2361043"/>
                  <a:ext cx="93959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ko-KR"/>
                  </a:defPPr>
                  <a:lvl1pPr>
                    <a:defRPr sz="1400" spc="-150">
                      <a:latin typeface="KoPubWorld돋움체 Light" panose="00000300000000000000" pitchFamily="2" charset="-127"/>
                      <a:ea typeface="KoPubWorld돋움체 Light" panose="00000300000000000000" pitchFamily="2" charset="-127"/>
                      <a:cs typeface="KoPubWorld돋움체 Light" panose="00000300000000000000" pitchFamily="2" charset="-127"/>
                    </a:defRPr>
                  </a:lvl1pPr>
                </a:lstStyle>
                <a:p>
                  <a:pPr algn="ctr"/>
                  <a:r>
                    <a:rPr lang="ko-KR" altLang="en-US" sz="1600" dirty="0">
                      <a:latin typeface="KoPubWorld돋움체 Bold" panose="00000800000000000000" pitchFamily="2" charset="-127"/>
                      <a:ea typeface="KoPubWorld돋움체 Bold" panose="00000800000000000000" pitchFamily="2" charset="-127"/>
                      <a:cs typeface="KoPubWorld돋움체 Bold" panose="00000800000000000000" pitchFamily="2" charset="-127"/>
                    </a:rPr>
                    <a:t>축구 수준</a:t>
                  </a:r>
                  <a:endParaRPr lang="en-US" altLang="ko-KR" sz="1600" dirty="0"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endParaRPr>
                </a:p>
              </p:txBody>
            </p:sp>
            <p:sp>
              <p:nvSpPr>
                <p:cNvPr id="73" name="사각형: 둥근 모서리 72">
                  <a:extLst>
                    <a:ext uri="{FF2B5EF4-FFF2-40B4-BE49-F238E27FC236}">
                      <a16:creationId xmlns:a16="http://schemas.microsoft.com/office/drawing/2014/main" id="{05391614-255C-C88F-222B-426EB649665E}"/>
                    </a:ext>
                  </a:extLst>
                </p:cNvPr>
                <p:cNvSpPr/>
                <p:nvPr/>
              </p:nvSpPr>
              <p:spPr>
                <a:xfrm>
                  <a:off x="7673548" y="2717168"/>
                  <a:ext cx="904369" cy="302400"/>
                </a:xfrm>
                <a:prstGeom prst="roundRect">
                  <a:avLst/>
                </a:prstGeom>
                <a:solidFill>
                  <a:srgbClr val="FFFFFF"/>
                </a:solidFill>
                <a:ln>
                  <a:solidFill>
                    <a:srgbClr val="D1D1D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500" dirty="0" err="1">
                      <a:solidFill>
                        <a:schemeClr val="tx1"/>
                      </a:solidFill>
                      <a:latin typeface="KoPubWorld돋움체 Light" panose="00000300000000000000" pitchFamily="2" charset="-127"/>
                      <a:ea typeface="KoPubWorld돋움체 Light" panose="00000300000000000000" pitchFamily="2" charset="-127"/>
                      <a:cs typeface="KoPubWorld돋움체 Light" panose="00000300000000000000" pitchFamily="2" charset="-127"/>
                    </a:rPr>
                    <a:t>풀롱도르</a:t>
                  </a:r>
                  <a:endParaRPr lang="ko-KR" altLang="en-US" sz="1500" dirty="0">
                    <a:solidFill>
                      <a:schemeClr val="tx1"/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endParaRPr>
                </a:p>
              </p:txBody>
            </p:sp>
          </p:grpSp>
          <p:sp>
            <p:nvSpPr>
              <p:cNvPr id="45" name="순서도: 처리 44">
                <a:extLst>
                  <a:ext uri="{FF2B5EF4-FFF2-40B4-BE49-F238E27FC236}">
                    <a16:creationId xmlns:a16="http://schemas.microsoft.com/office/drawing/2014/main" id="{CD72D609-A8FE-8370-D1E2-E104E16CF437}"/>
                  </a:ext>
                </a:extLst>
              </p:cNvPr>
              <p:cNvSpPr/>
              <p:nvPr/>
            </p:nvSpPr>
            <p:spPr>
              <a:xfrm>
                <a:off x="5120881" y="4232355"/>
                <a:ext cx="720000" cy="288000"/>
              </a:xfrm>
              <a:prstGeom prst="flowChartProcess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bg1"/>
                    </a:solidFill>
                    <a:latin typeface="KoPubWorld돋움체 Light" panose="020B0600000101010101" charset="-127"/>
                    <a:ea typeface="KoPubWorld돋움체 Light" panose="020B0600000101010101" charset="-127"/>
                    <a:cs typeface="KoPubWorld돋움체 Light" panose="020B0600000101010101" charset="-127"/>
                  </a:rPr>
                  <a:t>소속 팀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ECC5C76-8938-CE64-1604-82CCB78E2D35}"/>
                  </a:ext>
                </a:extLst>
              </p:cNvPr>
              <p:cNvSpPr txBox="1"/>
              <p:nvPr/>
            </p:nvSpPr>
            <p:spPr>
              <a:xfrm>
                <a:off x="6704413" y="4222466"/>
                <a:ext cx="73552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>
                  <a:defRPr sz="1400" spc="-150"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defRPr>
                </a:lvl1pPr>
              </a:lstStyle>
              <a:p>
                <a:pPr algn="ctr"/>
                <a:r>
                  <a:rPr lang="ko-KR" altLang="en-US" dirty="0" err="1">
                    <a:solidFill>
                      <a:srgbClr val="0D50BB"/>
                    </a:solidFill>
                  </a:rPr>
                  <a:t>의적단</a:t>
                </a:r>
                <a:endParaRPr lang="ko-KR" altLang="en-US" dirty="0">
                  <a:solidFill>
                    <a:srgbClr val="0D50BB"/>
                  </a:solidFill>
                </a:endParaRPr>
              </a:p>
            </p:txBody>
          </p:sp>
          <p:sp>
            <p:nvSpPr>
              <p:cNvPr id="50" name="순서도: 처리 49">
                <a:extLst>
                  <a:ext uri="{FF2B5EF4-FFF2-40B4-BE49-F238E27FC236}">
                    <a16:creationId xmlns:a16="http://schemas.microsoft.com/office/drawing/2014/main" id="{03033E0C-CAA2-82A9-5653-A7379A89CA35}"/>
                  </a:ext>
                </a:extLst>
              </p:cNvPr>
              <p:cNvSpPr/>
              <p:nvPr/>
            </p:nvSpPr>
            <p:spPr>
              <a:xfrm>
                <a:off x="5120880" y="4638308"/>
                <a:ext cx="1320304" cy="288000"/>
              </a:xfrm>
              <a:prstGeom prst="flowChartProcess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bg1"/>
                    </a:solidFill>
                    <a:latin typeface="KoPubWorld돋움체 Light" panose="020B0600000101010101" charset="-127"/>
                    <a:ea typeface="KoPubWorld돋움체 Light" panose="020B0600000101010101" charset="-127"/>
                    <a:cs typeface="KoPubWorld돋움체 Light" panose="020B0600000101010101" charset="-127"/>
                  </a:rPr>
                  <a:t>참여 경기 횟수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9A522C9-FC62-1DC1-D8A6-9026E14CB4B0}"/>
                  </a:ext>
                </a:extLst>
              </p:cNvPr>
              <p:cNvSpPr txBox="1"/>
              <p:nvPr/>
            </p:nvSpPr>
            <p:spPr>
              <a:xfrm>
                <a:off x="6831327" y="4638308"/>
                <a:ext cx="48169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>
                  <a:defRPr sz="1400" spc="-150"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defRPr>
                </a:lvl1pPr>
              </a:lstStyle>
              <a:p>
                <a:pPr algn="ctr"/>
                <a:r>
                  <a:rPr lang="en-US" altLang="ko-KR" dirty="0"/>
                  <a:t>0</a:t>
                </a:r>
              </a:p>
            </p:txBody>
          </p:sp>
        </p:grp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4A1224FD-75AF-1F46-352C-737EA760AC43}"/>
                </a:ext>
              </a:extLst>
            </p:cNvPr>
            <p:cNvSpPr/>
            <p:nvPr/>
          </p:nvSpPr>
          <p:spPr>
            <a:xfrm>
              <a:off x="5045508" y="3237727"/>
              <a:ext cx="735524" cy="300530"/>
            </a:xfrm>
            <a:prstGeom prst="roundRect">
              <a:avLst/>
            </a:prstGeom>
            <a:solidFill>
              <a:srgbClr val="FFFFFF"/>
            </a:solidFill>
            <a:ln>
              <a:solidFill>
                <a:srgbClr val="D1D1D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>
                  <a:solidFill>
                    <a:schemeClr val="tx1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공격</a:t>
              </a: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4DCBD363-64F1-6EE6-D28D-F8041D639F67}"/>
                </a:ext>
              </a:extLst>
            </p:cNvPr>
            <p:cNvSpPr/>
            <p:nvPr/>
          </p:nvSpPr>
          <p:spPr>
            <a:xfrm>
              <a:off x="6395496" y="3257108"/>
              <a:ext cx="735524" cy="300530"/>
            </a:xfrm>
            <a:prstGeom prst="roundRect">
              <a:avLst/>
            </a:prstGeom>
            <a:solidFill>
              <a:srgbClr val="FFFFFF"/>
            </a:solidFill>
            <a:ln>
              <a:solidFill>
                <a:srgbClr val="D1D1D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>
                  <a:solidFill>
                    <a:schemeClr val="tx1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패스</a:t>
              </a:r>
            </a:p>
          </p:txBody>
        </p:sp>
      </p:grp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9548FBCA-FEB8-A976-EF71-CD8F1A28351A}"/>
              </a:ext>
            </a:extLst>
          </p:cNvPr>
          <p:cNvSpPr/>
          <p:nvPr/>
        </p:nvSpPr>
        <p:spPr>
          <a:xfrm>
            <a:off x="4949190" y="2787915"/>
            <a:ext cx="3811540" cy="837956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5" name="그룹 144">
            <a:extLst>
              <a:ext uri="{FF2B5EF4-FFF2-40B4-BE49-F238E27FC236}">
                <a16:creationId xmlns:a16="http://schemas.microsoft.com/office/drawing/2014/main" id="{F124BE35-9AFF-148F-E3E2-922A4BDB2AD5}"/>
              </a:ext>
            </a:extLst>
          </p:cNvPr>
          <p:cNvGrpSpPr/>
          <p:nvPr/>
        </p:nvGrpSpPr>
        <p:grpSpPr>
          <a:xfrm>
            <a:off x="8790595" y="3103219"/>
            <a:ext cx="266420" cy="307777"/>
            <a:chOff x="7394543" y="1579667"/>
            <a:chExt cx="266420" cy="307777"/>
          </a:xfrm>
        </p:grpSpPr>
        <p:sp>
          <p:nvSpPr>
            <p:cNvPr id="146" name="타원 145">
              <a:extLst>
                <a:ext uri="{FF2B5EF4-FFF2-40B4-BE49-F238E27FC236}">
                  <a16:creationId xmlns:a16="http://schemas.microsoft.com/office/drawing/2014/main" id="{1DCBAB82-F579-A1F2-2189-3F9356AC0090}"/>
                </a:ext>
              </a:extLst>
            </p:cNvPr>
            <p:cNvSpPr/>
            <p:nvPr/>
          </p:nvSpPr>
          <p:spPr>
            <a:xfrm>
              <a:off x="7424116" y="1598847"/>
              <a:ext cx="234355" cy="2312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ko-KR" altLang="en-US" sz="1400" spc="-15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1927CAF7-AEC0-6EB5-431F-47B0351FE493}"/>
                </a:ext>
              </a:extLst>
            </p:cNvPr>
            <p:cNvSpPr txBox="1"/>
            <p:nvPr/>
          </p:nvSpPr>
          <p:spPr>
            <a:xfrm>
              <a:off x="7394543" y="1579667"/>
              <a:ext cx="266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>
                  <a:solidFill>
                    <a:schemeClr val="bg1"/>
                  </a:solidFill>
                </a:rPr>
                <a:t>1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58" name="연결선: 구부러짐 157">
            <a:extLst>
              <a:ext uri="{FF2B5EF4-FFF2-40B4-BE49-F238E27FC236}">
                <a16:creationId xmlns:a16="http://schemas.microsoft.com/office/drawing/2014/main" id="{F7A7E541-61B7-2434-A63A-F70904CA4402}"/>
              </a:ext>
            </a:extLst>
          </p:cNvPr>
          <p:cNvCxnSpPr>
            <a:cxnSpLocks/>
            <a:stCxn id="74" idx="2"/>
            <a:endCxn id="20" idx="0"/>
          </p:cNvCxnSpPr>
          <p:nvPr/>
        </p:nvCxnSpPr>
        <p:spPr>
          <a:xfrm rot="5400000">
            <a:off x="5167335" y="3241684"/>
            <a:ext cx="1303439" cy="2071813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9E3E5862-EF89-5794-BCF8-2E8EF519DF75}"/>
              </a:ext>
            </a:extLst>
          </p:cNvPr>
          <p:cNvGrpSpPr/>
          <p:nvPr/>
        </p:nvGrpSpPr>
        <p:grpSpPr>
          <a:xfrm>
            <a:off x="586010" y="4929310"/>
            <a:ext cx="8399638" cy="1537117"/>
            <a:chOff x="449630" y="2283338"/>
            <a:chExt cx="8399638" cy="1537117"/>
          </a:xfrm>
        </p:grpSpPr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B12A3B4B-4BFC-C452-CCF3-5807BAEA8023}"/>
                </a:ext>
              </a:extLst>
            </p:cNvPr>
            <p:cNvSpPr/>
            <p:nvPr/>
          </p:nvSpPr>
          <p:spPr>
            <a:xfrm>
              <a:off x="449630" y="2283338"/>
              <a:ext cx="8394274" cy="153711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A128BBD-5AC5-42B1-C138-E5CF69CFD00F}"/>
                </a:ext>
              </a:extLst>
            </p:cNvPr>
            <p:cNvSpPr txBox="1"/>
            <p:nvPr/>
          </p:nvSpPr>
          <p:spPr>
            <a:xfrm>
              <a:off x="609113" y="2436382"/>
              <a:ext cx="12489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ko-KR" altLang="en-US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주 포지션 변경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AF279BE-FF5D-6B46-3C48-908B959B3F44}"/>
                </a:ext>
              </a:extLst>
            </p:cNvPr>
            <p:cNvSpPr txBox="1"/>
            <p:nvPr/>
          </p:nvSpPr>
          <p:spPr>
            <a:xfrm>
              <a:off x="8351320" y="2422779"/>
              <a:ext cx="2956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pPr algn="ctr"/>
              <a:r>
                <a:rPr lang="en-US" altLang="ko-KR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X</a:t>
              </a:r>
              <a:endPara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01633797-33C4-3996-985B-DC0CEB2A543D}"/>
                </a:ext>
              </a:extLst>
            </p:cNvPr>
            <p:cNvGrpSpPr/>
            <p:nvPr/>
          </p:nvGrpSpPr>
          <p:grpSpPr>
            <a:xfrm>
              <a:off x="675201" y="2944177"/>
              <a:ext cx="1533861" cy="676392"/>
              <a:chOff x="1182854" y="5462692"/>
              <a:chExt cx="1533861" cy="676392"/>
            </a:xfrm>
          </p:grpSpPr>
          <p:sp>
            <p:nvSpPr>
              <p:cNvPr id="78" name="사각형: 둥근 모서리 77">
                <a:extLst>
                  <a:ext uri="{FF2B5EF4-FFF2-40B4-BE49-F238E27FC236}">
                    <a16:creationId xmlns:a16="http://schemas.microsoft.com/office/drawing/2014/main" id="{9FD03B17-1AF8-7E91-3B0E-2928371ABDD0}"/>
                  </a:ext>
                </a:extLst>
              </p:cNvPr>
              <p:cNvSpPr/>
              <p:nvPr/>
            </p:nvSpPr>
            <p:spPr>
              <a:xfrm>
                <a:off x="1182854" y="5462692"/>
                <a:ext cx="735524" cy="30053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500" dirty="0">
                    <a:solidFill>
                      <a:schemeClr val="tx1"/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공격</a:t>
                </a:r>
              </a:p>
            </p:txBody>
          </p:sp>
          <p:sp>
            <p:nvSpPr>
              <p:cNvPr id="79" name="사각형: 둥근 모서리 78">
                <a:extLst>
                  <a:ext uri="{FF2B5EF4-FFF2-40B4-BE49-F238E27FC236}">
                    <a16:creationId xmlns:a16="http://schemas.microsoft.com/office/drawing/2014/main" id="{4EA11A54-0F86-450E-5379-E3997B57D2AB}"/>
                  </a:ext>
                </a:extLst>
              </p:cNvPr>
              <p:cNvSpPr/>
              <p:nvPr/>
            </p:nvSpPr>
            <p:spPr>
              <a:xfrm>
                <a:off x="1981191" y="5462692"/>
                <a:ext cx="735524" cy="300530"/>
              </a:xfrm>
              <a:prstGeom prst="roundRect">
                <a:avLst/>
              </a:prstGeom>
              <a:solidFill>
                <a:srgbClr val="FFFFFF"/>
              </a:solidFill>
              <a:ln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500" dirty="0">
                    <a:solidFill>
                      <a:schemeClr val="tx1"/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미드</a:t>
                </a:r>
              </a:p>
            </p:txBody>
          </p:sp>
          <p:sp>
            <p:nvSpPr>
              <p:cNvPr id="83" name="사각형: 둥근 모서리 82">
                <a:extLst>
                  <a:ext uri="{FF2B5EF4-FFF2-40B4-BE49-F238E27FC236}">
                    <a16:creationId xmlns:a16="http://schemas.microsoft.com/office/drawing/2014/main" id="{68A1A342-091B-1074-10DA-9733A612EE56}"/>
                  </a:ext>
                </a:extLst>
              </p:cNvPr>
              <p:cNvSpPr/>
              <p:nvPr/>
            </p:nvSpPr>
            <p:spPr>
              <a:xfrm>
                <a:off x="1182854" y="5838554"/>
                <a:ext cx="735524" cy="300530"/>
              </a:xfrm>
              <a:prstGeom prst="roundRect">
                <a:avLst/>
              </a:prstGeom>
              <a:solidFill>
                <a:srgbClr val="FFFFFF"/>
              </a:solidFill>
              <a:ln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500" dirty="0">
                    <a:solidFill>
                      <a:schemeClr val="tx1"/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수비</a:t>
                </a:r>
              </a:p>
            </p:txBody>
          </p:sp>
          <p:sp>
            <p:nvSpPr>
              <p:cNvPr id="84" name="사각형: 둥근 모서리 83">
                <a:extLst>
                  <a:ext uri="{FF2B5EF4-FFF2-40B4-BE49-F238E27FC236}">
                    <a16:creationId xmlns:a16="http://schemas.microsoft.com/office/drawing/2014/main" id="{1B23C388-99CF-BFAC-0F2F-42C29FE9FABD}"/>
                  </a:ext>
                </a:extLst>
              </p:cNvPr>
              <p:cNvSpPr/>
              <p:nvPr/>
            </p:nvSpPr>
            <p:spPr>
              <a:xfrm>
                <a:off x="1981191" y="5838554"/>
                <a:ext cx="735524" cy="30053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500" dirty="0">
                    <a:solidFill>
                      <a:schemeClr val="tx1"/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골키퍼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50B75B5-4BB5-E560-39FE-4250AD61B9D8}"/>
                </a:ext>
              </a:extLst>
            </p:cNvPr>
            <p:cNvSpPr txBox="1"/>
            <p:nvPr/>
          </p:nvSpPr>
          <p:spPr>
            <a:xfrm>
              <a:off x="2571924" y="2436382"/>
              <a:ext cx="14002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ko-KR" altLang="en-US" dirty="0" err="1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자신있는</a:t>
              </a:r>
              <a:r>
                <a:rPr lang="ko-KR" altLang="en-US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 능력 변경</a:t>
              </a:r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2CA3B944-B1D2-BD3E-C753-E5D397CC87D4}"/>
                </a:ext>
              </a:extLst>
            </p:cNvPr>
            <p:cNvGrpSpPr/>
            <p:nvPr/>
          </p:nvGrpSpPr>
          <p:grpSpPr>
            <a:xfrm>
              <a:off x="2622907" y="2948750"/>
              <a:ext cx="2347340" cy="684922"/>
              <a:chOff x="2622907" y="2948750"/>
              <a:chExt cx="2347340" cy="684922"/>
            </a:xfrm>
          </p:grpSpPr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8797C172-BFDE-9687-EB7A-C2F362C4903C}"/>
                  </a:ext>
                </a:extLst>
              </p:cNvPr>
              <p:cNvSpPr/>
              <p:nvPr/>
            </p:nvSpPr>
            <p:spPr>
              <a:xfrm>
                <a:off x="2622907" y="2956466"/>
                <a:ext cx="735524" cy="300530"/>
              </a:xfrm>
              <a:prstGeom prst="roundRect">
                <a:avLst/>
              </a:prstGeom>
              <a:solidFill>
                <a:srgbClr val="FFFFFF"/>
              </a:solidFill>
              <a:ln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500" dirty="0">
                    <a:solidFill>
                      <a:schemeClr val="tx1"/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슛</a:t>
                </a:r>
              </a:p>
            </p:txBody>
          </p:sp>
          <p:sp>
            <p:nvSpPr>
              <p:cNvPr id="12" name="사각형: 둥근 모서리 11">
                <a:extLst>
                  <a:ext uri="{FF2B5EF4-FFF2-40B4-BE49-F238E27FC236}">
                    <a16:creationId xmlns:a16="http://schemas.microsoft.com/office/drawing/2014/main" id="{9EB1CDA1-BE1F-6D9B-C0B9-CAE6E4AB84C8}"/>
                  </a:ext>
                </a:extLst>
              </p:cNvPr>
              <p:cNvSpPr/>
              <p:nvPr/>
            </p:nvSpPr>
            <p:spPr>
              <a:xfrm>
                <a:off x="3421244" y="2956466"/>
                <a:ext cx="735524" cy="30053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500" dirty="0">
                    <a:solidFill>
                      <a:schemeClr val="tx1"/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패스</a:t>
                </a:r>
              </a:p>
            </p:txBody>
          </p:sp>
          <p:sp>
            <p:nvSpPr>
              <p:cNvPr id="21" name="사각형: 둥근 모서리 20">
                <a:extLst>
                  <a:ext uri="{FF2B5EF4-FFF2-40B4-BE49-F238E27FC236}">
                    <a16:creationId xmlns:a16="http://schemas.microsoft.com/office/drawing/2014/main" id="{18E5813C-AE34-4D54-205E-361CC0ED052A}"/>
                  </a:ext>
                </a:extLst>
              </p:cNvPr>
              <p:cNvSpPr/>
              <p:nvPr/>
            </p:nvSpPr>
            <p:spPr>
              <a:xfrm>
                <a:off x="4234723" y="2948750"/>
                <a:ext cx="735524" cy="30053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500" dirty="0">
                    <a:solidFill>
                      <a:schemeClr val="tx1"/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드리블</a:t>
                </a:r>
              </a:p>
            </p:txBody>
          </p:sp>
          <p:sp>
            <p:nvSpPr>
              <p:cNvPr id="23" name="사각형: 둥근 모서리 22">
                <a:extLst>
                  <a:ext uri="{FF2B5EF4-FFF2-40B4-BE49-F238E27FC236}">
                    <a16:creationId xmlns:a16="http://schemas.microsoft.com/office/drawing/2014/main" id="{FC4E02E7-B057-BBA6-D886-3B29199612C7}"/>
                  </a:ext>
                </a:extLst>
              </p:cNvPr>
              <p:cNvSpPr/>
              <p:nvPr/>
            </p:nvSpPr>
            <p:spPr>
              <a:xfrm>
                <a:off x="2622907" y="3333142"/>
                <a:ext cx="735524" cy="300530"/>
              </a:xfrm>
              <a:prstGeom prst="roundRect">
                <a:avLst/>
              </a:prstGeom>
              <a:solidFill>
                <a:srgbClr val="FFFFFF"/>
              </a:solidFill>
              <a:ln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500" dirty="0">
                    <a:solidFill>
                      <a:schemeClr val="tx1"/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체력</a:t>
                </a:r>
              </a:p>
            </p:txBody>
          </p:sp>
          <p:sp>
            <p:nvSpPr>
              <p:cNvPr id="29" name="사각형: 둥근 모서리 28">
                <a:extLst>
                  <a:ext uri="{FF2B5EF4-FFF2-40B4-BE49-F238E27FC236}">
                    <a16:creationId xmlns:a16="http://schemas.microsoft.com/office/drawing/2014/main" id="{5C675265-D5CF-3460-EDED-F182BB1C4266}"/>
                  </a:ext>
                </a:extLst>
              </p:cNvPr>
              <p:cNvSpPr/>
              <p:nvPr/>
            </p:nvSpPr>
            <p:spPr>
              <a:xfrm>
                <a:off x="3421244" y="3333142"/>
                <a:ext cx="735524" cy="300530"/>
              </a:xfrm>
              <a:prstGeom prst="roundRect">
                <a:avLst/>
              </a:prstGeom>
              <a:solidFill>
                <a:srgbClr val="FFFFFF"/>
              </a:solidFill>
              <a:ln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500" dirty="0">
                    <a:solidFill>
                      <a:schemeClr val="tx1"/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스피드</a:t>
                </a:r>
              </a:p>
            </p:txBody>
          </p:sp>
          <p:sp>
            <p:nvSpPr>
              <p:cNvPr id="32" name="사각형: 둥근 모서리 31">
                <a:extLst>
                  <a:ext uri="{FF2B5EF4-FFF2-40B4-BE49-F238E27FC236}">
                    <a16:creationId xmlns:a16="http://schemas.microsoft.com/office/drawing/2014/main" id="{D4F22F29-8953-1975-F63C-01D93BBA9D95}"/>
                  </a:ext>
                </a:extLst>
              </p:cNvPr>
              <p:cNvSpPr/>
              <p:nvPr/>
            </p:nvSpPr>
            <p:spPr>
              <a:xfrm>
                <a:off x="4234723" y="3325426"/>
                <a:ext cx="735524" cy="300530"/>
              </a:xfrm>
              <a:prstGeom prst="roundRect">
                <a:avLst/>
              </a:prstGeom>
              <a:solidFill>
                <a:srgbClr val="FFFFFF"/>
              </a:solidFill>
              <a:ln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500" dirty="0">
                    <a:solidFill>
                      <a:schemeClr val="tx1"/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피지컬</a:t>
                </a:r>
              </a:p>
            </p:txBody>
          </p: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920C9D7-444A-C112-EF32-EAD4EC770E2D}"/>
                </a:ext>
              </a:extLst>
            </p:cNvPr>
            <p:cNvSpPr txBox="1"/>
            <p:nvPr/>
          </p:nvSpPr>
          <p:spPr>
            <a:xfrm>
              <a:off x="5268517" y="2431171"/>
              <a:ext cx="12489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ko-KR" altLang="en-US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축구 수준 변경</a:t>
              </a:r>
            </a:p>
          </p:txBody>
        </p: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54A77562-970C-D8BC-07D0-E7D4D185DB16}"/>
                </a:ext>
              </a:extLst>
            </p:cNvPr>
            <p:cNvGrpSpPr/>
            <p:nvPr/>
          </p:nvGrpSpPr>
          <p:grpSpPr>
            <a:xfrm>
              <a:off x="5195800" y="3055962"/>
              <a:ext cx="3653468" cy="404222"/>
              <a:chOff x="5195800" y="3055962"/>
              <a:chExt cx="3653468" cy="404222"/>
            </a:xfrm>
          </p:grpSpPr>
          <p:cxnSp>
            <p:nvCxnSpPr>
              <p:cNvPr id="39" name="직선 연결선 38">
                <a:extLst>
                  <a:ext uri="{FF2B5EF4-FFF2-40B4-BE49-F238E27FC236}">
                    <a16:creationId xmlns:a16="http://schemas.microsoft.com/office/drawing/2014/main" id="{64AF482B-DBE2-DD59-76A4-5150591A50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15413" y="3460184"/>
                <a:ext cx="1374204" cy="0"/>
              </a:xfrm>
              <a:prstGeom prst="line">
                <a:avLst/>
              </a:prstGeom>
              <a:ln w="38100">
                <a:solidFill>
                  <a:srgbClr val="0D50BB"/>
                </a:solidFill>
                <a:headEnd type="oval"/>
                <a:tailEnd type="oval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>
                <a:extLst>
                  <a:ext uri="{FF2B5EF4-FFF2-40B4-BE49-F238E27FC236}">
                    <a16:creationId xmlns:a16="http://schemas.microsoft.com/office/drawing/2014/main" id="{E7CCFCC6-B2EB-04B0-6605-C341C1A202D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89617" y="3460184"/>
                <a:ext cx="1355285" cy="0"/>
              </a:xfrm>
              <a:prstGeom prst="line">
                <a:avLst/>
              </a:prstGeom>
              <a:ln w="38100">
                <a:solidFill>
                  <a:srgbClr val="0D50BB"/>
                </a:solidFill>
                <a:headEnd type="oval"/>
                <a:tailEnd type="oval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EAE15F4-D227-C90A-8E04-7CDBF7D12E8C}"/>
                  </a:ext>
                </a:extLst>
              </p:cNvPr>
              <p:cNvSpPr txBox="1"/>
              <p:nvPr/>
            </p:nvSpPr>
            <p:spPr>
              <a:xfrm>
                <a:off x="5195800" y="3055962"/>
                <a:ext cx="3653468" cy="3005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ko-KR" altLang="en-US" sz="1300" dirty="0" err="1"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풋린이</a:t>
                </a:r>
                <a:r>
                  <a:rPr lang="ko-KR" altLang="en-US" sz="1300" dirty="0"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     풋내기     </a:t>
                </a:r>
                <a:r>
                  <a:rPr lang="ko-KR" altLang="en-US" sz="1300" dirty="0" err="1">
                    <a:solidFill>
                      <a:srgbClr val="0D50BB"/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풋아마</a:t>
                </a:r>
                <a:r>
                  <a:rPr lang="ko-KR" altLang="en-US" sz="1300" dirty="0"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     </a:t>
                </a:r>
                <a:r>
                  <a:rPr lang="ko-KR" altLang="en-US" sz="1300" dirty="0" err="1"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풋현역</a:t>
                </a:r>
                <a:r>
                  <a:rPr lang="ko-KR" altLang="en-US" sz="1300" dirty="0"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     </a:t>
                </a:r>
                <a:r>
                  <a:rPr lang="ko-KR" altLang="en-US" sz="1300" dirty="0" err="1"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풀롱도르</a:t>
                </a:r>
                <a:endParaRPr lang="ko-KR" altLang="en-US" sz="13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endParaRPr>
              </a:p>
            </p:txBody>
          </p:sp>
        </p:grpSp>
      </p:grpSp>
      <p:pic>
        <p:nvPicPr>
          <p:cNvPr id="62" name="그래픽 61" descr="정보 단색으로 채워진">
            <a:extLst>
              <a:ext uri="{FF2B5EF4-FFF2-40B4-BE49-F238E27FC236}">
                <a16:creationId xmlns:a16="http://schemas.microsoft.com/office/drawing/2014/main" id="{B1D0072E-7ED0-3E1B-A4CF-6B9D98D469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455158" y="5068751"/>
            <a:ext cx="275047" cy="275047"/>
          </a:xfrm>
          <a:prstGeom prst="rect">
            <a:avLst/>
          </a:prstGeom>
        </p:spPr>
      </p:pic>
      <p:grpSp>
        <p:nvGrpSpPr>
          <p:cNvPr id="63" name="그룹 62">
            <a:extLst>
              <a:ext uri="{FF2B5EF4-FFF2-40B4-BE49-F238E27FC236}">
                <a16:creationId xmlns:a16="http://schemas.microsoft.com/office/drawing/2014/main" id="{80EE2E3A-7A85-2568-530D-4BD0BFE16E11}"/>
              </a:ext>
            </a:extLst>
          </p:cNvPr>
          <p:cNvGrpSpPr/>
          <p:nvPr/>
        </p:nvGrpSpPr>
        <p:grpSpPr>
          <a:xfrm>
            <a:off x="6784090" y="5068751"/>
            <a:ext cx="266420" cy="307777"/>
            <a:chOff x="7394543" y="1579667"/>
            <a:chExt cx="266420" cy="307777"/>
          </a:xfrm>
        </p:grpSpPr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45DD73A8-8063-1124-2883-452C5BD4C18D}"/>
                </a:ext>
              </a:extLst>
            </p:cNvPr>
            <p:cNvSpPr/>
            <p:nvPr/>
          </p:nvSpPr>
          <p:spPr>
            <a:xfrm>
              <a:off x="7424116" y="1598847"/>
              <a:ext cx="234355" cy="2312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ko-KR" altLang="en-US" sz="1400" spc="-15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73AE154-CBA9-3BA8-72C9-63C2E475D13E}"/>
                </a:ext>
              </a:extLst>
            </p:cNvPr>
            <p:cNvSpPr txBox="1"/>
            <p:nvPr/>
          </p:nvSpPr>
          <p:spPr>
            <a:xfrm>
              <a:off x="7394543" y="1579667"/>
              <a:ext cx="266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>
                  <a:solidFill>
                    <a:schemeClr val="bg1"/>
                  </a:solidFill>
                </a:rPr>
                <a:t>2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09393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78E4B8-839A-4F5F-AB58-8CAEE68B62DF}"/>
              </a:ext>
            </a:extLst>
          </p:cNvPr>
          <p:cNvSpPr txBox="1"/>
          <p:nvPr/>
        </p:nvSpPr>
        <p:spPr>
          <a:xfrm>
            <a:off x="5497219" y="3198167"/>
            <a:ext cx="1497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풋살장</a:t>
            </a:r>
            <a:r>
              <a:rPr lang="ko-KR" altLang="en-US" sz="2400" spc="-15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예약</a:t>
            </a:r>
            <a:endParaRPr lang="en-US" altLang="ko-KR" sz="2400" spc="-15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98637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그림 26">
            <a:extLst>
              <a:ext uri="{FF2B5EF4-FFF2-40B4-BE49-F238E27FC236}">
                <a16:creationId xmlns:a16="http://schemas.microsoft.com/office/drawing/2014/main" id="{1DC4F2A4-5FB2-3C46-70C4-A3294CF9DF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1644" y="3712658"/>
            <a:ext cx="2582804" cy="43043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0A21B2AC-30E9-7902-CB48-60870211AD35}"/>
              </a:ext>
            </a:extLst>
          </p:cNvPr>
          <p:cNvSpPr/>
          <p:nvPr/>
        </p:nvSpPr>
        <p:spPr>
          <a:xfrm>
            <a:off x="246788" y="1375319"/>
            <a:ext cx="8820048" cy="529875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World돋움체 Light" panose="00000300000000000000" charset="-127"/>
              <a:ea typeface="KoPubWorld돋움체 Light" panose="00000300000000000000" charset="-127"/>
              <a:cs typeface="KoPubWorld돋움체 Light" panose="00000300000000000000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55A051A1-CAC1-F9DA-3E29-266997D10AA2}"/>
              </a:ext>
            </a:extLst>
          </p:cNvPr>
          <p:cNvGraphicFramePr>
            <a:graphicFrameLocks noGrp="1"/>
          </p:cNvGraphicFramePr>
          <p:nvPr/>
        </p:nvGraphicFramePr>
        <p:xfrm>
          <a:off x="270164" y="183921"/>
          <a:ext cx="11668991" cy="10422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00598">
                  <a:extLst>
                    <a:ext uri="{9D8B030D-6E8A-4147-A177-3AD203B41FA5}">
                      <a16:colId xmlns:a16="http://schemas.microsoft.com/office/drawing/2014/main" val="606125545"/>
                    </a:ext>
                  </a:extLst>
                </a:gridCol>
                <a:gridCol w="10168393">
                  <a:extLst>
                    <a:ext uri="{9D8B030D-6E8A-4147-A177-3AD203B41FA5}">
                      <a16:colId xmlns:a16="http://schemas.microsoft.com/office/drawing/2014/main" val="3285815456"/>
                    </a:ext>
                  </a:extLst>
                </a:gridCol>
              </a:tblGrid>
              <a:tr h="34740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400" kern="1200" spc="-150" dirty="0" err="1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화면명</a:t>
                      </a:r>
                      <a:endParaRPr lang="ko-KR" altLang="en-US" sz="14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구장 예약하기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3594915"/>
                  </a:ext>
                </a:extLst>
              </a:tr>
              <a:tr h="34740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참고 요구사항 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4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2421481"/>
                  </a:ext>
                </a:extLst>
              </a:tr>
              <a:tr h="34740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비고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작성자 </a:t>
                      </a:r>
                      <a:r>
                        <a:rPr lang="en-US" altLang="ko-KR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: </a:t>
                      </a:r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신대근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5619919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EC8CC74C-0593-602D-2512-0FEAED5F6C61}"/>
              </a:ext>
            </a:extLst>
          </p:cNvPr>
          <p:cNvSpPr/>
          <p:nvPr/>
        </p:nvSpPr>
        <p:spPr>
          <a:xfrm>
            <a:off x="510072" y="1485898"/>
            <a:ext cx="1059873" cy="4572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spc="-150" dirty="0">
                <a:solidFill>
                  <a:schemeClr val="tx1"/>
                </a:solidFill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rPr>
              <a:t>Football Agora</a:t>
            </a:r>
            <a:endParaRPr lang="ko-KR" altLang="en-US" sz="1400" spc="-150" dirty="0">
              <a:solidFill>
                <a:schemeClr val="tx1"/>
              </a:solidFill>
              <a:latin typeface="KoPubWorld돋움체 Light" panose="00000300000000000000" charset="-127"/>
              <a:ea typeface="KoPubWorld돋움체 Light" panose="00000300000000000000" charset="-127"/>
              <a:cs typeface="KoPubWorld돋움체 Light" panose="00000300000000000000" charset="-127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C90F48CA-2EB9-9860-5031-D4CF28099D8D}"/>
              </a:ext>
            </a:extLst>
          </p:cNvPr>
          <p:cNvGraphicFramePr>
            <a:graphicFrameLocks noGrp="1"/>
          </p:cNvGraphicFramePr>
          <p:nvPr/>
        </p:nvGraphicFramePr>
        <p:xfrm>
          <a:off x="9170659" y="1355863"/>
          <a:ext cx="2774553" cy="511596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3264">
                  <a:extLst>
                    <a:ext uri="{9D8B030D-6E8A-4147-A177-3AD203B41FA5}">
                      <a16:colId xmlns:a16="http://schemas.microsoft.com/office/drawing/2014/main" val="1331650476"/>
                    </a:ext>
                  </a:extLst>
                </a:gridCol>
                <a:gridCol w="2441289">
                  <a:extLst>
                    <a:ext uri="{9D8B030D-6E8A-4147-A177-3AD203B41FA5}">
                      <a16:colId xmlns:a16="http://schemas.microsoft.com/office/drawing/2014/main" val="2833282244"/>
                    </a:ext>
                  </a:extLst>
                </a:gridCol>
              </a:tblGrid>
              <a:tr h="327850">
                <a:tc gridSpan="2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기능명세서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4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949810"/>
                  </a:ext>
                </a:extLst>
              </a:tr>
              <a:tr h="31045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1</a:t>
                      </a:r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- 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구장 정보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8995814"/>
                  </a:ext>
                </a:extLst>
              </a:tr>
              <a:tr h="31128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2</a:t>
                      </a:r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-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지역 선택가능</a:t>
                      </a: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/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 </a:t>
                      </a: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13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 페이지에 구현</a:t>
                      </a:r>
                      <a:endParaRPr lang="en-US" altLang="ko-KR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835992"/>
                  </a:ext>
                </a:extLst>
              </a:tr>
              <a:tr h="863636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3</a:t>
                      </a:r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defTabSz="914400" rtl="0" eaLnBrk="1" latinLnBrk="1" hangingPunct="1">
                        <a:buFontTx/>
                        <a:buChar char="-"/>
                      </a:pP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한 페이지에 </a:t>
                      </a: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4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개 구장  </a:t>
                      </a:r>
                      <a:r>
                        <a:rPr lang="ko-KR" altLang="en-US" sz="1300" kern="1200" spc="-150" dirty="0" err="1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표시해주고스크롤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 해서 내리면 추가 구장 표시</a:t>
                      </a: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/</a:t>
                      </a:r>
                    </a:p>
                    <a:p>
                      <a:pPr marL="285750" indent="-285750" algn="l" defTabSz="914400" rtl="0" eaLnBrk="1" latinLnBrk="1" hangingPunct="1">
                        <a:buFontTx/>
                        <a:buChar char="-"/>
                      </a:pP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구체적인 </a:t>
                      </a: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UI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는 </a:t>
                      </a: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14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페이지에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705699"/>
                  </a:ext>
                </a:extLst>
              </a:tr>
              <a:tr h="68983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4</a:t>
                      </a:r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- 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예약하기 버튼 </a:t>
                      </a:r>
                      <a:r>
                        <a:rPr lang="ko-KR" altLang="en-US" sz="1300" kern="1200" spc="-150" dirty="0" err="1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클릭시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 세부 예약이 가능한 </a:t>
                      </a:r>
                      <a:r>
                        <a:rPr lang="ko-KR" altLang="en-US" sz="1300" kern="1200" spc="-150" dirty="0" err="1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모달창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 띄워주도록 구현</a:t>
                      </a: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(26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페이지 화면 뜨도록 구현</a:t>
                      </a: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967058"/>
                  </a:ext>
                </a:extLst>
              </a:tr>
              <a:tr h="476656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5</a:t>
                      </a:r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70298"/>
                  </a:ext>
                </a:extLst>
              </a:tr>
              <a:tr h="51426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6</a:t>
                      </a:r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0043642"/>
                  </a:ext>
                </a:extLst>
              </a:tr>
              <a:tr h="67120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7</a:t>
                      </a:r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4848302"/>
                  </a:ext>
                </a:extLst>
              </a:tr>
              <a:tr h="950764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8</a:t>
                      </a:r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9239311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2BE562E7-A226-46C0-7BBD-26EC449B3E72}"/>
              </a:ext>
            </a:extLst>
          </p:cNvPr>
          <p:cNvSpPr txBox="1"/>
          <p:nvPr/>
        </p:nvSpPr>
        <p:spPr>
          <a:xfrm>
            <a:off x="7841819" y="1569025"/>
            <a:ext cx="7360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ko-KR" altLang="en-US" dirty="0"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rPr>
              <a:t>홍길동님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DDE6BF07-CB30-BF13-AE0D-F12F3EA33A3C}"/>
              </a:ext>
            </a:extLst>
          </p:cNvPr>
          <p:cNvGrpSpPr/>
          <p:nvPr/>
        </p:nvGrpSpPr>
        <p:grpSpPr>
          <a:xfrm>
            <a:off x="8517537" y="1519556"/>
            <a:ext cx="326367" cy="326367"/>
            <a:chOff x="12487836" y="2521850"/>
            <a:chExt cx="381000" cy="381000"/>
          </a:xfrm>
        </p:grpSpPr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7D562273-A3BC-1A5D-285E-16E10F9D3E09}"/>
                </a:ext>
              </a:extLst>
            </p:cNvPr>
            <p:cNvSpPr/>
            <p:nvPr/>
          </p:nvSpPr>
          <p:spPr>
            <a:xfrm>
              <a:off x="12487836" y="2521850"/>
              <a:ext cx="381000" cy="381000"/>
            </a:xfrm>
            <a:prstGeom prst="ellipse">
              <a:avLst/>
            </a:prstGeom>
            <a:solidFill>
              <a:srgbClr val="D1D1D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endParaRPr>
            </a:p>
          </p:txBody>
        </p:sp>
        <p:pic>
          <p:nvPicPr>
            <p:cNvPr id="19" name="그림 18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891EA92A-83E9-5860-E73D-B283B04FA9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543698" y="2579140"/>
              <a:ext cx="266420" cy="266420"/>
            </a:xfrm>
            <a:prstGeom prst="rect">
              <a:avLst/>
            </a:prstGeom>
          </p:spPr>
        </p:pic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6D7ABA63-4446-72D9-05A9-1D1752D2DC6F}"/>
              </a:ext>
            </a:extLst>
          </p:cNvPr>
          <p:cNvSpPr txBox="1"/>
          <p:nvPr/>
        </p:nvSpPr>
        <p:spPr>
          <a:xfrm>
            <a:off x="4565860" y="6296453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en-US" altLang="ko-KR" dirty="0"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rPr>
              <a:t>1 2 3 4 5</a:t>
            </a:r>
            <a:endParaRPr lang="ko-KR" altLang="en-US" dirty="0">
              <a:latin typeface="KoPubWorld돋움체 Light" panose="00000300000000000000" charset="-127"/>
              <a:ea typeface="KoPubWorld돋움체 Light" panose="00000300000000000000" charset="-127"/>
              <a:cs typeface="KoPubWorld돋움체 Light" panose="00000300000000000000" charset="-127"/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2D5B7C34-8CC7-31D1-96BE-D45D73FC0D34}"/>
              </a:ext>
            </a:extLst>
          </p:cNvPr>
          <p:cNvGrpSpPr/>
          <p:nvPr/>
        </p:nvGrpSpPr>
        <p:grpSpPr>
          <a:xfrm>
            <a:off x="380950" y="2755852"/>
            <a:ext cx="4297113" cy="1887376"/>
            <a:chOff x="380950" y="2755852"/>
            <a:chExt cx="4906582" cy="1887376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8D354EDE-0A8B-C7D6-EB84-5AFB50FE86B2}"/>
                </a:ext>
              </a:extLst>
            </p:cNvPr>
            <p:cNvSpPr/>
            <p:nvPr/>
          </p:nvSpPr>
          <p:spPr>
            <a:xfrm>
              <a:off x="380950" y="2755852"/>
              <a:ext cx="4906582" cy="1887376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09FF387-9435-4D9A-F5C8-C884B610A15C}"/>
                </a:ext>
              </a:extLst>
            </p:cNvPr>
            <p:cNvSpPr txBox="1"/>
            <p:nvPr/>
          </p:nvSpPr>
          <p:spPr>
            <a:xfrm>
              <a:off x="752686" y="3755112"/>
              <a:ext cx="12392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spc="-150" dirty="0">
                  <a:latin typeface="KoPubWorld돋움체 Light" panose="00000300000000000000" charset="-127"/>
                  <a:ea typeface="KoPubWorld돋움체 Light" panose="00000300000000000000" charset="-127"/>
                  <a:cs typeface="KoPubWorld돋움체 Light" panose="00000300000000000000" charset="-127"/>
                </a:rPr>
                <a:t>강남 </a:t>
              </a:r>
              <a:r>
                <a:rPr lang="en-US" altLang="ko-KR" sz="1400" spc="-150" dirty="0">
                  <a:latin typeface="KoPubWorld돋움체 Light" panose="00000300000000000000" charset="-127"/>
                  <a:ea typeface="KoPubWorld돋움체 Light" panose="00000300000000000000" charset="-127"/>
                  <a:cs typeface="KoPubWorld돋움체 Light" panose="00000300000000000000" charset="-127"/>
                </a:rPr>
                <a:t>A </a:t>
              </a:r>
              <a:r>
                <a:rPr lang="ko-KR" altLang="en-US" sz="1400" spc="-150" dirty="0">
                  <a:latin typeface="KoPubWorld돋움체 Light" panose="00000300000000000000" charset="-127"/>
                  <a:ea typeface="KoPubWorld돋움체 Light" panose="00000300000000000000" charset="-127"/>
                  <a:cs typeface="KoPubWorld돋움체 Light" panose="00000300000000000000" charset="-127"/>
                </a:rPr>
                <a:t>경기장</a:t>
              </a: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55A92FC2-34A4-97AA-E905-B94224885534}"/>
                </a:ext>
              </a:extLst>
            </p:cNvPr>
            <p:cNvSpPr/>
            <p:nvPr/>
          </p:nvSpPr>
          <p:spPr>
            <a:xfrm>
              <a:off x="689955" y="3008957"/>
              <a:ext cx="1251971" cy="693855"/>
            </a:xfrm>
            <a:prstGeom prst="rect">
              <a:avLst/>
            </a:prstGeom>
            <a:solidFill>
              <a:srgbClr val="D1D1D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87C8ABB-17CD-DDB8-8A1A-20CCB9581483}"/>
                </a:ext>
              </a:extLst>
            </p:cNvPr>
            <p:cNvSpPr txBox="1"/>
            <p:nvPr/>
          </p:nvSpPr>
          <p:spPr>
            <a:xfrm>
              <a:off x="2024309" y="3026096"/>
              <a:ext cx="29444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ko-KR" altLang="en-US" dirty="0">
                  <a:latin typeface="KoPubWorld돋움체 Light" panose="00000300000000000000" charset="-127"/>
                  <a:ea typeface="KoPubWorld돋움체 Light" panose="00000300000000000000" charset="-127"/>
                  <a:cs typeface="KoPubWorld돋움체 Light" panose="00000300000000000000" charset="-127"/>
                </a:rPr>
                <a:t>위치 </a:t>
              </a:r>
              <a:r>
                <a:rPr lang="en-US" altLang="ko-KR" dirty="0">
                  <a:latin typeface="KoPubWorld돋움체 Light" panose="00000300000000000000" charset="-127"/>
                  <a:ea typeface="KoPubWorld돋움체 Light" panose="00000300000000000000" charset="-127"/>
                  <a:cs typeface="KoPubWorld돋움체 Light" panose="00000300000000000000" charset="-127"/>
                </a:rPr>
                <a:t>: XX</a:t>
              </a:r>
              <a:r>
                <a:rPr lang="ko-KR" altLang="en-US" dirty="0">
                  <a:latin typeface="KoPubWorld돋움체 Light" panose="00000300000000000000" charset="-127"/>
                  <a:ea typeface="KoPubWorld돋움체 Light" panose="00000300000000000000" charset="-127"/>
                  <a:cs typeface="KoPubWorld돋움체 Light" panose="00000300000000000000" charset="-127"/>
                </a:rPr>
                <a:t>시 </a:t>
              </a:r>
              <a:r>
                <a:rPr lang="en-US" altLang="ko-KR" dirty="0">
                  <a:latin typeface="KoPubWorld돋움체 Light" panose="00000300000000000000" charset="-127"/>
                  <a:ea typeface="KoPubWorld돋움체 Light" panose="00000300000000000000" charset="-127"/>
                  <a:cs typeface="KoPubWorld돋움체 Light" panose="00000300000000000000" charset="-127"/>
                </a:rPr>
                <a:t>XX</a:t>
              </a:r>
              <a:r>
                <a:rPr lang="ko-KR" altLang="en-US" dirty="0">
                  <a:latin typeface="KoPubWorld돋움체 Light" panose="00000300000000000000" charset="-127"/>
                  <a:ea typeface="KoPubWorld돋움체 Light" panose="00000300000000000000" charset="-127"/>
                  <a:cs typeface="KoPubWorld돋움체 Light" panose="00000300000000000000" charset="-127"/>
                </a:rPr>
                <a:t>구 </a:t>
              </a:r>
              <a:r>
                <a:rPr lang="en-US" altLang="ko-KR" dirty="0">
                  <a:latin typeface="KoPubWorld돋움체 Light" panose="00000300000000000000" charset="-127"/>
                  <a:ea typeface="KoPubWorld돋움체 Light" panose="00000300000000000000" charset="-127"/>
                  <a:cs typeface="KoPubWorld돋움체 Light" panose="00000300000000000000" charset="-127"/>
                </a:rPr>
                <a:t>XX</a:t>
              </a:r>
            </a:p>
          </p:txBody>
        </p:sp>
        <p:cxnSp>
          <p:nvCxnSpPr>
            <p:cNvPr id="7" name="직선 연결선[R] 6">
              <a:extLst>
                <a:ext uri="{FF2B5EF4-FFF2-40B4-BE49-F238E27FC236}">
                  <a16:creationId xmlns:a16="http://schemas.microsoft.com/office/drawing/2014/main" id="{406B1EEB-08A9-125F-2E5F-4E209A1996D1}"/>
                </a:ext>
              </a:extLst>
            </p:cNvPr>
            <p:cNvCxnSpPr>
              <a:cxnSpLocks/>
            </p:cNvCxnSpPr>
            <p:nvPr/>
          </p:nvCxnSpPr>
          <p:spPr>
            <a:xfrm>
              <a:off x="689955" y="4193680"/>
              <a:ext cx="4364979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모서리가 둥근 직사각형 10">
              <a:extLst>
                <a:ext uri="{FF2B5EF4-FFF2-40B4-BE49-F238E27FC236}">
                  <a16:creationId xmlns:a16="http://schemas.microsoft.com/office/drawing/2014/main" id="{18984876-0DC2-EDDF-E0FC-86C613BEE143}"/>
                </a:ext>
              </a:extLst>
            </p:cNvPr>
            <p:cNvSpPr/>
            <p:nvPr/>
          </p:nvSpPr>
          <p:spPr>
            <a:xfrm>
              <a:off x="467943" y="4294851"/>
              <a:ext cx="573436" cy="296311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000" dirty="0">
                  <a:solidFill>
                    <a:sysClr val="windowText" lastClr="000000"/>
                  </a:solidFill>
                  <a:latin typeface="KoPubWorld돋움체 Light" panose="00000300000000000000" charset="-127"/>
                  <a:ea typeface="KoPubWorld돋움체 Light" panose="00000300000000000000" charset="-127"/>
                  <a:cs typeface="KoPubWorld돋움체 Light" panose="00000300000000000000" charset="-127"/>
                </a:rPr>
                <a:t>5vs5</a:t>
              </a:r>
              <a:endParaRPr kumimoji="1" lang="ko-KR" altLang="en-US" sz="1000" dirty="0">
                <a:solidFill>
                  <a:sysClr val="windowText" lastClr="000000"/>
                </a:solidFill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endParaRPr>
            </a:p>
          </p:txBody>
        </p:sp>
        <p:sp>
          <p:nvSpPr>
            <p:cNvPr id="12" name="모서리가 둥근 직사각형 11">
              <a:extLst>
                <a:ext uri="{FF2B5EF4-FFF2-40B4-BE49-F238E27FC236}">
                  <a16:creationId xmlns:a16="http://schemas.microsoft.com/office/drawing/2014/main" id="{B95B518B-4B15-3AB1-57D7-6CCBD9CE52ED}"/>
                </a:ext>
              </a:extLst>
            </p:cNvPr>
            <p:cNvSpPr/>
            <p:nvPr/>
          </p:nvSpPr>
          <p:spPr>
            <a:xfrm>
              <a:off x="1085043" y="4294850"/>
              <a:ext cx="573436" cy="296311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000" dirty="0">
                  <a:solidFill>
                    <a:sysClr val="windowText" lastClr="000000"/>
                  </a:solidFill>
                  <a:latin typeface="KoPubWorld돋움체 Light" panose="00000300000000000000" charset="-127"/>
                  <a:ea typeface="KoPubWorld돋움체 Light" panose="00000300000000000000" charset="-127"/>
                  <a:cs typeface="KoPubWorld돋움체 Light" panose="00000300000000000000" charset="-127"/>
                </a:rPr>
                <a:t>6vs6</a:t>
              </a:r>
              <a:endParaRPr kumimoji="1" lang="ko-KR" altLang="en-US" sz="1000" dirty="0">
                <a:solidFill>
                  <a:sysClr val="windowText" lastClr="000000"/>
                </a:solidFill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endParaRPr>
            </a:p>
          </p:txBody>
        </p:sp>
        <p:sp>
          <p:nvSpPr>
            <p:cNvPr id="13" name="모서리가 둥근 직사각형 12">
              <a:extLst>
                <a:ext uri="{FF2B5EF4-FFF2-40B4-BE49-F238E27FC236}">
                  <a16:creationId xmlns:a16="http://schemas.microsoft.com/office/drawing/2014/main" id="{A8588879-88AE-D5C6-67E3-4BC37E1E5831}"/>
                </a:ext>
              </a:extLst>
            </p:cNvPr>
            <p:cNvSpPr/>
            <p:nvPr/>
          </p:nvSpPr>
          <p:spPr>
            <a:xfrm>
              <a:off x="1732370" y="4294850"/>
              <a:ext cx="573436" cy="296311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00" dirty="0">
                  <a:solidFill>
                    <a:sysClr val="windowText" lastClr="000000"/>
                  </a:solidFill>
                  <a:latin typeface="KoPubWorld돋움체 Light" panose="00000300000000000000" charset="-127"/>
                  <a:ea typeface="KoPubWorld돋움체 Light" panose="00000300000000000000" charset="-127"/>
                  <a:cs typeface="KoPubWorld돋움체 Light" panose="00000300000000000000" charset="-127"/>
                </a:rPr>
                <a:t>주차</a:t>
              </a:r>
            </a:p>
          </p:txBody>
        </p:sp>
        <p:sp>
          <p:nvSpPr>
            <p:cNvPr id="14" name="모서리가 둥근 직사각형 13">
              <a:extLst>
                <a:ext uri="{FF2B5EF4-FFF2-40B4-BE49-F238E27FC236}">
                  <a16:creationId xmlns:a16="http://schemas.microsoft.com/office/drawing/2014/main" id="{30D3C5CD-FCEC-4C7E-E54C-8A91018203FE}"/>
                </a:ext>
              </a:extLst>
            </p:cNvPr>
            <p:cNvSpPr/>
            <p:nvPr/>
          </p:nvSpPr>
          <p:spPr>
            <a:xfrm>
              <a:off x="2356958" y="4294192"/>
              <a:ext cx="663256" cy="29631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00" dirty="0">
                  <a:solidFill>
                    <a:sysClr val="windowText" lastClr="000000"/>
                  </a:solidFill>
                  <a:latin typeface="KoPubWorld돋움체 Light" panose="00000300000000000000" charset="-127"/>
                  <a:ea typeface="KoPubWorld돋움체 Light" panose="00000300000000000000" charset="-127"/>
                  <a:cs typeface="KoPubWorld돋움체 Light" panose="00000300000000000000" charset="-127"/>
                </a:rPr>
                <a:t>공대여</a:t>
              </a:r>
            </a:p>
          </p:txBody>
        </p:sp>
        <p:sp>
          <p:nvSpPr>
            <p:cNvPr id="20" name="모서리가 둥근 직사각형 19">
              <a:extLst>
                <a:ext uri="{FF2B5EF4-FFF2-40B4-BE49-F238E27FC236}">
                  <a16:creationId xmlns:a16="http://schemas.microsoft.com/office/drawing/2014/main" id="{B06CC1C8-9DAA-BFE4-1658-AFB860E551F0}"/>
                </a:ext>
              </a:extLst>
            </p:cNvPr>
            <p:cNvSpPr/>
            <p:nvPr/>
          </p:nvSpPr>
          <p:spPr>
            <a:xfrm>
              <a:off x="3062155" y="4282162"/>
              <a:ext cx="663256" cy="296311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00" dirty="0" err="1">
                  <a:solidFill>
                    <a:sysClr val="windowText" lastClr="000000"/>
                  </a:solidFill>
                  <a:latin typeface="KoPubWorld돋움체 Light" panose="00000300000000000000" charset="-127"/>
                  <a:ea typeface="KoPubWorld돋움체 Light" panose="00000300000000000000" charset="-127"/>
                  <a:cs typeface="KoPubWorld돋움체 Light" panose="00000300000000000000" charset="-127"/>
                </a:rPr>
                <a:t>팀조끼</a:t>
              </a:r>
              <a:endParaRPr kumimoji="1" lang="ko-KR" altLang="en-US" sz="1000" dirty="0">
                <a:solidFill>
                  <a:sysClr val="windowText" lastClr="000000"/>
                </a:solidFill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endParaRPr>
            </a:p>
          </p:txBody>
        </p:sp>
        <p:sp>
          <p:nvSpPr>
            <p:cNvPr id="21" name="모서리가 둥근 직사각형 20">
              <a:extLst>
                <a:ext uri="{FF2B5EF4-FFF2-40B4-BE49-F238E27FC236}">
                  <a16:creationId xmlns:a16="http://schemas.microsoft.com/office/drawing/2014/main" id="{BA29EDB3-233C-9781-6189-852D63D9D734}"/>
                </a:ext>
              </a:extLst>
            </p:cNvPr>
            <p:cNvSpPr/>
            <p:nvPr/>
          </p:nvSpPr>
          <p:spPr>
            <a:xfrm>
              <a:off x="3765569" y="4282854"/>
              <a:ext cx="658322" cy="305367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00" dirty="0">
                  <a:solidFill>
                    <a:sysClr val="windowText" lastClr="000000"/>
                  </a:solidFill>
                  <a:latin typeface="KoPubWorld돋움체 Light" panose="00000300000000000000" charset="-127"/>
                  <a:ea typeface="KoPubWorld돋움체 Light" panose="00000300000000000000" charset="-127"/>
                  <a:cs typeface="KoPubWorld돋움체 Light" panose="00000300000000000000" charset="-127"/>
                </a:rPr>
                <a:t>샤워실</a:t>
              </a:r>
            </a:p>
          </p:txBody>
        </p:sp>
        <p:sp>
          <p:nvSpPr>
            <p:cNvPr id="25" name="모서리가 둥근 직사각형 24">
              <a:extLst>
                <a:ext uri="{FF2B5EF4-FFF2-40B4-BE49-F238E27FC236}">
                  <a16:creationId xmlns:a16="http://schemas.microsoft.com/office/drawing/2014/main" id="{45F2C431-A68A-3500-1AE4-3BB48B7DD174}"/>
                </a:ext>
              </a:extLst>
            </p:cNvPr>
            <p:cNvSpPr/>
            <p:nvPr/>
          </p:nvSpPr>
          <p:spPr>
            <a:xfrm>
              <a:off x="4481760" y="4282162"/>
              <a:ext cx="658322" cy="305367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00" dirty="0" err="1">
                  <a:solidFill>
                    <a:sysClr val="windowText" lastClr="000000"/>
                  </a:solidFill>
                  <a:latin typeface="KoPubWorld돋움체 Light" panose="00000300000000000000" charset="-127"/>
                  <a:ea typeface="KoPubWorld돋움체 Light" panose="00000300000000000000" charset="-127"/>
                  <a:cs typeface="KoPubWorld돋움체 Light" panose="00000300000000000000" charset="-127"/>
                </a:rPr>
                <a:t>풋살화</a:t>
              </a:r>
              <a:endParaRPr kumimoji="1" lang="ko-KR" altLang="en-US" sz="1000" dirty="0">
                <a:solidFill>
                  <a:sysClr val="windowText" lastClr="000000"/>
                </a:solidFill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6197EE35-B0A1-A618-1DDD-01D8C5C088B9}"/>
              </a:ext>
            </a:extLst>
          </p:cNvPr>
          <p:cNvGrpSpPr/>
          <p:nvPr/>
        </p:nvGrpSpPr>
        <p:grpSpPr>
          <a:xfrm>
            <a:off x="4735495" y="2762194"/>
            <a:ext cx="4194105" cy="1887376"/>
            <a:chOff x="380950" y="2755852"/>
            <a:chExt cx="4906582" cy="1887376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48108CD0-3973-C7E2-A2ED-5550F66DBE3C}"/>
                </a:ext>
              </a:extLst>
            </p:cNvPr>
            <p:cNvSpPr/>
            <p:nvPr/>
          </p:nvSpPr>
          <p:spPr>
            <a:xfrm>
              <a:off x="380950" y="2755852"/>
              <a:ext cx="4906582" cy="1887376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6AE1212-8052-9D28-88C0-D14960614BB3}"/>
                </a:ext>
              </a:extLst>
            </p:cNvPr>
            <p:cNvSpPr txBox="1"/>
            <p:nvPr/>
          </p:nvSpPr>
          <p:spPr>
            <a:xfrm>
              <a:off x="752686" y="3755112"/>
              <a:ext cx="12392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spc="-150" dirty="0">
                  <a:latin typeface="KoPubWorld돋움체 Light" panose="00000300000000000000" charset="-127"/>
                  <a:ea typeface="KoPubWorld돋움체 Light" panose="00000300000000000000" charset="-127"/>
                  <a:cs typeface="KoPubWorld돋움체 Light" panose="00000300000000000000" charset="-127"/>
                </a:rPr>
                <a:t>강남 </a:t>
              </a:r>
              <a:r>
                <a:rPr lang="en-US" altLang="ko-KR" sz="1400" spc="-150" dirty="0">
                  <a:latin typeface="KoPubWorld돋움체 Light" panose="00000300000000000000" charset="-127"/>
                  <a:ea typeface="KoPubWorld돋움체 Light" panose="00000300000000000000" charset="-127"/>
                  <a:cs typeface="KoPubWorld돋움체 Light" panose="00000300000000000000" charset="-127"/>
                </a:rPr>
                <a:t>B </a:t>
              </a:r>
              <a:r>
                <a:rPr lang="ko-KR" altLang="en-US" sz="1400" spc="-150" dirty="0">
                  <a:latin typeface="KoPubWorld돋움체 Light" panose="00000300000000000000" charset="-127"/>
                  <a:ea typeface="KoPubWorld돋움체 Light" panose="00000300000000000000" charset="-127"/>
                  <a:cs typeface="KoPubWorld돋움체 Light" panose="00000300000000000000" charset="-127"/>
                </a:rPr>
                <a:t>경기장</a:t>
              </a: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C4E5BB52-6789-D842-B1D3-9672A54BF690}"/>
                </a:ext>
              </a:extLst>
            </p:cNvPr>
            <p:cNvSpPr/>
            <p:nvPr/>
          </p:nvSpPr>
          <p:spPr>
            <a:xfrm>
              <a:off x="689955" y="3008957"/>
              <a:ext cx="1251971" cy="693855"/>
            </a:xfrm>
            <a:prstGeom prst="rect">
              <a:avLst/>
            </a:prstGeom>
            <a:solidFill>
              <a:srgbClr val="D1D1D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C25A559-8FBD-8A2D-DD75-4104A138C143}"/>
                </a:ext>
              </a:extLst>
            </p:cNvPr>
            <p:cNvSpPr txBox="1"/>
            <p:nvPr/>
          </p:nvSpPr>
          <p:spPr>
            <a:xfrm>
              <a:off x="2024308" y="3026096"/>
              <a:ext cx="29444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ko-KR" altLang="en-US" dirty="0">
                  <a:latin typeface="KoPubWorld돋움체 Light" panose="00000300000000000000" charset="-127"/>
                  <a:ea typeface="KoPubWorld돋움체 Light" panose="00000300000000000000" charset="-127"/>
                  <a:cs typeface="KoPubWorld돋움체 Light" panose="00000300000000000000" charset="-127"/>
                </a:rPr>
                <a:t>위치 </a:t>
              </a:r>
              <a:r>
                <a:rPr lang="en-US" altLang="ko-KR" dirty="0">
                  <a:latin typeface="KoPubWorld돋움체 Light" panose="00000300000000000000" charset="-127"/>
                  <a:ea typeface="KoPubWorld돋움체 Light" panose="00000300000000000000" charset="-127"/>
                  <a:cs typeface="KoPubWorld돋움체 Light" panose="00000300000000000000" charset="-127"/>
                </a:rPr>
                <a:t>: XX</a:t>
              </a:r>
              <a:r>
                <a:rPr lang="ko-KR" altLang="en-US" dirty="0">
                  <a:latin typeface="KoPubWorld돋움체 Light" panose="00000300000000000000" charset="-127"/>
                  <a:ea typeface="KoPubWorld돋움체 Light" panose="00000300000000000000" charset="-127"/>
                  <a:cs typeface="KoPubWorld돋움체 Light" panose="00000300000000000000" charset="-127"/>
                </a:rPr>
                <a:t>시 </a:t>
              </a:r>
              <a:r>
                <a:rPr lang="en-US" altLang="ko-KR" dirty="0">
                  <a:latin typeface="KoPubWorld돋움체 Light" panose="00000300000000000000" charset="-127"/>
                  <a:ea typeface="KoPubWorld돋움체 Light" panose="00000300000000000000" charset="-127"/>
                  <a:cs typeface="KoPubWorld돋움체 Light" panose="00000300000000000000" charset="-127"/>
                </a:rPr>
                <a:t>XX</a:t>
              </a:r>
              <a:r>
                <a:rPr lang="ko-KR" altLang="en-US" dirty="0">
                  <a:latin typeface="KoPubWorld돋움체 Light" panose="00000300000000000000" charset="-127"/>
                  <a:ea typeface="KoPubWorld돋움체 Light" panose="00000300000000000000" charset="-127"/>
                  <a:cs typeface="KoPubWorld돋움체 Light" panose="00000300000000000000" charset="-127"/>
                </a:rPr>
                <a:t>구 </a:t>
              </a:r>
              <a:r>
                <a:rPr lang="en-US" altLang="ko-KR" dirty="0">
                  <a:latin typeface="KoPubWorld돋움체 Light" panose="00000300000000000000" charset="-127"/>
                  <a:ea typeface="KoPubWorld돋움체 Light" panose="00000300000000000000" charset="-127"/>
                  <a:cs typeface="KoPubWorld돋움체 Light" panose="00000300000000000000" charset="-127"/>
                </a:rPr>
                <a:t>XX</a:t>
              </a:r>
            </a:p>
          </p:txBody>
        </p:sp>
        <p:cxnSp>
          <p:nvCxnSpPr>
            <p:cNvPr id="40" name="직선 연결선[R] 39">
              <a:extLst>
                <a:ext uri="{FF2B5EF4-FFF2-40B4-BE49-F238E27FC236}">
                  <a16:creationId xmlns:a16="http://schemas.microsoft.com/office/drawing/2014/main" id="{8064A7A1-029D-34BE-27CC-61A997CC0474}"/>
                </a:ext>
              </a:extLst>
            </p:cNvPr>
            <p:cNvCxnSpPr>
              <a:cxnSpLocks/>
            </p:cNvCxnSpPr>
            <p:nvPr/>
          </p:nvCxnSpPr>
          <p:spPr>
            <a:xfrm>
              <a:off x="689955" y="4193680"/>
              <a:ext cx="4364979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모서리가 둥근 직사각형 41">
              <a:extLst>
                <a:ext uri="{FF2B5EF4-FFF2-40B4-BE49-F238E27FC236}">
                  <a16:creationId xmlns:a16="http://schemas.microsoft.com/office/drawing/2014/main" id="{00772963-EE48-1442-08A1-34C95DD87390}"/>
                </a:ext>
              </a:extLst>
            </p:cNvPr>
            <p:cNvSpPr/>
            <p:nvPr/>
          </p:nvSpPr>
          <p:spPr>
            <a:xfrm>
              <a:off x="467943" y="4294851"/>
              <a:ext cx="573436" cy="29631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000" dirty="0">
                  <a:solidFill>
                    <a:sysClr val="windowText" lastClr="000000"/>
                  </a:solidFill>
                  <a:latin typeface="KoPubWorld돋움체 Light" panose="00000300000000000000" charset="-127"/>
                  <a:ea typeface="KoPubWorld돋움체 Light" panose="00000300000000000000" charset="-127"/>
                  <a:cs typeface="KoPubWorld돋움체 Light" panose="00000300000000000000" charset="-127"/>
                </a:rPr>
                <a:t>5vs5</a:t>
              </a:r>
              <a:endParaRPr kumimoji="1" lang="ko-KR" altLang="en-US" sz="1000" dirty="0">
                <a:solidFill>
                  <a:sysClr val="windowText" lastClr="000000"/>
                </a:solidFill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endParaRPr>
            </a:p>
          </p:txBody>
        </p:sp>
        <p:sp>
          <p:nvSpPr>
            <p:cNvPr id="51" name="모서리가 둥근 직사각형 50">
              <a:extLst>
                <a:ext uri="{FF2B5EF4-FFF2-40B4-BE49-F238E27FC236}">
                  <a16:creationId xmlns:a16="http://schemas.microsoft.com/office/drawing/2014/main" id="{0C15CBBB-F276-E4DC-68C7-057A461D6F08}"/>
                </a:ext>
              </a:extLst>
            </p:cNvPr>
            <p:cNvSpPr/>
            <p:nvPr/>
          </p:nvSpPr>
          <p:spPr>
            <a:xfrm>
              <a:off x="1085043" y="4294850"/>
              <a:ext cx="573436" cy="296311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000" dirty="0">
                  <a:solidFill>
                    <a:sysClr val="windowText" lastClr="000000"/>
                  </a:solidFill>
                  <a:latin typeface="KoPubWorld돋움체 Light" panose="00000300000000000000" charset="-127"/>
                  <a:ea typeface="KoPubWorld돋움체 Light" panose="00000300000000000000" charset="-127"/>
                  <a:cs typeface="KoPubWorld돋움체 Light" panose="00000300000000000000" charset="-127"/>
                </a:rPr>
                <a:t>6vs6</a:t>
              </a:r>
              <a:endParaRPr kumimoji="1" lang="ko-KR" altLang="en-US" sz="1000" dirty="0">
                <a:solidFill>
                  <a:sysClr val="windowText" lastClr="000000"/>
                </a:solidFill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endParaRPr>
            </a:p>
          </p:txBody>
        </p:sp>
        <p:sp>
          <p:nvSpPr>
            <p:cNvPr id="63" name="모서리가 둥근 직사각형 62">
              <a:extLst>
                <a:ext uri="{FF2B5EF4-FFF2-40B4-BE49-F238E27FC236}">
                  <a16:creationId xmlns:a16="http://schemas.microsoft.com/office/drawing/2014/main" id="{1D691540-F792-566A-CB8B-60D47742B4A7}"/>
                </a:ext>
              </a:extLst>
            </p:cNvPr>
            <p:cNvSpPr/>
            <p:nvPr/>
          </p:nvSpPr>
          <p:spPr>
            <a:xfrm>
              <a:off x="1732370" y="4294850"/>
              <a:ext cx="573436" cy="296311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00" dirty="0">
                  <a:solidFill>
                    <a:sysClr val="windowText" lastClr="000000"/>
                  </a:solidFill>
                  <a:latin typeface="KoPubWorld돋움체 Light" panose="00000300000000000000" charset="-127"/>
                  <a:ea typeface="KoPubWorld돋움체 Light" panose="00000300000000000000" charset="-127"/>
                  <a:cs typeface="KoPubWorld돋움체 Light" panose="00000300000000000000" charset="-127"/>
                </a:rPr>
                <a:t>주차</a:t>
              </a:r>
            </a:p>
          </p:txBody>
        </p:sp>
        <p:sp>
          <p:nvSpPr>
            <p:cNvPr id="64" name="모서리가 둥근 직사각형 63">
              <a:extLst>
                <a:ext uri="{FF2B5EF4-FFF2-40B4-BE49-F238E27FC236}">
                  <a16:creationId xmlns:a16="http://schemas.microsoft.com/office/drawing/2014/main" id="{727A669C-BD47-6EFE-63A4-BF3BFB3AF03D}"/>
                </a:ext>
              </a:extLst>
            </p:cNvPr>
            <p:cNvSpPr/>
            <p:nvPr/>
          </p:nvSpPr>
          <p:spPr>
            <a:xfrm>
              <a:off x="2356958" y="4294192"/>
              <a:ext cx="663256" cy="296311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00" dirty="0">
                  <a:solidFill>
                    <a:sysClr val="windowText" lastClr="000000"/>
                  </a:solidFill>
                  <a:latin typeface="KoPubWorld돋움체 Light" panose="00000300000000000000" charset="-127"/>
                  <a:ea typeface="KoPubWorld돋움체 Light" panose="00000300000000000000" charset="-127"/>
                  <a:cs typeface="KoPubWorld돋움체 Light" panose="00000300000000000000" charset="-127"/>
                </a:rPr>
                <a:t>공대여</a:t>
              </a:r>
            </a:p>
          </p:txBody>
        </p:sp>
        <p:sp>
          <p:nvSpPr>
            <p:cNvPr id="65" name="모서리가 둥근 직사각형 64">
              <a:extLst>
                <a:ext uri="{FF2B5EF4-FFF2-40B4-BE49-F238E27FC236}">
                  <a16:creationId xmlns:a16="http://schemas.microsoft.com/office/drawing/2014/main" id="{2F7B4D73-34C6-0090-6F76-A2D630E9A44B}"/>
                </a:ext>
              </a:extLst>
            </p:cNvPr>
            <p:cNvSpPr/>
            <p:nvPr/>
          </p:nvSpPr>
          <p:spPr>
            <a:xfrm>
              <a:off x="3062155" y="4282162"/>
              <a:ext cx="663256" cy="296311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00" dirty="0" err="1">
                  <a:solidFill>
                    <a:sysClr val="windowText" lastClr="000000"/>
                  </a:solidFill>
                  <a:latin typeface="KoPubWorld돋움체 Light" panose="00000300000000000000" charset="-127"/>
                  <a:ea typeface="KoPubWorld돋움체 Light" panose="00000300000000000000" charset="-127"/>
                  <a:cs typeface="KoPubWorld돋움체 Light" panose="00000300000000000000" charset="-127"/>
                </a:rPr>
                <a:t>팀조끼</a:t>
              </a:r>
              <a:endParaRPr kumimoji="1" lang="ko-KR" altLang="en-US" sz="1000" dirty="0">
                <a:solidFill>
                  <a:sysClr val="windowText" lastClr="000000"/>
                </a:solidFill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endParaRPr>
            </a:p>
          </p:txBody>
        </p:sp>
        <p:sp>
          <p:nvSpPr>
            <p:cNvPr id="66" name="모서리가 둥근 직사각형 65">
              <a:extLst>
                <a:ext uri="{FF2B5EF4-FFF2-40B4-BE49-F238E27FC236}">
                  <a16:creationId xmlns:a16="http://schemas.microsoft.com/office/drawing/2014/main" id="{6C1BD0A6-72B6-9D76-82D9-76B32E472942}"/>
                </a:ext>
              </a:extLst>
            </p:cNvPr>
            <p:cNvSpPr/>
            <p:nvPr/>
          </p:nvSpPr>
          <p:spPr>
            <a:xfrm>
              <a:off x="3765569" y="4282854"/>
              <a:ext cx="658322" cy="305367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00" dirty="0">
                  <a:solidFill>
                    <a:sysClr val="windowText" lastClr="000000"/>
                  </a:solidFill>
                  <a:latin typeface="KoPubWorld돋움체 Light" panose="00000300000000000000" charset="-127"/>
                  <a:ea typeface="KoPubWorld돋움체 Light" panose="00000300000000000000" charset="-127"/>
                  <a:cs typeface="KoPubWorld돋움체 Light" panose="00000300000000000000" charset="-127"/>
                </a:rPr>
                <a:t>샤워실</a:t>
              </a:r>
            </a:p>
          </p:txBody>
        </p:sp>
        <p:sp>
          <p:nvSpPr>
            <p:cNvPr id="67" name="모서리가 둥근 직사각형 66">
              <a:extLst>
                <a:ext uri="{FF2B5EF4-FFF2-40B4-BE49-F238E27FC236}">
                  <a16:creationId xmlns:a16="http://schemas.microsoft.com/office/drawing/2014/main" id="{F7F9B90D-73AC-837C-A6D4-CA814AAF68D8}"/>
                </a:ext>
              </a:extLst>
            </p:cNvPr>
            <p:cNvSpPr/>
            <p:nvPr/>
          </p:nvSpPr>
          <p:spPr>
            <a:xfrm>
              <a:off x="4481760" y="4282162"/>
              <a:ext cx="658322" cy="305367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00" dirty="0" err="1">
                  <a:solidFill>
                    <a:sysClr val="windowText" lastClr="000000"/>
                  </a:solidFill>
                  <a:latin typeface="KoPubWorld돋움체 Light" panose="00000300000000000000" charset="-127"/>
                  <a:ea typeface="KoPubWorld돋움체 Light" panose="00000300000000000000" charset="-127"/>
                  <a:cs typeface="KoPubWorld돋움체 Light" panose="00000300000000000000" charset="-127"/>
                </a:rPr>
                <a:t>풋살화</a:t>
              </a:r>
              <a:endParaRPr kumimoji="1" lang="ko-KR" altLang="en-US" sz="1000" dirty="0">
                <a:solidFill>
                  <a:sysClr val="windowText" lastClr="000000"/>
                </a:solidFill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endParaRPr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59AA67E7-B40F-4DDD-D230-468DD668E884}"/>
              </a:ext>
            </a:extLst>
          </p:cNvPr>
          <p:cNvGrpSpPr/>
          <p:nvPr/>
        </p:nvGrpSpPr>
        <p:grpSpPr>
          <a:xfrm>
            <a:off x="375132" y="4714965"/>
            <a:ext cx="4297113" cy="1887376"/>
            <a:chOff x="380950" y="2755852"/>
            <a:chExt cx="4906582" cy="1887376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4E521D68-267E-15D9-CB2B-0AB0AA492803}"/>
                </a:ext>
              </a:extLst>
            </p:cNvPr>
            <p:cNvSpPr/>
            <p:nvPr/>
          </p:nvSpPr>
          <p:spPr>
            <a:xfrm>
              <a:off x="380950" y="2755852"/>
              <a:ext cx="4906582" cy="1887376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056077EE-D482-65F3-30B1-F4A0184F73AC}"/>
                </a:ext>
              </a:extLst>
            </p:cNvPr>
            <p:cNvSpPr txBox="1"/>
            <p:nvPr/>
          </p:nvSpPr>
          <p:spPr>
            <a:xfrm>
              <a:off x="752686" y="3755112"/>
              <a:ext cx="12392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spc="-150" dirty="0">
                  <a:latin typeface="KoPubWorld돋움체 Light" panose="00000300000000000000" charset="-127"/>
                  <a:ea typeface="KoPubWorld돋움체 Light" panose="00000300000000000000" charset="-127"/>
                  <a:cs typeface="KoPubWorld돋움체 Light" panose="00000300000000000000" charset="-127"/>
                </a:rPr>
                <a:t>강남 </a:t>
              </a:r>
              <a:r>
                <a:rPr lang="en-US" altLang="ko-KR" sz="1400" spc="-150" dirty="0">
                  <a:latin typeface="KoPubWorld돋움체 Light" panose="00000300000000000000" charset="-127"/>
                  <a:ea typeface="KoPubWorld돋움체 Light" panose="00000300000000000000" charset="-127"/>
                  <a:cs typeface="KoPubWorld돋움체 Light" panose="00000300000000000000" charset="-127"/>
                </a:rPr>
                <a:t>C </a:t>
              </a:r>
              <a:r>
                <a:rPr lang="ko-KR" altLang="en-US" sz="1400" spc="-150" dirty="0">
                  <a:latin typeface="KoPubWorld돋움체 Light" panose="00000300000000000000" charset="-127"/>
                  <a:ea typeface="KoPubWorld돋움체 Light" panose="00000300000000000000" charset="-127"/>
                  <a:cs typeface="KoPubWorld돋움체 Light" panose="00000300000000000000" charset="-127"/>
                </a:rPr>
                <a:t>경기장</a:t>
              </a: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089F418A-8945-7AA5-F049-D672866B11A7}"/>
                </a:ext>
              </a:extLst>
            </p:cNvPr>
            <p:cNvSpPr/>
            <p:nvPr/>
          </p:nvSpPr>
          <p:spPr>
            <a:xfrm>
              <a:off x="689955" y="3008957"/>
              <a:ext cx="1251971" cy="693855"/>
            </a:xfrm>
            <a:prstGeom prst="rect">
              <a:avLst/>
            </a:prstGeom>
            <a:solidFill>
              <a:srgbClr val="D1D1D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15CB69ED-9A6A-7313-688C-9FF21A38A4C4}"/>
                </a:ext>
              </a:extLst>
            </p:cNvPr>
            <p:cNvSpPr txBox="1"/>
            <p:nvPr/>
          </p:nvSpPr>
          <p:spPr>
            <a:xfrm>
              <a:off x="2024309" y="3026096"/>
              <a:ext cx="29444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ko-KR" altLang="en-US" dirty="0">
                  <a:latin typeface="KoPubWorld돋움체 Light" panose="00000300000000000000" charset="-127"/>
                  <a:ea typeface="KoPubWorld돋움체 Light" panose="00000300000000000000" charset="-127"/>
                  <a:cs typeface="KoPubWorld돋움체 Light" panose="00000300000000000000" charset="-127"/>
                </a:rPr>
                <a:t>위치 </a:t>
              </a:r>
              <a:r>
                <a:rPr lang="en-US" altLang="ko-KR" dirty="0">
                  <a:latin typeface="KoPubWorld돋움체 Light" panose="00000300000000000000" charset="-127"/>
                  <a:ea typeface="KoPubWorld돋움체 Light" panose="00000300000000000000" charset="-127"/>
                  <a:cs typeface="KoPubWorld돋움체 Light" panose="00000300000000000000" charset="-127"/>
                </a:rPr>
                <a:t>: XX</a:t>
              </a:r>
              <a:r>
                <a:rPr lang="ko-KR" altLang="en-US" dirty="0">
                  <a:latin typeface="KoPubWorld돋움체 Light" panose="00000300000000000000" charset="-127"/>
                  <a:ea typeface="KoPubWorld돋움체 Light" panose="00000300000000000000" charset="-127"/>
                  <a:cs typeface="KoPubWorld돋움체 Light" panose="00000300000000000000" charset="-127"/>
                </a:rPr>
                <a:t>시 </a:t>
              </a:r>
              <a:r>
                <a:rPr lang="en-US" altLang="ko-KR" dirty="0">
                  <a:latin typeface="KoPubWorld돋움체 Light" panose="00000300000000000000" charset="-127"/>
                  <a:ea typeface="KoPubWorld돋움체 Light" panose="00000300000000000000" charset="-127"/>
                  <a:cs typeface="KoPubWorld돋움체 Light" panose="00000300000000000000" charset="-127"/>
                </a:rPr>
                <a:t>XX</a:t>
              </a:r>
              <a:r>
                <a:rPr lang="ko-KR" altLang="en-US" dirty="0">
                  <a:latin typeface="KoPubWorld돋움체 Light" panose="00000300000000000000" charset="-127"/>
                  <a:ea typeface="KoPubWorld돋움체 Light" panose="00000300000000000000" charset="-127"/>
                  <a:cs typeface="KoPubWorld돋움체 Light" panose="00000300000000000000" charset="-127"/>
                </a:rPr>
                <a:t>구 </a:t>
              </a:r>
              <a:r>
                <a:rPr lang="en-US" altLang="ko-KR" dirty="0">
                  <a:latin typeface="KoPubWorld돋움체 Light" panose="00000300000000000000" charset="-127"/>
                  <a:ea typeface="KoPubWorld돋움체 Light" panose="00000300000000000000" charset="-127"/>
                  <a:cs typeface="KoPubWorld돋움체 Light" panose="00000300000000000000" charset="-127"/>
                </a:rPr>
                <a:t>XX</a:t>
              </a:r>
            </a:p>
          </p:txBody>
        </p:sp>
        <p:cxnSp>
          <p:nvCxnSpPr>
            <p:cNvPr id="73" name="직선 연결선[R] 72">
              <a:extLst>
                <a:ext uri="{FF2B5EF4-FFF2-40B4-BE49-F238E27FC236}">
                  <a16:creationId xmlns:a16="http://schemas.microsoft.com/office/drawing/2014/main" id="{BB1B011C-8367-A77D-52FE-AA9A7F86C2D1}"/>
                </a:ext>
              </a:extLst>
            </p:cNvPr>
            <p:cNvCxnSpPr>
              <a:cxnSpLocks/>
            </p:cNvCxnSpPr>
            <p:nvPr/>
          </p:nvCxnSpPr>
          <p:spPr>
            <a:xfrm>
              <a:off x="689955" y="4193680"/>
              <a:ext cx="4364979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모서리가 둥근 직사각형 73">
              <a:extLst>
                <a:ext uri="{FF2B5EF4-FFF2-40B4-BE49-F238E27FC236}">
                  <a16:creationId xmlns:a16="http://schemas.microsoft.com/office/drawing/2014/main" id="{CAE209C4-D2FC-AB12-F483-004C1457913E}"/>
                </a:ext>
              </a:extLst>
            </p:cNvPr>
            <p:cNvSpPr/>
            <p:nvPr/>
          </p:nvSpPr>
          <p:spPr>
            <a:xfrm>
              <a:off x="467943" y="4294851"/>
              <a:ext cx="573436" cy="29631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000" dirty="0">
                  <a:solidFill>
                    <a:sysClr val="windowText" lastClr="000000"/>
                  </a:solidFill>
                  <a:latin typeface="KoPubWorld돋움체 Light" panose="00000300000000000000" charset="-127"/>
                  <a:ea typeface="KoPubWorld돋움체 Light" panose="00000300000000000000" charset="-127"/>
                  <a:cs typeface="KoPubWorld돋움체 Light" panose="00000300000000000000" charset="-127"/>
                </a:rPr>
                <a:t>5vs5</a:t>
              </a:r>
              <a:endParaRPr kumimoji="1" lang="ko-KR" altLang="en-US" sz="1000" dirty="0">
                <a:solidFill>
                  <a:sysClr val="windowText" lastClr="000000"/>
                </a:solidFill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endParaRPr>
            </a:p>
          </p:txBody>
        </p:sp>
        <p:sp>
          <p:nvSpPr>
            <p:cNvPr id="75" name="모서리가 둥근 직사각형 74">
              <a:extLst>
                <a:ext uri="{FF2B5EF4-FFF2-40B4-BE49-F238E27FC236}">
                  <a16:creationId xmlns:a16="http://schemas.microsoft.com/office/drawing/2014/main" id="{5B78FE3C-4804-F2E4-A4F0-6E45273533A6}"/>
                </a:ext>
              </a:extLst>
            </p:cNvPr>
            <p:cNvSpPr/>
            <p:nvPr/>
          </p:nvSpPr>
          <p:spPr>
            <a:xfrm>
              <a:off x="1085043" y="4294850"/>
              <a:ext cx="573436" cy="29631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000" dirty="0">
                  <a:solidFill>
                    <a:sysClr val="windowText" lastClr="000000"/>
                  </a:solidFill>
                  <a:latin typeface="KoPubWorld돋움체 Light" panose="00000300000000000000" charset="-127"/>
                  <a:ea typeface="KoPubWorld돋움체 Light" panose="00000300000000000000" charset="-127"/>
                  <a:cs typeface="KoPubWorld돋움체 Light" panose="00000300000000000000" charset="-127"/>
                </a:rPr>
                <a:t>6vs6</a:t>
              </a:r>
              <a:endParaRPr kumimoji="1" lang="ko-KR" altLang="en-US" sz="1000" dirty="0">
                <a:solidFill>
                  <a:sysClr val="windowText" lastClr="000000"/>
                </a:solidFill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endParaRPr>
            </a:p>
          </p:txBody>
        </p:sp>
        <p:sp>
          <p:nvSpPr>
            <p:cNvPr id="76" name="모서리가 둥근 직사각형 75">
              <a:extLst>
                <a:ext uri="{FF2B5EF4-FFF2-40B4-BE49-F238E27FC236}">
                  <a16:creationId xmlns:a16="http://schemas.microsoft.com/office/drawing/2014/main" id="{62CAA182-AA8E-27BC-DAB5-3B0C22E61CF7}"/>
                </a:ext>
              </a:extLst>
            </p:cNvPr>
            <p:cNvSpPr/>
            <p:nvPr/>
          </p:nvSpPr>
          <p:spPr>
            <a:xfrm>
              <a:off x="1732370" y="4294850"/>
              <a:ext cx="573436" cy="296311"/>
            </a:xfrm>
            <a:prstGeom prst="roundRect">
              <a:avLst/>
            </a:prstGeom>
            <a:solidFill>
              <a:srgbClr val="D1D1D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00" dirty="0">
                  <a:solidFill>
                    <a:sysClr val="windowText" lastClr="000000"/>
                  </a:solidFill>
                  <a:latin typeface="KoPubWorld돋움체 Light" panose="00000300000000000000" charset="-127"/>
                  <a:ea typeface="KoPubWorld돋움체 Light" panose="00000300000000000000" charset="-127"/>
                  <a:cs typeface="KoPubWorld돋움체 Light" panose="00000300000000000000" charset="-127"/>
                </a:rPr>
                <a:t>주차</a:t>
              </a:r>
            </a:p>
          </p:txBody>
        </p:sp>
        <p:sp>
          <p:nvSpPr>
            <p:cNvPr id="77" name="모서리가 둥근 직사각형 76">
              <a:extLst>
                <a:ext uri="{FF2B5EF4-FFF2-40B4-BE49-F238E27FC236}">
                  <a16:creationId xmlns:a16="http://schemas.microsoft.com/office/drawing/2014/main" id="{B1FBFA81-7EFD-26AF-8D81-320C0385075A}"/>
                </a:ext>
              </a:extLst>
            </p:cNvPr>
            <p:cNvSpPr/>
            <p:nvPr/>
          </p:nvSpPr>
          <p:spPr>
            <a:xfrm>
              <a:off x="2356958" y="4294192"/>
              <a:ext cx="663256" cy="29631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00" dirty="0">
                  <a:solidFill>
                    <a:sysClr val="windowText" lastClr="000000"/>
                  </a:solidFill>
                  <a:latin typeface="KoPubWorld돋움체 Light" panose="00000300000000000000" charset="-127"/>
                  <a:ea typeface="KoPubWorld돋움체 Light" panose="00000300000000000000" charset="-127"/>
                  <a:cs typeface="KoPubWorld돋움체 Light" panose="00000300000000000000" charset="-127"/>
                </a:rPr>
                <a:t>공대여</a:t>
              </a:r>
            </a:p>
          </p:txBody>
        </p:sp>
        <p:sp>
          <p:nvSpPr>
            <p:cNvPr id="78" name="모서리가 둥근 직사각형 77">
              <a:extLst>
                <a:ext uri="{FF2B5EF4-FFF2-40B4-BE49-F238E27FC236}">
                  <a16:creationId xmlns:a16="http://schemas.microsoft.com/office/drawing/2014/main" id="{28537B12-C227-5BB0-291C-A61AA527D656}"/>
                </a:ext>
              </a:extLst>
            </p:cNvPr>
            <p:cNvSpPr/>
            <p:nvPr/>
          </p:nvSpPr>
          <p:spPr>
            <a:xfrm>
              <a:off x="3062155" y="4282162"/>
              <a:ext cx="663256" cy="29631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00" dirty="0" err="1">
                  <a:solidFill>
                    <a:sysClr val="windowText" lastClr="000000"/>
                  </a:solidFill>
                  <a:latin typeface="KoPubWorld돋움체 Light" panose="00000300000000000000" charset="-127"/>
                  <a:ea typeface="KoPubWorld돋움체 Light" panose="00000300000000000000" charset="-127"/>
                  <a:cs typeface="KoPubWorld돋움체 Light" panose="00000300000000000000" charset="-127"/>
                </a:rPr>
                <a:t>팀조끼</a:t>
              </a:r>
              <a:endParaRPr kumimoji="1" lang="ko-KR" altLang="en-US" sz="1000" dirty="0">
                <a:solidFill>
                  <a:sysClr val="windowText" lastClr="000000"/>
                </a:solidFill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endParaRPr>
            </a:p>
          </p:txBody>
        </p:sp>
        <p:sp>
          <p:nvSpPr>
            <p:cNvPr id="79" name="모서리가 둥근 직사각형 78">
              <a:extLst>
                <a:ext uri="{FF2B5EF4-FFF2-40B4-BE49-F238E27FC236}">
                  <a16:creationId xmlns:a16="http://schemas.microsoft.com/office/drawing/2014/main" id="{152CFECD-A5AF-66AF-40A5-1729538B6E5D}"/>
                </a:ext>
              </a:extLst>
            </p:cNvPr>
            <p:cNvSpPr/>
            <p:nvPr/>
          </p:nvSpPr>
          <p:spPr>
            <a:xfrm>
              <a:off x="3765569" y="4282854"/>
              <a:ext cx="658322" cy="305367"/>
            </a:xfrm>
            <a:prstGeom prst="roundRect">
              <a:avLst/>
            </a:prstGeom>
            <a:solidFill>
              <a:srgbClr val="D1D1D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00" dirty="0">
                  <a:solidFill>
                    <a:sysClr val="windowText" lastClr="000000"/>
                  </a:solidFill>
                  <a:latin typeface="KoPubWorld돋움체 Light" panose="00000300000000000000" charset="-127"/>
                  <a:ea typeface="KoPubWorld돋움체 Light" panose="00000300000000000000" charset="-127"/>
                  <a:cs typeface="KoPubWorld돋움체 Light" panose="00000300000000000000" charset="-127"/>
                </a:rPr>
                <a:t>샤워실</a:t>
              </a:r>
            </a:p>
          </p:txBody>
        </p:sp>
        <p:sp>
          <p:nvSpPr>
            <p:cNvPr id="80" name="모서리가 둥근 직사각형 79">
              <a:extLst>
                <a:ext uri="{FF2B5EF4-FFF2-40B4-BE49-F238E27FC236}">
                  <a16:creationId xmlns:a16="http://schemas.microsoft.com/office/drawing/2014/main" id="{1B554F96-4BB8-B8B2-E309-45A5A7E017F7}"/>
                </a:ext>
              </a:extLst>
            </p:cNvPr>
            <p:cNvSpPr/>
            <p:nvPr/>
          </p:nvSpPr>
          <p:spPr>
            <a:xfrm>
              <a:off x="4481760" y="4282162"/>
              <a:ext cx="658322" cy="305367"/>
            </a:xfrm>
            <a:prstGeom prst="roundRect">
              <a:avLst/>
            </a:prstGeom>
            <a:solidFill>
              <a:srgbClr val="D1D1D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00" dirty="0" err="1">
                  <a:solidFill>
                    <a:sysClr val="windowText" lastClr="000000"/>
                  </a:solidFill>
                  <a:latin typeface="KoPubWorld돋움체 Light" panose="00000300000000000000" charset="-127"/>
                  <a:ea typeface="KoPubWorld돋움체 Light" panose="00000300000000000000" charset="-127"/>
                  <a:cs typeface="KoPubWorld돋움체 Light" panose="00000300000000000000" charset="-127"/>
                </a:rPr>
                <a:t>풋살화</a:t>
              </a:r>
              <a:endParaRPr kumimoji="1" lang="ko-KR" altLang="en-US" sz="1000" dirty="0">
                <a:solidFill>
                  <a:sysClr val="windowText" lastClr="000000"/>
                </a:solidFill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endParaRPr>
            </a:p>
          </p:txBody>
        </p: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B478A305-B71F-C1BD-FDC2-AE20CE49EB74}"/>
              </a:ext>
            </a:extLst>
          </p:cNvPr>
          <p:cNvGrpSpPr/>
          <p:nvPr/>
        </p:nvGrpSpPr>
        <p:grpSpPr>
          <a:xfrm>
            <a:off x="4735495" y="4714965"/>
            <a:ext cx="4194105" cy="1887376"/>
            <a:chOff x="380950" y="2755852"/>
            <a:chExt cx="4906582" cy="1887376"/>
          </a:xfrm>
        </p:grpSpPr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D41F0AAD-1270-DD7E-44BB-83D762CAC4F8}"/>
                </a:ext>
              </a:extLst>
            </p:cNvPr>
            <p:cNvSpPr/>
            <p:nvPr/>
          </p:nvSpPr>
          <p:spPr>
            <a:xfrm>
              <a:off x="380950" y="2755852"/>
              <a:ext cx="4906582" cy="1887376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40AA891C-1A39-E9C9-FCE6-2C00D5F8B8C0}"/>
                </a:ext>
              </a:extLst>
            </p:cNvPr>
            <p:cNvSpPr txBox="1"/>
            <p:nvPr/>
          </p:nvSpPr>
          <p:spPr>
            <a:xfrm>
              <a:off x="752686" y="3755112"/>
              <a:ext cx="12392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spc="-150" dirty="0">
                  <a:latin typeface="KoPubWorld돋움체 Light" panose="00000300000000000000" charset="-127"/>
                  <a:ea typeface="KoPubWorld돋움체 Light" panose="00000300000000000000" charset="-127"/>
                  <a:cs typeface="KoPubWorld돋움체 Light" panose="00000300000000000000" charset="-127"/>
                </a:rPr>
                <a:t>강남 </a:t>
              </a:r>
              <a:r>
                <a:rPr lang="en-US" altLang="ko-KR" sz="1400" spc="-150" dirty="0">
                  <a:latin typeface="KoPubWorld돋움체 Light" panose="00000300000000000000" charset="-127"/>
                  <a:ea typeface="KoPubWorld돋움체 Light" panose="00000300000000000000" charset="-127"/>
                  <a:cs typeface="KoPubWorld돋움체 Light" panose="00000300000000000000" charset="-127"/>
                </a:rPr>
                <a:t>D </a:t>
              </a:r>
              <a:r>
                <a:rPr lang="ko-KR" altLang="en-US" sz="1400" spc="-150" dirty="0">
                  <a:latin typeface="KoPubWorld돋움체 Light" panose="00000300000000000000" charset="-127"/>
                  <a:ea typeface="KoPubWorld돋움체 Light" panose="00000300000000000000" charset="-127"/>
                  <a:cs typeface="KoPubWorld돋움체 Light" panose="00000300000000000000" charset="-127"/>
                </a:rPr>
                <a:t>경기장</a:t>
              </a: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963EEABA-B5E8-62E8-AE47-E79AF65D812A}"/>
                </a:ext>
              </a:extLst>
            </p:cNvPr>
            <p:cNvSpPr/>
            <p:nvPr/>
          </p:nvSpPr>
          <p:spPr>
            <a:xfrm>
              <a:off x="689955" y="3008957"/>
              <a:ext cx="1251971" cy="693855"/>
            </a:xfrm>
            <a:prstGeom prst="rect">
              <a:avLst/>
            </a:prstGeom>
            <a:solidFill>
              <a:srgbClr val="D1D1D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2BCB035C-4193-1AC6-9125-95FADF284463}"/>
                </a:ext>
              </a:extLst>
            </p:cNvPr>
            <p:cNvSpPr txBox="1"/>
            <p:nvPr/>
          </p:nvSpPr>
          <p:spPr>
            <a:xfrm>
              <a:off x="2024308" y="3026096"/>
              <a:ext cx="29444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ko-KR" altLang="en-US" dirty="0">
                  <a:latin typeface="KoPubWorld돋움체 Light" panose="00000300000000000000" charset="-127"/>
                  <a:ea typeface="KoPubWorld돋움체 Light" panose="00000300000000000000" charset="-127"/>
                  <a:cs typeface="KoPubWorld돋움체 Light" panose="00000300000000000000" charset="-127"/>
                </a:rPr>
                <a:t>위치 </a:t>
              </a:r>
              <a:r>
                <a:rPr lang="en-US" altLang="ko-KR" dirty="0">
                  <a:latin typeface="KoPubWorld돋움체 Light" panose="00000300000000000000" charset="-127"/>
                  <a:ea typeface="KoPubWorld돋움체 Light" panose="00000300000000000000" charset="-127"/>
                  <a:cs typeface="KoPubWorld돋움체 Light" panose="00000300000000000000" charset="-127"/>
                </a:rPr>
                <a:t>: XX</a:t>
              </a:r>
              <a:r>
                <a:rPr lang="ko-KR" altLang="en-US" dirty="0">
                  <a:latin typeface="KoPubWorld돋움체 Light" panose="00000300000000000000" charset="-127"/>
                  <a:ea typeface="KoPubWorld돋움체 Light" panose="00000300000000000000" charset="-127"/>
                  <a:cs typeface="KoPubWorld돋움체 Light" panose="00000300000000000000" charset="-127"/>
                </a:rPr>
                <a:t>시 </a:t>
              </a:r>
              <a:r>
                <a:rPr lang="en-US" altLang="ko-KR" dirty="0">
                  <a:latin typeface="KoPubWorld돋움체 Light" panose="00000300000000000000" charset="-127"/>
                  <a:ea typeface="KoPubWorld돋움체 Light" panose="00000300000000000000" charset="-127"/>
                  <a:cs typeface="KoPubWorld돋움체 Light" panose="00000300000000000000" charset="-127"/>
                </a:rPr>
                <a:t>XX</a:t>
              </a:r>
              <a:r>
                <a:rPr lang="ko-KR" altLang="en-US" dirty="0">
                  <a:latin typeface="KoPubWorld돋움체 Light" panose="00000300000000000000" charset="-127"/>
                  <a:ea typeface="KoPubWorld돋움체 Light" panose="00000300000000000000" charset="-127"/>
                  <a:cs typeface="KoPubWorld돋움체 Light" panose="00000300000000000000" charset="-127"/>
                </a:rPr>
                <a:t>구 </a:t>
              </a:r>
              <a:r>
                <a:rPr lang="en-US" altLang="ko-KR" dirty="0">
                  <a:latin typeface="KoPubWorld돋움체 Light" panose="00000300000000000000" charset="-127"/>
                  <a:ea typeface="KoPubWorld돋움체 Light" panose="00000300000000000000" charset="-127"/>
                  <a:cs typeface="KoPubWorld돋움체 Light" panose="00000300000000000000" charset="-127"/>
                </a:rPr>
                <a:t>XX</a:t>
              </a:r>
            </a:p>
          </p:txBody>
        </p:sp>
        <p:cxnSp>
          <p:nvCxnSpPr>
            <p:cNvPr id="86" name="직선 연결선[R] 85">
              <a:extLst>
                <a:ext uri="{FF2B5EF4-FFF2-40B4-BE49-F238E27FC236}">
                  <a16:creationId xmlns:a16="http://schemas.microsoft.com/office/drawing/2014/main" id="{BC7467CA-3621-F3C3-8476-57A348A5D342}"/>
                </a:ext>
              </a:extLst>
            </p:cNvPr>
            <p:cNvCxnSpPr>
              <a:cxnSpLocks/>
            </p:cNvCxnSpPr>
            <p:nvPr/>
          </p:nvCxnSpPr>
          <p:spPr>
            <a:xfrm>
              <a:off x="689955" y="4193680"/>
              <a:ext cx="4364979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모서리가 둥근 직사각형 86">
              <a:extLst>
                <a:ext uri="{FF2B5EF4-FFF2-40B4-BE49-F238E27FC236}">
                  <a16:creationId xmlns:a16="http://schemas.microsoft.com/office/drawing/2014/main" id="{5C113382-AD01-2983-3795-7C01751AC1D6}"/>
                </a:ext>
              </a:extLst>
            </p:cNvPr>
            <p:cNvSpPr/>
            <p:nvPr/>
          </p:nvSpPr>
          <p:spPr>
            <a:xfrm>
              <a:off x="467943" y="4294851"/>
              <a:ext cx="573436" cy="296311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000" dirty="0">
                  <a:solidFill>
                    <a:sysClr val="windowText" lastClr="000000"/>
                  </a:solidFill>
                  <a:latin typeface="KoPubWorld돋움체 Light" panose="00000300000000000000" charset="-127"/>
                  <a:ea typeface="KoPubWorld돋움체 Light" panose="00000300000000000000" charset="-127"/>
                  <a:cs typeface="KoPubWorld돋움체 Light" panose="00000300000000000000" charset="-127"/>
                </a:rPr>
                <a:t>5vs5</a:t>
              </a:r>
              <a:endParaRPr kumimoji="1" lang="ko-KR" altLang="en-US" sz="1000" dirty="0">
                <a:solidFill>
                  <a:sysClr val="windowText" lastClr="000000"/>
                </a:solidFill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endParaRPr>
            </a:p>
          </p:txBody>
        </p:sp>
        <p:sp>
          <p:nvSpPr>
            <p:cNvPr id="88" name="모서리가 둥근 직사각형 87">
              <a:extLst>
                <a:ext uri="{FF2B5EF4-FFF2-40B4-BE49-F238E27FC236}">
                  <a16:creationId xmlns:a16="http://schemas.microsoft.com/office/drawing/2014/main" id="{A3481934-F5F5-3C5D-6F98-326355F89961}"/>
                </a:ext>
              </a:extLst>
            </p:cNvPr>
            <p:cNvSpPr/>
            <p:nvPr/>
          </p:nvSpPr>
          <p:spPr>
            <a:xfrm>
              <a:off x="1085043" y="4294850"/>
              <a:ext cx="573436" cy="296311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000" dirty="0">
                  <a:solidFill>
                    <a:sysClr val="windowText" lastClr="000000"/>
                  </a:solidFill>
                  <a:latin typeface="KoPubWorld돋움체 Light" panose="00000300000000000000" charset="-127"/>
                  <a:ea typeface="KoPubWorld돋움체 Light" panose="00000300000000000000" charset="-127"/>
                  <a:cs typeface="KoPubWorld돋움체 Light" panose="00000300000000000000" charset="-127"/>
                </a:rPr>
                <a:t>6vs6</a:t>
              </a:r>
              <a:endParaRPr kumimoji="1" lang="ko-KR" altLang="en-US" sz="1000" dirty="0">
                <a:solidFill>
                  <a:sysClr val="windowText" lastClr="000000"/>
                </a:solidFill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endParaRPr>
            </a:p>
          </p:txBody>
        </p:sp>
        <p:sp>
          <p:nvSpPr>
            <p:cNvPr id="89" name="모서리가 둥근 직사각형 88">
              <a:extLst>
                <a:ext uri="{FF2B5EF4-FFF2-40B4-BE49-F238E27FC236}">
                  <a16:creationId xmlns:a16="http://schemas.microsoft.com/office/drawing/2014/main" id="{AB6BE81F-00DA-93C2-CCDD-0946716212DF}"/>
                </a:ext>
              </a:extLst>
            </p:cNvPr>
            <p:cNvSpPr/>
            <p:nvPr/>
          </p:nvSpPr>
          <p:spPr>
            <a:xfrm>
              <a:off x="1732370" y="4294850"/>
              <a:ext cx="573436" cy="29631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00" dirty="0">
                  <a:solidFill>
                    <a:sysClr val="windowText" lastClr="000000"/>
                  </a:solidFill>
                  <a:latin typeface="KoPubWorld돋움체 Light" panose="00000300000000000000" charset="-127"/>
                  <a:ea typeface="KoPubWorld돋움체 Light" panose="00000300000000000000" charset="-127"/>
                  <a:cs typeface="KoPubWorld돋움체 Light" panose="00000300000000000000" charset="-127"/>
                </a:rPr>
                <a:t>주차</a:t>
              </a:r>
            </a:p>
          </p:txBody>
        </p:sp>
        <p:sp>
          <p:nvSpPr>
            <p:cNvPr id="90" name="모서리가 둥근 직사각형 89">
              <a:extLst>
                <a:ext uri="{FF2B5EF4-FFF2-40B4-BE49-F238E27FC236}">
                  <a16:creationId xmlns:a16="http://schemas.microsoft.com/office/drawing/2014/main" id="{4CA1E275-1B34-ABC3-9ADF-4280A070BEC0}"/>
                </a:ext>
              </a:extLst>
            </p:cNvPr>
            <p:cNvSpPr/>
            <p:nvPr/>
          </p:nvSpPr>
          <p:spPr>
            <a:xfrm>
              <a:off x="2356958" y="4294192"/>
              <a:ext cx="663256" cy="296311"/>
            </a:xfrm>
            <a:prstGeom prst="roundRect">
              <a:avLst/>
            </a:prstGeom>
            <a:solidFill>
              <a:srgbClr val="D1D1D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00" dirty="0">
                  <a:solidFill>
                    <a:sysClr val="windowText" lastClr="000000"/>
                  </a:solidFill>
                  <a:latin typeface="KoPubWorld돋움체 Light" panose="00000300000000000000" charset="-127"/>
                  <a:ea typeface="KoPubWorld돋움체 Light" panose="00000300000000000000" charset="-127"/>
                  <a:cs typeface="KoPubWorld돋움체 Light" panose="00000300000000000000" charset="-127"/>
                </a:rPr>
                <a:t>공대여</a:t>
              </a:r>
            </a:p>
          </p:txBody>
        </p:sp>
        <p:sp>
          <p:nvSpPr>
            <p:cNvPr id="97" name="모서리가 둥근 직사각형 96">
              <a:extLst>
                <a:ext uri="{FF2B5EF4-FFF2-40B4-BE49-F238E27FC236}">
                  <a16:creationId xmlns:a16="http://schemas.microsoft.com/office/drawing/2014/main" id="{BFF01D4F-6499-0D06-37A7-1CA1AFAA6923}"/>
                </a:ext>
              </a:extLst>
            </p:cNvPr>
            <p:cNvSpPr/>
            <p:nvPr/>
          </p:nvSpPr>
          <p:spPr>
            <a:xfrm>
              <a:off x="3062155" y="4282162"/>
              <a:ext cx="663256" cy="29631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00" dirty="0" err="1">
                  <a:solidFill>
                    <a:sysClr val="windowText" lastClr="000000"/>
                  </a:solidFill>
                  <a:latin typeface="KoPubWorld돋움체 Light" panose="00000300000000000000" charset="-127"/>
                  <a:ea typeface="KoPubWorld돋움체 Light" panose="00000300000000000000" charset="-127"/>
                  <a:cs typeface="KoPubWorld돋움체 Light" panose="00000300000000000000" charset="-127"/>
                </a:rPr>
                <a:t>팀조끼</a:t>
              </a:r>
              <a:endParaRPr kumimoji="1" lang="ko-KR" altLang="en-US" sz="1000" dirty="0">
                <a:solidFill>
                  <a:sysClr val="windowText" lastClr="000000"/>
                </a:solidFill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endParaRPr>
            </a:p>
          </p:txBody>
        </p:sp>
        <p:sp>
          <p:nvSpPr>
            <p:cNvPr id="98" name="모서리가 둥근 직사각형 97">
              <a:extLst>
                <a:ext uri="{FF2B5EF4-FFF2-40B4-BE49-F238E27FC236}">
                  <a16:creationId xmlns:a16="http://schemas.microsoft.com/office/drawing/2014/main" id="{4BCA9251-4848-DD8C-FA5C-66747CF088D6}"/>
                </a:ext>
              </a:extLst>
            </p:cNvPr>
            <p:cNvSpPr/>
            <p:nvPr/>
          </p:nvSpPr>
          <p:spPr>
            <a:xfrm>
              <a:off x="3765569" y="4282854"/>
              <a:ext cx="658322" cy="305367"/>
            </a:xfrm>
            <a:prstGeom prst="roundRect">
              <a:avLst/>
            </a:prstGeom>
            <a:solidFill>
              <a:srgbClr val="D1D1D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00" dirty="0">
                  <a:solidFill>
                    <a:sysClr val="windowText" lastClr="000000"/>
                  </a:solidFill>
                  <a:latin typeface="KoPubWorld돋움체 Light" panose="00000300000000000000" charset="-127"/>
                  <a:ea typeface="KoPubWorld돋움체 Light" panose="00000300000000000000" charset="-127"/>
                  <a:cs typeface="KoPubWorld돋움체 Light" panose="00000300000000000000" charset="-127"/>
                </a:rPr>
                <a:t>샤워실</a:t>
              </a:r>
            </a:p>
          </p:txBody>
        </p:sp>
        <p:sp>
          <p:nvSpPr>
            <p:cNvPr id="99" name="모서리가 둥근 직사각형 98">
              <a:extLst>
                <a:ext uri="{FF2B5EF4-FFF2-40B4-BE49-F238E27FC236}">
                  <a16:creationId xmlns:a16="http://schemas.microsoft.com/office/drawing/2014/main" id="{9F29D521-67DE-5FF4-3A59-5C73158C7108}"/>
                </a:ext>
              </a:extLst>
            </p:cNvPr>
            <p:cNvSpPr/>
            <p:nvPr/>
          </p:nvSpPr>
          <p:spPr>
            <a:xfrm>
              <a:off x="4481760" y="4282162"/>
              <a:ext cx="658322" cy="305367"/>
            </a:xfrm>
            <a:prstGeom prst="roundRect">
              <a:avLst/>
            </a:prstGeom>
            <a:solidFill>
              <a:srgbClr val="D1D1D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00" dirty="0" err="1">
                  <a:solidFill>
                    <a:sysClr val="windowText" lastClr="000000"/>
                  </a:solidFill>
                  <a:latin typeface="KoPubWorld돋움체 Light" panose="00000300000000000000" charset="-127"/>
                  <a:ea typeface="KoPubWorld돋움체 Light" panose="00000300000000000000" charset="-127"/>
                  <a:cs typeface="KoPubWorld돋움체 Light" panose="00000300000000000000" charset="-127"/>
                </a:rPr>
                <a:t>풋살화</a:t>
              </a:r>
              <a:endParaRPr kumimoji="1" lang="ko-KR" altLang="en-US" sz="1000" dirty="0">
                <a:solidFill>
                  <a:sysClr val="windowText" lastClr="000000"/>
                </a:solidFill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endParaRPr>
            </a:p>
          </p:txBody>
        </p:sp>
      </p:grpSp>
      <p:sp>
        <p:nvSpPr>
          <p:cNvPr id="26" name="사각형: 둥근 모서리 32">
            <a:extLst>
              <a:ext uri="{FF2B5EF4-FFF2-40B4-BE49-F238E27FC236}">
                <a16:creationId xmlns:a16="http://schemas.microsoft.com/office/drawing/2014/main" id="{0C4FBAAC-752C-C9AE-40DF-60F9800547F0}"/>
              </a:ext>
            </a:extLst>
          </p:cNvPr>
          <p:cNvSpPr/>
          <p:nvPr/>
        </p:nvSpPr>
        <p:spPr>
          <a:xfrm>
            <a:off x="855250" y="2487158"/>
            <a:ext cx="630301" cy="307777"/>
          </a:xfrm>
          <a:prstGeom prst="round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World돋움체 Light" panose="00000300000000000000" charset="-127"/>
              <a:ea typeface="KoPubWorld돋움체 Light" panose="00000300000000000000" charset="-127"/>
              <a:cs typeface="KoPubWorld돋움체 Light" panose="0000030000000000000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54CE558-1630-053A-C50C-B8C7530538E6}"/>
              </a:ext>
            </a:extLst>
          </p:cNvPr>
          <p:cNvSpPr txBox="1"/>
          <p:nvPr/>
        </p:nvSpPr>
        <p:spPr>
          <a:xfrm>
            <a:off x="888912" y="2512127"/>
            <a:ext cx="591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ko-KR" altLang="en-US" dirty="0"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rPr>
              <a:t>지역 ⋁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DA1611F-B102-DAC2-FE89-97A8B222BEAB}"/>
              </a:ext>
            </a:extLst>
          </p:cNvPr>
          <p:cNvGrpSpPr/>
          <p:nvPr/>
        </p:nvGrpSpPr>
        <p:grpSpPr>
          <a:xfrm>
            <a:off x="712205" y="2323750"/>
            <a:ext cx="266420" cy="307777"/>
            <a:chOff x="7394543" y="1579667"/>
            <a:chExt cx="266420" cy="307777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15F53AF5-CE37-606A-1501-5D71547AA92F}"/>
                </a:ext>
              </a:extLst>
            </p:cNvPr>
            <p:cNvSpPr/>
            <p:nvPr/>
          </p:nvSpPr>
          <p:spPr>
            <a:xfrm>
              <a:off x="7424116" y="1598847"/>
              <a:ext cx="234355" cy="2312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ko-KR" altLang="en-US" sz="1400" spc="-150" dirty="0">
                <a:solidFill>
                  <a:schemeClr val="bg1"/>
                </a:solidFill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029507F-CD96-D7BC-E13C-6E54CFECBD06}"/>
                </a:ext>
              </a:extLst>
            </p:cNvPr>
            <p:cNvSpPr txBox="1"/>
            <p:nvPr/>
          </p:nvSpPr>
          <p:spPr>
            <a:xfrm>
              <a:off x="7394543" y="1579667"/>
              <a:ext cx="266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>
                  <a:solidFill>
                    <a:schemeClr val="bg1"/>
                  </a:solidFill>
                  <a:latin typeface="KoPubWorld돋움체 Light" panose="00000300000000000000" charset="-127"/>
                  <a:ea typeface="KoPubWorld돋움체 Light" panose="00000300000000000000" charset="-127"/>
                  <a:cs typeface="KoPubWorld돋움체 Light" panose="00000300000000000000" charset="-127"/>
                </a:rPr>
                <a:t>2</a:t>
              </a:r>
              <a:endParaRPr lang="ko-KR" altLang="en-US" dirty="0">
                <a:solidFill>
                  <a:schemeClr val="bg1"/>
                </a:solidFill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endParaRP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5376E85A-17F0-144D-4968-4924E595DC91}"/>
              </a:ext>
            </a:extLst>
          </p:cNvPr>
          <p:cNvGrpSpPr/>
          <p:nvPr/>
        </p:nvGrpSpPr>
        <p:grpSpPr>
          <a:xfrm>
            <a:off x="4602285" y="2621855"/>
            <a:ext cx="266420" cy="307777"/>
            <a:chOff x="7394543" y="1579667"/>
            <a:chExt cx="266420" cy="307777"/>
          </a:xfrm>
        </p:grpSpPr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A1DF6906-2B9F-69B9-BA6C-07A32793FC9E}"/>
                </a:ext>
              </a:extLst>
            </p:cNvPr>
            <p:cNvSpPr/>
            <p:nvPr/>
          </p:nvSpPr>
          <p:spPr>
            <a:xfrm>
              <a:off x="7424116" y="1598847"/>
              <a:ext cx="234355" cy="2312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ko-KR" altLang="en-US" sz="1400" spc="-150" dirty="0">
                <a:solidFill>
                  <a:schemeClr val="bg1"/>
                </a:solidFill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FBB5C0A-5868-DA99-99A2-AE46ADDA0DF2}"/>
                </a:ext>
              </a:extLst>
            </p:cNvPr>
            <p:cNvSpPr txBox="1"/>
            <p:nvPr/>
          </p:nvSpPr>
          <p:spPr>
            <a:xfrm>
              <a:off x="7394543" y="1579667"/>
              <a:ext cx="266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>
                  <a:solidFill>
                    <a:schemeClr val="bg1"/>
                  </a:solidFill>
                  <a:latin typeface="KoPubWorld돋움체 Light" panose="00000300000000000000" charset="-127"/>
                  <a:ea typeface="KoPubWorld돋움체 Light" panose="00000300000000000000" charset="-127"/>
                  <a:cs typeface="KoPubWorld돋움체 Light" panose="00000300000000000000" charset="-127"/>
                </a:rPr>
                <a:t>3</a:t>
              </a:r>
              <a:endParaRPr lang="ko-KR" altLang="en-US" dirty="0">
                <a:solidFill>
                  <a:schemeClr val="bg1"/>
                </a:solidFill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endParaRPr>
            </a:p>
          </p:txBody>
        </p:sp>
      </p:grpSp>
      <p:pic>
        <p:nvPicPr>
          <p:cNvPr id="54" name="그림 53">
            <a:extLst>
              <a:ext uri="{FF2B5EF4-FFF2-40B4-BE49-F238E27FC236}">
                <a16:creationId xmlns:a16="http://schemas.microsoft.com/office/drawing/2014/main" id="{68B904B0-9E64-2E30-87D2-7C1D64848E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0565" y="3704830"/>
            <a:ext cx="2582804" cy="430437"/>
          </a:xfrm>
          <a:prstGeom prst="rect">
            <a:avLst/>
          </a:prstGeom>
        </p:spPr>
      </p:pic>
      <p:sp>
        <p:nvSpPr>
          <p:cNvPr id="56" name="직사각형 55">
            <a:extLst>
              <a:ext uri="{FF2B5EF4-FFF2-40B4-BE49-F238E27FC236}">
                <a16:creationId xmlns:a16="http://schemas.microsoft.com/office/drawing/2014/main" id="{33080DC4-15D8-15A1-1A4C-062F799ECA61}"/>
              </a:ext>
            </a:extLst>
          </p:cNvPr>
          <p:cNvSpPr/>
          <p:nvPr/>
        </p:nvSpPr>
        <p:spPr>
          <a:xfrm>
            <a:off x="8053521" y="3591355"/>
            <a:ext cx="809848" cy="257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>
                <a:solidFill>
                  <a:sysClr val="windowText" lastClr="000000"/>
                </a:solidFill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rPr>
              <a:t>예약하기</a:t>
            </a:r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id="{0D5302F5-FF70-22C7-4196-9B776E6260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1098" y="5674346"/>
            <a:ext cx="2582804" cy="430437"/>
          </a:xfrm>
          <a:prstGeom prst="rect">
            <a:avLst/>
          </a:prstGeom>
        </p:spPr>
      </p:pic>
      <p:sp>
        <p:nvSpPr>
          <p:cNvPr id="58" name="직사각형 57">
            <a:extLst>
              <a:ext uri="{FF2B5EF4-FFF2-40B4-BE49-F238E27FC236}">
                <a16:creationId xmlns:a16="http://schemas.microsoft.com/office/drawing/2014/main" id="{400B0E57-BB8C-41FC-CBCD-47F0CFD43323}"/>
              </a:ext>
            </a:extLst>
          </p:cNvPr>
          <p:cNvSpPr/>
          <p:nvPr/>
        </p:nvSpPr>
        <p:spPr>
          <a:xfrm>
            <a:off x="3624054" y="5560871"/>
            <a:ext cx="809848" cy="257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>
                <a:solidFill>
                  <a:sysClr val="windowText" lastClr="000000"/>
                </a:solidFill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rPr>
              <a:t>예약하기</a:t>
            </a:r>
          </a:p>
        </p:txBody>
      </p:sp>
      <p:pic>
        <p:nvPicPr>
          <p:cNvPr id="59" name="그림 58">
            <a:extLst>
              <a:ext uri="{FF2B5EF4-FFF2-40B4-BE49-F238E27FC236}">
                <a16:creationId xmlns:a16="http://schemas.microsoft.com/office/drawing/2014/main" id="{1281C997-CA48-A5A5-A2BB-C0D80AA4DE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2473" y="5660171"/>
            <a:ext cx="2582804" cy="430437"/>
          </a:xfrm>
          <a:prstGeom prst="rect">
            <a:avLst/>
          </a:prstGeom>
        </p:spPr>
      </p:pic>
      <p:sp>
        <p:nvSpPr>
          <p:cNvPr id="60" name="직사각형 59">
            <a:extLst>
              <a:ext uri="{FF2B5EF4-FFF2-40B4-BE49-F238E27FC236}">
                <a16:creationId xmlns:a16="http://schemas.microsoft.com/office/drawing/2014/main" id="{8E5C1E13-C37A-9A59-749B-37DACE67D2C8}"/>
              </a:ext>
            </a:extLst>
          </p:cNvPr>
          <p:cNvSpPr/>
          <p:nvPr/>
        </p:nvSpPr>
        <p:spPr>
          <a:xfrm>
            <a:off x="7985429" y="5546696"/>
            <a:ext cx="809848" cy="257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>
                <a:solidFill>
                  <a:sysClr val="windowText" lastClr="000000"/>
                </a:solidFill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rPr>
              <a:t>예약하기</a:t>
            </a: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B208E676-417A-5E33-CB62-642D83BBC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0360" y="3704493"/>
            <a:ext cx="2582804" cy="43043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58EBE39-A9D8-679C-E156-0FC26110CB41}"/>
              </a:ext>
            </a:extLst>
          </p:cNvPr>
          <p:cNvSpPr txBox="1"/>
          <p:nvPr/>
        </p:nvSpPr>
        <p:spPr>
          <a:xfrm>
            <a:off x="2296258" y="2076691"/>
            <a:ext cx="9060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solidFill>
                  <a:srgbClr val="FF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ko-KR" altLang="en-US" dirty="0" err="1"/>
              <a:t>풋살장</a:t>
            </a:r>
            <a:r>
              <a:rPr lang="ko-KR" altLang="en-US" dirty="0"/>
              <a:t> 예약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965FAF8-EA06-1EBD-A0CA-285BB19245C6}"/>
              </a:ext>
            </a:extLst>
          </p:cNvPr>
          <p:cNvSpPr txBox="1"/>
          <p:nvPr/>
        </p:nvSpPr>
        <p:spPr>
          <a:xfrm>
            <a:off x="4482889" y="2076690"/>
            <a:ext cx="796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FA TEAM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4E73A58-EAAA-318F-B4C9-C18573D28C31}"/>
              </a:ext>
            </a:extLst>
          </p:cNvPr>
          <p:cNvSpPr txBox="1"/>
          <p:nvPr/>
        </p:nvSpPr>
        <p:spPr>
          <a:xfrm>
            <a:off x="6515120" y="2076691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Chatbot</a:t>
            </a:r>
            <a:endParaRPr lang="ko-KR" altLang="en-US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DD740B4-D62F-07C7-F70C-AF4087BD0EFE}"/>
              </a:ext>
            </a:extLst>
          </p:cNvPr>
          <p:cNvSpPr/>
          <p:nvPr/>
        </p:nvSpPr>
        <p:spPr>
          <a:xfrm>
            <a:off x="3694600" y="3579771"/>
            <a:ext cx="809848" cy="257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>
                <a:solidFill>
                  <a:sysClr val="windowText" lastClr="000000"/>
                </a:solidFill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rPr>
              <a:t>예약하기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EE458CD-910B-B54B-D00F-6BC43D05EA43}"/>
              </a:ext>
            </a:extLst>
          </p:cNvPr>
          <p:cNvGrpSpPr/>
          <p:nvPr/>
        </p:nvGrpSpPr>
        <p:grpSpPr>
          <a:xfrm>
            <a:off x="3537050" y="3391399"/>
            <a:ext cx="266420" cy="307777"/>
            <a:chOff x="7394543" y="1579667"/>
            <a:chExt cx="266420" cy="307777"/>
          </a:xfrm>
        </p:grpSpPr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D0C69103-B705-CF31-224A-CBD3159EBFFA}"/>
                </a:ext>
              </a:extLst>
            </p:cNvPr>
            <p:cNvSpPr/>
            <p:nvPr/>
          </p:nvSpPr>
          <p:spPr>
            <a:xfrm>
              <a:off x="7424116" y="1598847"/>
              <a:ext cx="234355" cy="2312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ko-KR" altLang="en-US" sz="1400" spc="-150" dirty="0">
                <a:solidFill>
                  <a:schemeClr val="bg1"/>
                </a:solidFill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75DE30A-D7AD-303B-B847-21BAAB86D0E4}"/>
                </a:ext>
              </a:extLst>
            </p:cNvPr>
            <p:cNvSpPr txBox="1"/>
            <p:nvPr/>
          </p:nvSpPr>
          <p:spPr>
            <a:xfrm>
              <a:off x="7394543" y="1579667"/>
              <a:ext cx="266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>
                  <a:solidFill>
                    <a:schemeClr val="bg1"/>
                  </a:solidFill>
                  <a:latin typeface="KoPubWorld돋움체 Light" panose="00000300000000000000" charset="-127"/>
                  <a:ea typeface="KoPubWorld돋움체 Light" panose="00000300000000000000" charset="-127"/>
                  <a:cs typeface="KoPubWorld돋움체 Light" panose="00000300000000000000" charset="-127"/>
                </a:rPr>
                <a:t>4</a:t>
              </a:r>
              <a:endParaRPr lang="ko-KR" altLang="en-US" dirty="0">
                <a:solidFill>
                  <a:schemeClr val="bg1"/>
                </a:solidFill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50158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0A21B2AC-30E9-7902-CB48-60870211AD35}"/>
              </a:ext>
            </a:extLst>
          </p:cNvPr>
          <p:cNvSpPr/>
          <p:nvPr/>
        </p:nvSpPr>
        <p:spPr>
          <a:xfrm>
            <a:off x="246788" y="1375319"/>
            <a:ext cx="8820048" cy="529875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World돋움체 Light" panose="00000300000000000000" charset="-127"/>
              <a:ea typeface="KoPubWorld돋움체 Light" panose="00000300000000000000" charset="-127"/>
              <a:cs typeface="KoPubWorld돋움체 Light" panose="00000300000000000000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55A051A1-CAC1-F9DA-3E29-266997D10AA2}"/>
              </a:ext>
            </a:extLst>
          </p:cNvPr>
          <p:cNvGraphicFramePr>
            <a:graphicFrameLocks noGrp="1"/>
          </p:cNvGraphicFramePr>
          <p:nvPr/>
        </p:nvGraphicFramePr>
        <p:xfrm>
          <a:off x="270164" y="183921"/>
          <a:ext cx="11668991" cy="10422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00598">
                  <a:extLst>
                    <a:ext uri="{9D8B030D-6E8A-4147-A177-3AD203B41FA5}">
                      <a16:colId xmlns:a16="http://schemas.microsoft.com/office/drawing/2014/main" val="606125545"/>
                    </a:ext>
                  </a:extLst>
                </a:gridCol>
                <a:gridCol w="10168393">
                  <a:extLst>
                    <a:ext uri="{9D8B030D-6E8A-4147-A177-3AD203B41FA5}">
                      <a16:colId xmlns:a16="http://schemas.microsoft.com/office/drawing/2014/main" val="3285815456"/>
                    </a:ext>
                  </a:extLst>
                </a:gridCol>
              </a:tblGrid>
              <a:tr h="34740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400" kern="1200" spc="-150" dirty="0" err="1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화면명</a:t>
                      </a:r>
                      <a:endParaRPr lang="ko-KR" altLang="en-US" sz="14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구장 예약하기</a:t>
                      </a:r>
                      <a:r>
                        <a:rPr lang="en-US" altLang="ko-KR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 &gt; </a:t>
                      </a:r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지역 필터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3594915"/>
                  </a:ext>
                </a:extLst>
              </a:tr>
              <a:tr h="34740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참고 요구사항 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4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2421481"/>
                  </a:ext>
                </a:extLst>
              </a:tr>
              <a:tr h="34740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비고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작성자 </a:t>
                      </a:r>
                      <a:r>
                        <a:rPr lang="en-US" altLang="ko-KR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: </a:t>
                      </a:r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신대근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5619919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EC8CC74C-0593-602D-2512-0FEAED5F6C61}"/>
              </a:ext>
            </a:extLst>
          </p:cNvPr>
          <p:cNvSpPr/>
          <p:nvPr/>
        </p:nvSpPr>
        <p:spPr>
          <a:xfrm>
            <a:off x="510072" y="1485898"/>
            <a:ext cx="1059873" cy="4572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spc="-150" dirty="0">
                <a:solidFill>
                  <a:schemeClr val="tx1"/>
                </a:solidFill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rPr>
              <a:t>Football Agora</a:t>
            </a:r>
            <a:endParaRPr lang="ko-KR" altLang="en-US" sz="1400" spc="-150" dirty="0">
              <a:solidFill>
                <a:schemeClr val="tx1"/>
              </a:solidFill>
              <a:latin typeface="KoPubWorld돋움체 Light" panose="00000300000000000000" charset="-127"/>
              <a:ea typeface="KoPubWorld돋움체 Light" panose="00000300000000000000" charset="-127"/>
              <a:cs typeface="KoPubWorld돋움체 Light" panose="0000030000000000000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74E9220-9A8E-796A-5283-AB05F6EB48D5}"/>
              </a:ext>
            </a:extLst>
          </p:cNvPr>
          <p:cNvSpPr txBox="1"/>
          <p:nvPr/>
        </p:nvSpPr>
        <p:spPr>
          <a:xfrm>
            <a:off x="12676908" y="790544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글씨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FA2B98D-937D-EB84-9177-90EBEDA5ADA1}"/>
              </a:ext>
            </a:extLst>
          </p:cNvPr>
          <p:cNvSpPr txBox="1"/>
          <p:nvPr/>
        </p:nvSpPr>
        <p:spPr>
          <a:xfrm>
            <a:off x="12728861" y="1176462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ko-KR" altLang="en-US"/>
              <a:t>글씨</a:t>
            </a:r>
            <a:endParaRPr lang="ko-KR" altLang="en-US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C90F48CA-2EB9-9860-5031-D4CF28099D8D}"/>
              </a:ext>
            </a:extLst>
          </p:cNvPr>
          <p:cNvGraphicFramePr>
            <a:graphicFrameLocks noGrp="1"/>
          </p:cNvGraphicFramePr>
          <p:nvPr/>
        </p:nvGraphicFramePr>
        <p:xfrm>
          <a:off x="9170659" y="1355863"/>
          <a:ext cx="2727357" cy="33842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6068">
                  <a:extLst>
                    <a:ext uri="{9D8B030D-6E8A-4147-A177-3AD203B41FA5}">
                      <a16:colId xmlns:a16="http://schemas.microsoft.com/office/drawing/2014/main" val="1331650476"/>
                    </a:ext>
                  </a:extLst>
                </a:gridCol>
                <a:gridCol w="2441289">
                  <a:extLst>
                    <a:ext uri="{9D8B030D-6E8A-4147-A177-3AD203B41FA5}">
                      <a16:colId xmlns:a16="http://schemas.microsoft.com/office/drawing/2014/main" val="2833282244"/>
                    </a:ext>
                  </a:extLst>
                </a:gridCol>
              </a:tblGrid>
              <a:tr h="236435">
                <a:tc gridSpan="2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기능명세서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4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949810"/>
                  </a:ext>
                </a:extLst>
              </a:tr>
              <a:tr h="2789934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1</a:t>
                      </a:r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지역 필터에  시 </a:t>
                      </a: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, 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구 표시</a:t>
                      </a: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 (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하단 메모 첨부</a:t>
                      </a: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)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지역 </a:t>
                      </a:r>
                      <a:r>
                        <a:rPr lang="ko-KR" altLang="en-US" sz="1300" kern="1200" spc="-150" dirty="0" err="1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선택시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 지역에 맞는 구장들 표시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8995814"/>
                  </a:ext>
                </a:extLst>
              </a:tr>
              <a:tr h="224613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en-US" altLang="ko-KR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835992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2BE562E7-A226-46C0-7BBD-26EC449B3E72}"/>
              </a:ext>
            </a:extLst>
          </p:cNvPr>
          <p:cNvSpPr txBox="1"/>
          <p:nvPr/>
        </p:nvSpPr>
        <p:spPr>
          <a:xfrm>
            <a:off x="7841819" y="1569025"/>
            <a:ext cx="7360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ko-KR" altLang="en-US" dirty="0"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rPr>
              <a:t>홍길동님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DDE6BF07-CB30-BF13-AE0D-F12F3EA33A3C}"/>
              </a:ext>
            </a:extLst>
          </p:cNvPr>
          <p:cNvGrpSpPr/>
          <p:nvPr/>
        </p:nvGrpSpPr>
        <p:grpSpPr>
          <a:xfrm>
            <a:off x="8517537" y="1519556"/>
            <a:ext cx="326367" cy="326367"/>
            <a:chOff x="12487836" y="2521850"/>
            <a:chExt cx="381000" cy="381000"/>
          </a:xfrm>
        </p:grpSpPr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7D562273-A3BC-1A5D-285E-16E10F9D3E09}"/>
                </a:ext>
              </a:extLst>
            </p:cNvPr>
            <p:cNvSpPr/>
            <p:nvPr/>
          </p:nvSpPr>
          <p:spPr>
            <a:xfrm>
              <a:off x="12487836" y="2521850"/>
              <a:ext cx="381000" cy="381000"/>
            </a:xfrm>
            <a:prstGeom prst="ellipse">
              <a:avLst/>
            </a:prstGeom>
            <a:solidFill>
              <a:srgbClr val="D1D1D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endParaRPr>
            </a:p>
          </p:txBody>
        </p:sp>
        <p:pic>
          <p:nvPicPr>
            <p:cNvPr id="19" name="그림 18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891EA92A-83E9-5860-E73D-B283B04FA9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543698" y="2579140"/>
              <a:ext cx="266420" cy="266420"/>
            </a:xfrm>
            <a:prstGeom prst="rect">
              <a:avLst/>
            </a:prstGeom>
          </p:spPr>
        </p:pic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4EA8786-262A-60E2-DBC7-9F6B08B312EA}"/>
              </a:ext>
            </a:extLst>
          </p:cNvPr>
          <p:cNvSpPr txBox="1"/>
          <p:nvPr/>
        </p:nvSpPr>
        <p:spPr>
          <a:xfrm>
            <a:off x="12652784" y="2491131"/>
            <a:ext cx="7681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ko-KR" altLang="en-US" dirty="0"/>
              <a:t>지역 필터</a:t>
            </a:r>
            <a:endParaRPr lang="en-US" altLang="ko-KR" dirty="0"/>
          </a:p>
          <a:p>
            <a:r>
              <a:rPr lang="ko-KR" altLang="en-US" dirty="0"/>
              <a:t>시 </a:t>
            </a:r>
            <a:r>
              <a:rPr lang="en-US" altLang="ko-KR" dirty="0"/>
              <a:t>&gt; </a:t>
            </a:r>
            <a:r>
              <a:rPr lang="ko-KR" altLang="en-US" dirty="0"/>
              <a:t>구</a:t>
            </a:r>
            <a:endParaRPr lang="en-US" altLang="ko-KR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045F1EA-B459-E893-7223-A59724C42397}"/>
              </a:ext>
            </a:extLst>
          </p:cNvPr>
          <p:cNvSpPr txBox="1"/>
          <p:nvPr/>
        </p:nvSpPr>
        <p:spPr>
          <a:xfrm>
            <a:off x="12881261" y="1328862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ko-KR" altLang="en-US"/>
              <a:t>글씨</a:t>
            </a:r>
            <a:endParaRPr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D7ABA63-4446-72D9-05A9-1D1752D2DC6F}"/>
              </a:ext>
            </a:extLst>
          </p:cNvPr>
          <p:cNvSpPr txBox="1"/>
          <p:nvPr/>
        </p:nvSpPr>
        <p:spPr>
          <a:xfrm>
            <a:off x="4565860" y="6296453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en-US" altLang="ko-KR" dirty="0"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rPr>
              <a:t>1 2 3 4 5</a:t>
            </a:r>
            <a:endParaRPr lang="ko-KR" altLang="en-US" dirty="0">
              <a:latin typeface="KoPubWorld돋움체 Light" panose="00000300000000000000" charset="-127"/>
              <a:ea typeface="KoPubWorld돋움체 Light" panose="00000300000000000000" charset="-127"/>
              <a:cs typeface="KoPubWorld돋움체 Light" panose="00000300000000000000" charset="-127"/>
            </a:endParaRPr>
          </a:p>
        </p:txBody>
      </p: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045E852E-D382-1C9F-FFA1-D8DB9DDE62AA}"/>
              </a:ext>
            </a:extLst>
          </p:cNvPr>
          <p:cNvGrpSpPr/>
          <p:nvPr/>
        </p:nvGrpSpPr>
        <p:grpSpPr>
          <a:xfrm>
            <a:off x="652370" y="2297401"/>
            <a:ext cx="266420" cy="307777"/>
            <a:chOff x="7394543" y="1579667"/>
            <a:chExt cx="266420" cy="307777"/>
          </a:xfrm>
        </p:grpSpPr>
        <p:sp>
          <p:nvSpPr>
            <p:cNvPr id="92" name="타원 91">
              <a:extLst>
                <a:ext uri="{FF2B5EF4-FFF2-40B4-BE49-F238E27FC236}">
                  <a16:creationId xmlns:a16="http://schemas.microsoft.com/office/drawing/2014/main" id="{2B8077B1-FC4B-C875-AC21-A93AFF86F4A7}"/>
                </a:ext>
              </a:extLst>
            </p:cNvPr>
            <p:cNvSpPr/>
            <p:nvPr/>
          </p:nvSpPr>
          <p:spPr>
            <a:xfrm>
              <a:off x="7424116" y="1598847"/>
              <a:ext cx="234355" cy="2312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ko-KR" altLang="en-US" sz="1400" spc="-150" dirty="0">
                <a:solidFill>
                  <a:schemeClr val="bg1"/>
                </a:solidFill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B749282D-50BA-897D-5CC3-1093D47C86FE}"/>
                </a:ext>
              </a:extLst>
            </p:cNvPr>
            <p:cNvSpPr txBox="1"/>
            <p:nvPr/>
          </p:nvSpPr>
          <p:spPr>
            <a:xfrm>
              <a:off x="7394543" y="1579667"/>
              <a:ext cx="266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>
                  <a:solidFill>
                    <a:schemeClr val="bg1"/>
                  </a:solidFill>
                  <a:latin typeface="KoPubWorld돋움체 Light" panose="00000300000000000000" charset="-127"/>
                  <a:ea typeface="KoPubWorld돋움체 Light" panose="00000300000000000000" charset="-127"/>
                  <a:cs typeface="KoPubWorld돋움체 Light" panose="00000300000000000000" charset="-127"/>
                </a:rPr>
                <a:t>1</a:t>
              </a:r>
              <a:endParaRPr lang="ko-KR" altLang="en-US" dirty="0">
                <a:solidFill>
                  <a:schemeClr val="bg1"/>
                </a:solidFill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2D5B7C34-8CC7-31D1-96BE-D45D73FC0D34}"/>
              </a:ext>
            </a:extLst>
          </p:cNvPr>
          <p:cNvGrpSpPr/>
          <p:nvPr/>
        </p:nvGrpSpPr>
        <p:grpSpPr>
          <a:xfrm>
            <a:off x="380950" y="2755852"/>
            <a:ext cx="4906582" cy="1887376"/>
            <a:chOff x="380950" y="2755852"/>
            <a:chExt cx="4906582" cy="1887376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8D354EDE-0A8B-C7D6-EB84-5AFB50FE86B2}"/>
                </a:ext>
              </a:extLst>
            </p:cNvPr>
            <p:cNvSpPr/>
            <p:nvPr/>
          </p:nvSpPr>
          <p:spPr>
            <a:xfrm>
              <a:off x="380950" y="2755852"/>
              <a:ext cx="4906582" cy="1887376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09FF387-9435-4D9A-F5C8-C884B610A15C}"/>
                </a:ext>
              </a:extLst>
            </p:cNvPr>
            <p:cNvSpPr txBox="1"/>
            <p:nvPr/>
          </p:nvSpPr>
          <p:spPr>
            <a:xfrm>
              <a:off x="752686" y="3755112"/>
              <a:ext cx="12392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spc="-150" dirty="0">
                  <a:latin typeface="KoPubWorld돋움체 Light" panose="00000300000000000000" charset="-127"/>
                  <a:ea typeface="KoPubWorld돋움체 Light" panose="00000300000000000000" charset="-127"/>
                  <a:cs typeface="KoPubWorld돋움체 Light" panose="00000300000000000000" charset="-127"/>
                </a:rPr>
                <a:t>강남 </a:t>
              </a:r>
              <a:r>
                <a:rPr lang="en-US" altLang="ko-KR" sz="1400" spc="-150" dirty="0">
                  <a:latin typeface="KoPubWorld돋움체 Light" panose="00000300000000000000" charset="-127"/>
                  <a:ea typeface="KoPubWorld돋움체 Light" panose="00000300000000000000" charset="-127"/>
                  <a:cs typeface="KoPubWorld돋움체 Light" panose="00000300000000000000" charset="-127"/>
                </a:rPr>
                <a:t>A </a:t>
              </a:r>
              <a:r>
                <a:rPr lang="ko-KR" altLang="en-US" sz="1400" spc="-150" dirty="0">
                  <a:latin typeface="KoPubWorld돋움체 Light" panose="00000300000000000000" charset="-127"/>
                  <a:ea typeface="KoPubWorld돋움체 Light" panose="00000300000000000000" charset="-127"/>
                  <a:cs typeface="KoPubWorld돋움체 Light" panose="00000300000000000000" charset="-127"/>
                </a:rPr>
                <a:t>경기장</a:t>
              </a: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55A92FC2-34A4-97AA-E905-B94224885534}"/>
                </a:ext>
              </a:extLst>
            </p:cNvPr>
            <p:cNvSpPr/>
            <p:nvPr/>
          </p:nvSpPr>
          <p:spPr>
            <a:xfrm>
              <a:off x="689955" y="3008957"/>
              <a:ext cx="1251971" cy="693855"/>
            </a:xfrm>
            <a:prstGeom prst="rect">
              <a:avLst/>
            </a:prstGeom>
            <a:solidFill>
              <a:srgbClr val="D1D1D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87C8ABB-17CD-DDB8-8A1A-20CCB9581483}"/>
                </a:ext>
              </a:extLst>
            </p:cNvPr>
            <p:cNvSpPr txBox="1"/>
            <p:nvPr/>
          </p:nvSpPr>
          <p:spPr>
            <a:xfrm>
              <a:off x="2024309" y="3026096"/>
              <a:ext cx="29444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ko-KR" altLang="en-US" dirty="0">
                  <a:latin typeface="KoPubWorld돋움체 Light" panose="00000300000000000000" charset="-127"/>
                  <a:ea typeface="KoPubWorld돋움체 Light" panose="00000300000000000000" charset="-127"/>
                  <a:cs typeface="KoPubWorld돋움체 Light" panose="00000300000000000000" charset="-127"/>
                </a:rPr>
                <a:t>위치 </a:t>
              </a:r>
              <a:r>
                <a:rPr lang="en-US" altLang="ko-KR" dirty="0">
                  <a:latin typeface="KoPubWorld돋움체 Light" panose="00000300000000000000" charset="-127"/>
                  <a:ea typeface="KoPubWorld돋움체 Light" panose="00000300000000000000" charset="-127"/>
                  <a:cs typeface="KoPubWorld돋움체 Light" panose="00000300000000000000" charset="-127"/>
                </a:rPr>
                <a:t>: XX</a:t>
              </a:r>
              <a:r>
                <a:rPr lang="ko-KR" altLang="en-US" dirty="0">
                  <a:latin typeface="KoPubWorld돋움체 Light" panose="00000300000000000000" charset="-127"/>
                  <a:ea typeface="KoPubWorld돋움체 Light" panose="00000300000000000000" charset="-127"/>
                  <a:cs typeface="KoPubWorld돋움체 Light" panose="00000300000000000000" charset="-127"/>
                </a:rPr>
                <a:t>시 </a:t>
              </a:r>
              <a:r>
                <a:rPr lang="en-US" altLang="ko-KR" dirty="0">
                  <a:latin typeface="KoPubWorld돋움체 Light" panose="00000300000000000000" charset="-127"/>
                  <a:ea typeface="KoPubWorld돋움체 Light" panose="00000300000000000000" charset="-127"/>
                  <a:cs typeface="KoPubWorld돋움체 Light" panose="00000300000000000000" charset="-127"/>
                </a:rPr>
                <a:t>XX</a:t>
              </a:r>
              <a:r>
                <a:rPr lang="ko-KR" altLang="en-US" dirty="0">
                  <a:latin typeface="KoPubWorld돋움체 Light" panose="00000300000000000000" charset="-127"/>
                  <a:ea typeface="KoPubWorld돋움체 Light" panose="00000300000000000000" charset="-127"/>
                  <a:cs typeface="KoPubWorld돋움체 Light" panose="00000300000000000000" charset="-127"/>
                </a:rPr>
                <a:t>구 </a:t>
              </a:r>
              <a:r>
                <a:rPr lang="en-US" altLang="ko-KR" dirty="0">
                  <a:latin typeface="KoPubWorld돋움체 Light" panose="00000300000000000000" charset="-127"/>
                  <a:ea typeface="KoPubWorld돋움체 Light" panose="00000300000000000000" charset="-127"/>
                  <a:cs typeface="KoPubWorld돋움체 Light" panose="00000300000000000000" charset="-127"/>
                </a:rPr>
                <a:t>XX</a:t>
              </a:r>
            </a:p>
            <a:p>
              <a:endParaRPr lang="ko-KR" altLang="en-US" dirty="0"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endParaRPr>
            </a:p>
          </p:txBody>
        </p:sp>
        <p:cxnSp>
          <p:nvCxnSpPr>
            <p:cNvPr id="7" name="직선 연결선[R] 6">
              <a:extLst>
                <a:ext uri="{FF2B5EF4-FFF2-40B4-BE49-F238E27FC236}">
                  <a16:creationId xmlns:a16="http://schemas.microsoft.com/office/drawing/2014/main" id="{406B1EEB-08A9-125F-2E5F-4E209A1996D1}"/>
                </a:ext>
              </a:extLst>
            </p:cNvPr>
            <p:cNvCxnSpPr>
              <a:cxnSpLocks/>
            </p:cNvCxnSpPr>
            <p:nvPr/>
          </p:nvCxnSpPr>
          <p:spPr>
            <a:xfrm>
              <a:off x="689955" y="4193680"/>
              <a:ext cx="4364979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모서리가 둥근 직사각형 10">
              <a:extLst>
                <a:ext uri="{FF2B5EF4-FFF2-40B4-BE49-F238E27FC236}">
                  <a16:creationId xmlns:a16="http://schemas.microsoft.com/office/drawing/2014/main" id="{18984876-0DC2-EDDF-E0FC-86C613BEE143}"/>
                </a:ext>
              </a:extLst>
            </p:cNvPr>
            <p:cNvSpPr/>
            <p:nvPr/>
          </p:nvSpPr>
          <p:spPr>
            <a:xfrm>
              <a:off x="467943" y="4294851"/>
              <a:ext cx="573436" cy="29631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000" dirty="0">
                  <a:solidFill>
                    <a:sysClr val="windowText" lastClr="000000"/>
                  </a:solidFill>
                  <a:latin typeface="KoPubWorld돋움체 Light" panose="00000300000000000000" charset="-127"/>
                  <a:ea typeface="KoPubWorld돋움체 Light" panose="00000300000000000000" charset="-127"/>
                  <a:cs typeface="KoPubWorld돋움체 Light" panose="00000300000000000000" charset="-127"/>
                </a:rPr>
                <a:t>5vs5</a:t>
              </a:r>
              <a:endParaRPr kumimoji="1" lang="ko-KR" altLang="en-US" sz="1000" dirty="0">
                <a:solidFill>
                  <a:sysClr val="windowText" lastClr="000000"/>
                </a:solidFill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endParaRPr>
            </a:p>
          </p:txBody>
        </p:sp>
        <p:sp>
          <p:nvSpPr>
            <p:cNvPr id="12" name="모서리가 둥근 직사각형 11">
              <a:extLst>
                <a:ext uri="{FF2B5EF4-FFF2-40B4-BE49-F238E27FC236}">
                  <a16:creationId xmlns:a16="http://schemas.microsoft.com/office/drawing/2014/main" id="{B95B518B-4B15-3AB1-57D7-6CCBD9CE52ED}"/>
                </a:ext>
              </a:extLst>
            </p:cNvPr>
            <p:cNvSpPr/>
            <p:nvPr/>
          </p:nvSpPr>
          <p:spPr>
            <a:xfrm>
              <a:off x="1085043" y="4294850"/>
              <a:ext cx="573436" cy="29631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000" dirty="0">
                  <a:solidFill>
                    <a:sysClr val="windowText" lastClr="000000"/>
                  </a:solidFill>
                  <a:latin typeface="KoPubWorld돋움체 Light" panose="00000300000000000000" charset="-127"/>
                  <a:ea typeface="KoPubWorld돋움체 Light" panose="00000300000000000000" charset="-127"/>
                  <a:cs typeface="KoPubWorld돋움체 Light" panose="00000300000000000000" charset="-127"/>
                </a:rPr>
                <a:t>6vs6</a:t>
              </a:r>
              <a:endParaRPr kumimoji="1" lang="ko-KR" altLang="en-US" sz="1000" dirty="0">
                <a:solidFill>
                  <a:sysClr val="windowText" lastClr="000000"/>
                </a:solidFill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endParaRPr>
            </a:p>
          </p:txBody>
        </p:sp>
        <p:sp>
          <p:nvSpPr>
            <p:cNvPr id="13" name="모서리가 둥근 직사각형 12">
              <a:extLst>
                <a:ext uri="{FF2B5EF4-FFF2-40B4-BE49-F238E27FC236}">
                  <a16:creationId xmlns:a16="http://schemas.microsoft.com/office/drawing/2014/main" id="{A8588879-88AE-D5C6-67E3-4BC37E1E5831}"/>
                </a:ext>
              </a:extLst>
            </p:cNvPr>
            <p:cNvSpPr/>
            <p:nvPr/>
          </p:nvSpPr>
          <p:spPr>
            <a:xfrm>
              <a:off x="1732370" y="4294850"/>
              <a:ext cx="573436" cy="29631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00" dirty="0">
                  <a:solidFill>
                    <a:sysClr val="windowText" lastClr="000000"/>
                  </a:solidFill>
                  <a:latin typeface="KoPubWorld돋움체 Light" panose="00000300000000000000" charset="-127"/>
                  <a:ea typeface="KoPubWorld돋움체 Light" panose="00000300000000000000" charset="-127"/>
                  <a:cs typeface="KoPubWorld돋움체 Light" panose="00000300000000000000" charset="-127"/>
                </a:rPr>
                <a:t>주차</a:t>
              </a:r>
            </a:p>
          </p:txBody>
        </p:sp>
        <p:sp>
          <p:nvSpPr>
            <p:cNvPr id="14" name="모서리가 둥근 직사각형 13">
              <a:extLst>
                <a:ext uri="{FF2B5EF4-FFF2-40B4-BE49-F238E27FC236}">
                  <a16:creationId xmlns:a16="http://schemas.microsoft.com/office/drawing/2014/main" id="{30D3C5CD-FCEC-4C7E-E54C-8A91018203FE}"/>
                </a:ext>
              </a:extLst>
            </p:cNvPr>
            <p:cNvSpPr/>
            <p:nvPr/>
          </p:nvSpPr>
          <p:spPr>
            <a:xfrm>
              <a:off x="2356958" y="4294192"/>
              <a:ext cx="663256" cy="29631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00" dirty="0">
                  <a:solidFill>
                    <a:sysClr val="windowText" lastClr="000000"/>
                  </a:solidFill>
                  <a:latin typeface="KoPubWorld돋움체 Light" panose="00000300000000000000" charset="-127"/>
                  <a:ea typeface="KoPubWorld돋움체 Light" panose="00000300000000000000" charset="-127"/>
                  <a:cs typeface="KoPubWorld돋움체 Light" panose="00000300000000000000" charset="-127"/>
                </a:rPr>
                <a:t>공대여</a:t>
              </a:r>
            </a:p>
          </p:txBody>
        </p:sp>
        <p:sp>
          <p:nvSpPr>
            <p:cNvPr id="20" name="모서리가 둥근 직사각형 19">
              <a:extLst>
                <a:ext uri="{FF2B5EF4-FFF2-40B4-BE49-F238E27FC236}">
                  <a16:creationId xmlns:a16="http://schemas.microsoft.com/office/drawing/2014/main" id="{B06CC1C8-9DAA-BFE4-1658-AFB860E551F0}"/>
                </a:ext>
              </a:extLst>
            </p:cNvPr>
            <p:cNvSpPr/>
            <p:nvPr/>
          </p:nvSpPr>
          <p:spPr>
            <a:xfrm>
              <a:off x="3062155" y="4282162"/>
              <a:ext cx="663256" cy="29631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00" dirty="0" err="1">
                  <a:solidFill>
                    <a:sysClr val="windowText" lastClr="000000"/>
                  </a:solidFill>
                  <a:latin typeface="KoPubWorld돋움체 Light" panose="00000300000000000000" charset="-127"/>
                  <a:ea typeface="KoPubWorld돋움체 Light" panose="00000300000000000000" charset="-127"/>
                  <a:cs typeface="KoPubWorld돋움체 Light" panose="00000300000000000000" charset="-127"/>
                </a:rPr>
                <a:t>팀조끼</a:t>
              </a:r>
              <a:endParaRPr kumimoji="1" lang="ko-KR" altLang="en-US" sz="1000" dirty="0">
                <a:solidFill>
                  <a:sysClr val="windowText" lastClr="000000"/>
                </a:solidFill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endParaRPr>
            </a:p>
          </p:txBody>
        </p:sp>
        <p:sp>
          <p:nvSpPr>
            <p:cNvPr id="21" name="모서리가 둥근 직사각형 20">
              <a:extLst>
                <a:ext uri="{FF2B5EF4-FFF2-40B4-BE49-F238E27FC236}">
                  <a16:creationId xmlns:a16="http://schemas.microsoft.com/office/drawing/2014/main" id="{BA29EDB3-233C-9781-6189-852D63D9D734}"/>
                </a:ext>
              </a:extLst>
            </p:cNvPr>
            <p:cNvSpPr/>
            <p:nvPr/>
          </p:nvSpPr>
          <p:spPr>
            <a:xfrm>
              <a:off x="3765569" y="4282854"/>
              <a:ext cx="658322" cy="305367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00" dirty="0">
                  <a:solidFill>
                    <a:sysClr val="windowText" lastClr="000000"/>
                  </a:solidFill>
                  <a:latin typeface="KoPubWorld돋움체 Light" panose="00000300000000000000" charset="-127"/>
                  <a:ea typeface="KoPubWorld돋움체 Light" panose="00000300000000000000" charset="-127"/>
                  <a:cs typeface="KoPubWorld돋움체 Light" panose="00000300000000000000" charset="-127"/>
                </a:rPr>
                <a:t>샤워실</a:t>
              </a:r>
            </a:p>
          </p:txBody>
        </p:sp>
        <p:sp>
          <p:nvSpPr>
            <p:cNvPr id="25" name="모서리가 둥근 직사각형 24">
              <a:extLst>
                <a:ext uri="{FF2B5EF4-FFF2-40B4-BE49-F238E27FC236}">
                  <a16:creationId xmlns:a16="http://schemas.microsoft.com/office/drawing/2014/main" id="{45F2C431-A68A-3500-1AE4-3BB48B7DD174}"/>
                </a:ext>
              </a:extLst>
            </p:cNvPr>
            <p:cNvSpPr/>
            <p:nvPr/>
          </p:nvSpPr>
          <p:spPr>
            <a:xfrm>
              <a:off x="4481760" y="4282162"/>
              <a:ext cx="658322" cy="305367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00" dirty="0" err="1">
                  <a:solidFill>
                    <a:sysClr val="windowText" lastClr="000000"/>
                  </a:solidFill>
                  <a:latin typeface="KoPubWorld돋움체 Light" panose="00000300000000000000" charset="-127"/>
                  <a:ea typeface="KoPubWorld돋움체 Light" panose="00000300000000000000" charset="-127"/>
                  <a:cs typeface="KoPubWorld돋움체 Light" panose="00000300000000000000" charset="-127"/>
                </a:rPr>
                <a:t>풋살화</a:t>
              </a:r>
              <a:endParaRPr kumimoji="1" lang="ko-KR" altLang="en-US" sz="1000" dirty="0">
                <a:solidFill>
                  <a:sysClr val="windowText" lastClr="000000"/>
                </a:solidFill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6197EE35-B0A1-A618-1DDD-01D8C5C088B9}"/>
              </a:ext>
            </a:extLst>
          </p:cNvPr>
          <p:cNvGrpSpPr/>
          <p:nvPr/>
        </p:nvGrpSpPr>
        <p:grpSpPr>
          <a:xfrm>
            <a:off x="5401220" y="2776447"/>
            <a:ext cx="3530050" cy="1887376"/>
            <a:chOff x="380950" y="2755852"/>
            <a:chExt cx="4906582" cy="1887376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48108CD0-3973-C7E2-A2ED-5550F66DBE3C}"/>
                </a:ext>
              </a:extLst>
            </p:cNvPr>
            <p:cNvSpPr/>
            <p:nvPr/>
          </p:nvSpPr>
          <p:spPr>
            <a:xfrm>
              <a:off x="380950" y="2755852"/>
              <a:ext cx="4906582" cy="1887376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6AE1212-8052-9D28-88C0-D14960614BB3}"/>
                </a:ext>
              </a:extLst>
            </p:cNvPr>
            <p:cNvSpPr txBox="1"/>
            <p:nvPr/>
          </p:nvSpPr>
          <p:spPr>
            <a:xfrm>
              <a:off x="752686" y="3755112"/>
              <a:ext cx="12392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spc="-150" dirty="0">
                  <a:latin typeface="KoPubWorld돋움체 Light" panose="00000300000000000000" charset="-127"/>
                  <a:ea typeface="KoPubWorld돋움체 Light" panose="00000300000000000000" charset="-127"/>
                  <a:cs typeface="KoPubWorld돋움체 Light" panose="00000300000000000000" charset="-127"/>
                </a:rPr>
                <a:t>강남 </a:t>
              </a:r>
              <a:r>
                <a:rPr lang="en-US" altLang="ko-KR" sz="1400" spc="-150" dirty="0">
                  <a:latin typeface="KoPubWorld돋움체 Light" panose="00000300000000000000" charset="-127"/>
                  <a:ea typeface="KoPubWorld돋움체 Light" panose="00000300000000000000" charset="-127"/>
                  <a:cs typeface="KoPubWorld돋움체 Light" panose="00000300000000000000" charset="-127"/>
                </a:rPr>
                <a:t>A </a:t>
              </a:r>
              <a:r>
                <a:rPr lang="ko-KR" altLang="en-US" sz="1400" spc="-150" dirty="0">
                  <a:latin typeface="KoPubWorld돋움체 Light" panose="00000300000000000000" charset="-127"/>
                  <a:ea typeface="KoPubWorld돋움체 Light" panose="00000300000000000000" charset="-127"/>
                  <a:cs typeface="KoPubWorld돋움체 Light" panose="00000300000000000000" charset="-127"/>
                </a:rPr>
                <a:t>경기장</a:t>
              </a: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C4E5BB52-6789-D842-B1D3-9672A54BF690}"/>
                </a:ext>
              </a:extLst>
            </p:cNvPr>
            <p:cNvSpPr/>
            <p:nvPr/>
          </p:nvSpPr>
          <p:spPr>
            <a:xfrm>
              <a:off x="689955" y="3008957"/>
              <a:ext cx="1251971" cy="693855"/>
            </a:xfrm>
            <a:prstGeom prst="rect">
              <a:avLst/>
            </a:prstGeom>
            <a:solidFill>
              <a:srgbClr val="D1D1D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C25A559-8FBD-8A2D-DD75-4104A138C143}"/>
                </a:ext>
              </a:extLst>
            </p:cNvPr>
            <p:cNvSpPr txBox="1"/>
            <p:nvPr/>
          </p:nvSpPr>
          <p:spPr>
            <a:xfrm>
              <a:off x="2024309" y="3026096"/>
              <a:ext cx="29444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ko-KR" altLang="en-US" dirty="0">
                  <a:latin typeface="KoPubWorld돋움체 Light" panose="00000300000000000000" charset="-127"/>
                  <a:ea typeface="KoPubWorld돋움체 Light" panose="00000300000000000000" charset="-127"/>
                  <a:cs typeface="KoPubWorld돋움체 Light" panose="00000300000000000000" charset="-127"/>
                </a:rPr>
                <a:t>위치 </a:t>
              </a:r>
              <a:r>
                <a:rPr lang="en-US" altLang="ko-KR" dirty="0">
                  <a:latin typeface="KoPubWorld돋움체 Light" panose="00000300000000000000" charset="-127"/>
                  <a:ea typeface="KoPubWorld돋움체 Light" panose="00000300000000000000" charset="-127"/>
                  <a:cs typeface="KoPubWorld돋움체 Light" panose="00000300000000000000" charset="-127"/>
                </a:rPr>
                <a:t>: XX</a:t>
              </a:r>
              <a:r>
                <a:rPr lang="ko-KR" altLang="en-US" dirty="0">
                  <a:latin typeface="KoPubWorld돋움체 Light" panose="00000300000000000000" charset="-127"/>
                  <a:ea typeface="KoPubWorld돋움체 Light" panose="00000300000000000000" charset="-127"/>
                  <a:cs typeface="KoPubWorld돋움체 Light" panose="00000300000000000000" charset="-127"/>
                </a:rPr>
                <a:t>시 </a:t>
              </a:r>
              <a:r>
                <a:rPr lang="en-US" altLang="ko-KR" dirty="0">
                  <a:latin typeface="KoPubWorld돋움체 Light" panose="00000300000000000000" charset="-127"/>
                  <a:ea typeface="KoPubWorld돋움체 Light" panose="00000300000000000000" charset="-127"/>
                  <a:cs typeface="KoPubWorld돋움체 Light" panose="00000300000000000000" charset="-127"/>
                </a:rPr>
                <a:t>XX</a:t>
              </a:r>
              <a:r>
                <a:rPr lang="ko-KR" altLang="en-US" dirty="0">
                  <a:latin typeface="KoPubWorld돋움체 Light" panose="00000300000000000000" charset="-127"/>
                  <a:ea typeface="KoPubWorld돋움체 Light" panose="00000300000000000000" charset="-127"/>
                  <a:cs typeface="KoPubWorld돋움체 Light" panose="00000300000000000000" charset="-127"/>
                </a:rPr>
                <a:t>구 </a:t>
              </a:r>
              <a:r>
                <a:rPr lang="en-US" altLang="ko-KR" dirty="0">
                  <a:latin typeface="KoPubWorld돋움체 Light" panose="00000300000000000000" charset="-127"/>
                  <a:ea typeface="KoPubWorld돋움체 Light" panose="00000300000000000000" charset="-127"/>
                  <a:cs typeface="KoPubWorld돋움체 Light" panose="00000300000000000000" charset="-127"/>
                </a:rPr>
                <a:t>XX</a:t>
              </a:r>
            </a:p>
          </p:txBody>
        </p:sp>
        <p:cxnSp>
          <p:nvCxnSpPr>
            <p:cNvPr id="40" name="직선 연결선[R] 39">
              <a:extLst>
                <a:ext uri="{FF2B5EF4-FFF2-40B4-BE49-F238E27FC236}">
                  <a16:creationId xmlns:a16="http://schemas.microsoft.com/office/drawing/2014/main" id="{8064A7A1-029D-34BE-27CC-61A997CC0474}"/>
                </a:ext>
              </a:extLst>
            </p:cNvPr>
            <p:cNvCxnSpPr>
              <a:cxnSpLocks/>
            </p:cNvCxnSpPr>
            <p:nvPr/>
          </p:nvCxnSpPr>
          <p:spPr>
            <a:xfrm>
              <a:off x="689955" y="4193680"/>
              <a:ext cx="4364979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모서리가 둥근 직사각형 41">
              <a:extLst>
                <a:ext uri="{FF2B5EF4-FFF2-40B4-BE49-F238E27FC236}">
                  <a16:creationId xmlns:a16="http://schemas.microsoft.com/office/drawing/2014/main" id="{00772963-EE48-1442-08A1-34C95DD87390}"/>
                </a:ext>
              </a:extLst>
            </p:cNvPr>
            <p:cNvSpPr/>
            <p:nvPr/>
          </p:nvSpPr>
          <p:spPr>
            <a:xfrm>
              <a:off x="467943" y="4294851"/>
              <a:ext cx="573436" cy="29631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000" dirty="0">
                  <a:solidFill>
                    <a:sysClr val="windowText" lastClr="000000"/>
                  </a:solidFill>
                  <a:latin typeface="KoPubWorld돋움체 Light" panose="00000300000000000000" charset="-127"/>
                  <a:ea typeface="KoPubWorld돋움체 Light" panose="00000300000000000000" charset="-127"/>
                  <a:cs typeface="KoPubWorld돋움체 Light" panose="00000300000000000000" charset="-127"/>
                </a:rPr>
                <a:t>5vs5</a:t>
              </a:r>
              <a:endParaRPr kumimoji="1" lang="ko-KR" altLang="en-US" sz="1000" dirty="0">
                <a:solidFill>
                  <a:sysClr val="windowText" lastClr="000000"/>
                </a:solidFill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endParaRPr>
            </a:p>
          </p:txBody>
        </p:sp>
        <p:sp>
          <p:nvSpPr>
            <p:cNvPr id="51" name="모서리가 둥근 직사각형 50">
              <a:extLst>
                <a:ext uri="{FF2B5EF4-FFF2-40B4-BE49-F238E27FC236}">
                  <a16:creationId xmlns:a16="http://schemas.microsoft.com/office/drawing/2014/main" id="{0C15CBBB-F276-E4DC-68C7-057A461D6F08}"/>
                </a:ext>
              </a:extLst>
            </p:cNvPr>
            <p:cNvSpPr/>
            <p:nvPr/>
          </p:nvSpPr>
          <p:spPr>
            <a:xfrm>
              <a:off x="1085043" y="4294850"/>
              <a:ext cx="573436" cy="29631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000" dirty="0">
                  <a:solidFill>
                    <a:sysClr val="windowText" lastClr="000000"/>
                  </a:solidFill>
                  <a:latin typeface="KoPubWorld돋움체 Light" panose="00000300000000000000" charset="-127"/>
                  <a:ea typeface="KoPubWorld돋움체 Light" panose="00000300000000000000" charset="-127"/>
                  <a:cs typeface="KoPubWorld돋움체 Light" panose="00000300000000000000" charset="-127"/>
                </a:rPr>
                <a:t>6vs6</a:t>
              </a:r>
              <a:endParaRPr kumimoji="1" lang="ko-KR" altLang="en-US" sz="1000" dirty="0">
                <a:solidFill>
                  <a:sysClr val="windowText" lastClr="000000"/>
                </a:solidFill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endParaRPr>
            </a:p>
          </p:txBody>
        </p:sp>
        <p:sp>
          <p:nvSpPr>
            <p:cNvPr id="63" name="모서리가 둥근 직사각형 62">
              <a:extLst>
                <a:ext uri="{FF2B5EF4-FFF2-40B4-BE49-F238E27FC236}">
                  <a16:creationId xmlns:a16="http://schemas.microsoft.com/office/drawing/2014/main" id="{1D691540-F792-566A-CB8B-60D47742B4A7}"/>
                </a:ext>
              </a:extLst>
            </p:cNvPr>
            <p:cNvSpPr/>
            <p:nvPr/>
          </p:nvSpPr>
          <p:spPr>
            <a:xfrm>
              <a:off x="1732370" y="4294850"/>
              <a:ext cx="573436" cy="29631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00" dirty="0">
                  <a:solidFill>
                    <a:sysClr val="windowText" lastClr="000000"/>
                  </a:solidFill>
                  <a:latin typeface="KoPubWorld돋움체 Light" panose="00000300000000000000" charset="-127"/>
                  <a:ea typeface="KoPubWorld돋움체 Light" panose="00000300000000000000" charset="-127"/>
                  <a:cs typeface="KoPubWorld돋움체 Light" panose="00000300000000000000" charset="-127"/>
                </a:rPr>
                <a:t>주차</a:t>
              </a:r>
            </a:p>
          </p:txBody>
        </p:sp>
        <p:sp>
          <p:nvSpPr>
            <p:cNvPr id="64" name="모서리가 둥근 직사각형 63">
              <a:extLst>
                <a:ext uri="{FF2B5EF4-FFF2-40B4-BE49-F238E27FC236}">
                  <a16:creationId xmlns:a16="http://schemas.microsoft.com/office/drawing/2014/main" id="{727A669C-BD47-6EFE-63A4-BF3BFB3AF03D}"/>
                </a:ext>
              </a:extLst>
            </p:cNvPr>
            <p:cNvSpPr/>
            <p:nvPr/>
          </p:nvSpPr>
          <p:spPr>
            <a:xfrm>
              <a:off x="2356958" y="4294192"/>
              <a:ext cx="663256" cy="29631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00" dirty="0">
                  <a:solidFill>
                    <a:sysClr val="windowText" lastClr="000000"/>
                  </a:solidFill>
                  <a:latin typeface="KoPubWorld돋움체 Light" panose="00000300000000000000" charset="-127"/>
                  <a:ea typeface="KoPubWorld돋움체 Light" panose="00000300000000000000" charset="-127"/>
                  <a:cs typeface="KoPubWorld돋움체 Light" panose="00000300000000000000" charset="-127"/>
                </a:rPr>
                <a:t>공대여</a:t>
              </a:r>
            </a:p>
          </p:txBody>
        </p:sp>
        <p:sp>
          <p:nvSpPr>
            <p:cNvPr id="65" name="모서리가 둥근 직사각형 64">
              <a:extLst>
                <a:ext uri="{FF2B5EF4-FFF2-40B4-BE49-F238E27FC236}">
                  <a16:creationId xmlns:a16="http://schemas.microsoft.com/office/drawing/2014/main" id="{2F7B4D73-34C6-0090-6F76-A2D630E9A44B}"/>
                </a:ext>
              </a:extLst>
            </p:cNvPr>
            <p:cNvSpPr/>
            <p:nvPr/>
          </p:nvSpPr>
          <p:spPr>
            <a:xfrm>
              <a:off x="3062155" y="4282162"/>
              <a:ext cx="663256" cy="29631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00" dirty="0" err="1">
                  <a:solidFill>
                    <a:sysClr val="windowText" lastClr="000000"/>
                  </a:solidFill>
                  <a:latin typeface="KoPubWorld돋움체 Light" panose="00000300000000000000" charset="-127"/>
                  <a:ea typeface="KoPubWorld돋움체 Light" panose="00000300000000000000" charset="-127"/>
                  <a:cs typeface="KoPubWorld돋움체 Light" panose="00000300000000000000" charset="-127"/>
                </a:rPr>
                <a:t>팀조끼</a:t>
              </a:r>
              <a:endParaRPr kumimoji="1" lang="ko-KR" altLang="en-US" sz="1000" dirty="0">
                <a:solidFill>
                  <a:sysClr val="windowText" lastClr="000000"/>
                </a:solidFill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endParaRPr>
            </a:p>
          </p:txBody>
        </p:sp>
        <p:sp>
          <p:nvSpPr>
            <p:cNvPr id="66" name="모서리가 둥근 직사각형 65">
              <a:extLst>
                <a:ext uri="{FF2B5EF4-FFF2-40B4-BE49-F238E27FC236}">
                  <a16:creationId xmlns:a16="http://schemas.microsoft.com/office/drawing/2014/main" id="{6C1BD0A6-72B6-9D76-82D9-76B32E472942}"/>
                </a:ext>
              </a:extLst>
            </p:cNvPr>
            <p:cNvSpPr/>
            <p:nvPr/>
          </p:nvSpPr>
          <p:spPr>
            <a:xfrm>
              <a:off x="3765569" y="4282854"/>
              <a:ext cx="658322" cy="305367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00" dirty="0">
                  <a:solidFill>
                    <a:sysClr val="windowText" lastClr="000000"/>
                  </a:solidFill>
                  <a:latin typeface="KoPubWorld돋움체 Light" panose="00000300000000000000" charset="-127"/>
                  <a:ea typeface="KoPubWorld돋움체 Light" panose="00000300000000000000" charset="-127"/>
                  <a:cs typeface="KoPubWorld돋움체 Light" panose="00000300000000000000" charset="-127"/>
                </a:rPr>
                <a:t>샤워실</a:t>
              </a:r>
            </a:p>
          </p:txBody>
        </p:sp>
        <p:sp>
          <p:nvSpPr>
            <p:cNvPr id="67" name="모서리가 둥근 직사각형 66">
              <a:extLst>
                <a:ext uri="{FF2B5EF4-FFF2-40B4-BE49-F238E27FC236}">
                  <a16:creationId xmlns:a16="http://schemas.microsoft.com/office/drawing/2014/main" id="{F7F9B90D-73AC-837C-A6D4-CA814AAF68D8}"/>
                </a:ext>
              </a:extLst>
            </p:cNvPr>
            <p:cNvSpPr/>
            <p:nvPr/>
          </p:nvSpPr>
          <p:spPr>
            <a:xfrm>
              <a:off x="4481760" y="4282162"/>
              <a:ext cx="658322" cy="305367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00" dirty="0" err="1">
                  <a:solidFill>
                    <a:sysClr val="windowText" lastClr="000000"/>
                  </a:solidFill>
                  <a:latin typeface="KoPubWorld돋움체 Light" panose="00000300000000000000" charset="-127"/>
                  <a:ea typeface="KoPubWorld돋움체 Light" panose="00000300000000000000" charset="-127"/>
                  <a:cs typeface="KoPubWorld돋움체 Light" panose="00000300000000000000" charset="-127"/>
                </a:rPr>
                <a:t>풋살화</a:t>
              </a:r>
              <a:endParaRPr kumimoji="1" lang="ko-KR" altLang="en-US" sz="1000" dirty="0">
                <a:solidFill>
                  <a:sysClr val="windowText" lastClr="000000"/>
                </a:solidFill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endParaRPr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59AA67E7-B40F-4DDD-D230-468DD668E884}"/>
              </a:ext>
            </a:extLst>
          </p:cNvPr>
          <p:cNvGrpSpPr/>
          <p:nvPr/>
        </p:nvGrpSpPr>
        <p:grpSpPr>
          <a:xfrm>
            <a:off x="375132" y="4714965"/>
            <a:ext cx="4906582" cy="1887376"/>
            <a:chOff x="380950" y="2755852"/>
            <a:chExt cx="4906582" cy="1887376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4E521D68-267E-15D9-CB2B-0AB0AA492803}"/>
                </a:ext>
              </a:extLst>
            </p:cNvPr>
            <p:cNvSpPr/>
            <p:nvPr/>
          </p:nvSpPr>
          <p:spPr>
            <a:xfrm>
              <a:off x="380950" y="2755852"/>
              <a:ext cx="4906582" cy="1887376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056077EE-D482-65F3-30B1-F4A0184F73AC}"/>
                </a:ext>
              </a:extLst>
            </p:cNvPr>
            <p:cNvSpPr txBox="1"/>
            <p:nvPr/>
          </p:nvSpPr>
          <p:spPr>
            <a:xfrm>
              <a:off x="752686" y="3755112"/>
              <a:ext cx="12392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spc="-150" dirty="0">
                  <a:latin typeface="KoPubWorld돋움체 Light" panose="00000300000000000000" charset="-127"/>
                  <a:ea typeface="KoPubWorld돋움체 Light" panose="00000300000000000000" charset="-127"/>
                  <a:cs typeface="KoPubWorld돋움체 Light" panose="00000300000000000000" charset="-127"/>
                </a:rPr>
                <a:t>강남 </a:t>
              </a:r>
              <a:r>
                <a:rPr lang="en-US" altLang="ko-KR" sz="1400" spc="-150" dirty="0">
                  <a:latin typeface="KoPubWorld돋움체 Light" panose="00000300000000000000" charset="-127"/>
                  <a:ea typeface="KoPubWorld돋움체 Light" panose="00000300000000000000" charset="-127"/>
                  <a:cs typeface="KoPubWorld돋움체 Light" panose="00000300000000000000" charset="-127"/>
                </a:rPr>
                <a:t>A </a:t>
              </a:r>
              <a:r>
                <a:rPr lang="ko-KR" altLang="en-US" sz="1400" spc="-150" dirty="0">
                  <a:latin typeface="KoPubWorld돋움체 Light" panose="00000300000000000000" charset="-127"/>
                  <a:ea typeface="KoPubWorld돋움체 Light" panose="00000300000000000000" charset="-127"/>
                  <a:cs typeface="KoPubWorld돋움체 Light" panose="00000300000000000000" charset="-127"/>
                </a:rPr>
                <a:t>경기장</a:t>
              </a: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089F418A-8945-7AA5-F049-D672866B11A7}"/>
                </a:ext>
              </a:extLst>
            </p:cNvPr>
            <p:cNvSpPr/>
            <p:nvPr/>
          </p:nvSpPr>
          <p:spPr>
            <a:xfrm>
              <a:off x="689955" y="3008957"/>
              <a:ext cx="1251971" cy="693855"/>
            </a:xfrm>
            <a:prstGeom prst="rect">
              <a:avLst/>
            </a:prstGeom>
            <a:solidFill>
              <a:srgbClr val="D1D1D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15CB69ED-9A6A-7313-688C-9FF21A38A4C4}"/>
                </a:ext>
              </a:extLst>
            </p:cNvPr>
            <p:cNvSpPr txBox="1"/>
            <p:nvPr/>
          </p:nvSpPr>
          <p:spPr>
            <a:xfrm>
              <a:off x="2024309" y="3026096"/>
              <a:ext cx="29444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ko-KR" altLang="en-US" dirty="0">
                  <a:latin typeface="KoPubWorld돋움체 Light" panose="00000300000000000000" charset="-127"/>
                  <a:ea typeface="KoPubWorld돋움체 Light" panose="00000300000000000000" charset="-127"/>
                  <a:cs typeface="KoPubWorld돋움체 Light" panose="00000300000000000000" charset="-127"/>
                </a:rPr>
                <a:t>위치 </a:t>
              </a:r>
              <a:r>
                <a:rPr lang="en-US" altLang="ko-KR" dirty="0">
                  <a:latin typeface="KoPubWorld돋움체 Light" panose="00000300000000000000" charset="-127"/>
                  <a:ea typeface="KoPubWorld돋움체 Light" panose="00000300000000000000" charset="-127"/>
                  <a:cs typeface="KoPubWorld돋움체 Light" panose="00000300000000000000" charset="-127"/>
                </a:rPr>
                <a:t>: XX</a:t>
              </a:r>
              <a:r>
                <a:rPr lang="ko-KR" altLang="en-US" dirty="0">
                  <a:latin typeface="KoPubWorld돋움체 Light" panose="00000300000000000000" charset="-127"/>
                  <a:ea typeface="KoPubWorld돋움체 Light" panose="00000300000000000000" charset="-127"/>
                  <a:cs typeface="KoPubWorld돋움체 Light" panose="00000300000000000000" charset="-127"/>
                </a:rPr>
                <a:t>시 </a:t>
              </a:r>
              <a:r>
                <a:rPr lang="en-US" altLang="ko-KR" dirty="0">
                  <a:latin typeface="KoPubWorld돋움체 Light" panose="00000300000000000000" charset="-127"/>
                  <a:ea typeface="KoPubWorld돋움체 Light" panose="00000300000000000000" charset="-127"/>
                  <a:cs typeface="KoPubWorld돋움체 Light" panose="00000300000000000000" charset="-127"/>
                </a:rPr>
                <a:t>XX</a:t>
              </a:r>
              <a:r>
                <a:rPr lang="ko-KR" altLang="en-US" dirty="0">
                  <a:latin typeface="KoPubWorld돋움체 Light" panose="00000300000000000000" charset="-127"/>
                  <a:ea typeface="KoPubWorld돋움체 Light" panose="00000300000000000000" charset="-127"/>
                  <a:cs typeface="KoPubWorld돋움체 Light" panose="00000300000000000000" charset="-127"/>
                </a:rPr>
                <a:t>구 </a:t>
              </a:r>
              <a:r>
                <a:rPr lang="en-US" altLang="ko-KR" dirty="0">
                  <a:latin typeface="KoPubWorld돋움체 Light" panose="00000300000000000000" charset="-127"/>
                  <a:ea typeface="KoPubWorld돋움체 Light" panose="00000300000000000000" charset="-127"/>
                  <a:cs typeface="KoPubWorld돋움체 Light" panose="00000300000000000000" charset="-127"/>
                </a:rPr>
                <a:t>XX</a:t>
              </a:r>
            </a:p>
          </p:txBody>
        </p:sp>
        <p:cxnSp>
          <p:nvCxnSpPr>
            <p:cNvPr id="73" name="직선 연결선[R] 72">
              <a:extLst>
                <a:ext uri="{FF2B5EF4-FFF2-40B4-BE49-F238E27FC236}">
                  <a16:creationId xmlns:a16="http://schemas.microsoft.com/office/drawing/2014/main" id="{BB1B011C-8367-A77D-52FE-AA9A7F86C2D1}"/>
                </a:ext>
              </a:extLst>
            </p:cNvPr>
            <p:cNvCxnSpPr>
              <a:cxnSpLocks/>
            </p:cNvCxnSpPr>
            <p:nvPr/>
          </p:nvCxnSpPr>
          <p:spPr>
            <a:xfrm>
              <a:off x="689955" y="4193680"/>
              <a:ext cx="4364979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모서리가 둥근 직사각형 73">
              <a:extLst>
                <a:ext uri="{FF2B5EF4-FFF2-40B4-BE49-F238E27FC236}">
                  <a16:creationId xmlns:a16="http://schemas.microsoft.com/office/drawing/2014/main" id="{CAE209C4-D2FC-AB12-F483-004C1457913E}"/>
                </a:ext>
              </a:extLst>
            </p:cNvPr>
            <p:cNvSpPr/>
            <p:nvPr/>
          </p:nvSpPr>
          <p:spPr>
            <a:xfrm>
              <a:off x="467943" y="4294851"/>
              <a:ext cx="573436" cy="29631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000" dirty="0">
                  <a:solidFill>
                    <a:sysClr val="windowText" lastClr="000000"/>
                  </a:solidFill>
                  <a:latin typeface="KoPubWorld돋움체 Light" panose="00000300000000000000" charset="-127"/>
                  <a:ea typeface="KoPubWorld돋움체 Light" panose="00000300000000000000" charset="-127"/>
                  <a:cs typeface="KoPubWorld돋움체 Light" panose="00000300000000000000" charset="-127"/>
                </a:rPr>
                <a:t>5vs5</a:t>
              </a:r>
              <a:endParaRPr kumimoji="1" lang="ko-KR" altLang="en-US" sz="1000" dirty="0">
                <a:solidFill>
                  <a:sysClr val="windowText" lastClr="000000"/>
                </a:solidFill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endParaRPr>
            </a:p>
          </p:txBody>
        </p:sp>
        <p:sp>
          <p:nvSpPr>
            <p:cNvPr id="75" name="모서리가 둥근 직사각형 74">
              <a:extLst>
                <a:ext uri="{FF2B5EF4-FFF2-40B4-BE49-F238E27FC236}">
                  <a16:creationId xmlns:a16="http://schemas.microsoft.com/office/drawing/2014/main" id="{5B78FE3C-4804-F2E4-A4F0-6E45273533A6}"/>
                </a:ext>
              </a:extLst>
            </p:cNvPr>
            <p:cNvSpPr/>
            <p:nvPr/>
          </p:nvSpPr>
          <p:spPr>
            <a:xfrm>
              <a:off x="1085043" y="4294850"/>
              <a:ext cx="573436" cy="29631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000" dirty="0">
                  <a:solidFill>
                    <a:sysClr val="windowText" lastClr="000000"/>
                  </a:solidFill>
                  <a:latin typeface="KoPubWorld돋움체 Light" panose="00000300000000000000" charset="-127"/>
                  <a:ea typeface="KoPubWorld돋움체 Light" panose="00000300000000000000" charset="-127"/>
                  <a:cs typeface="KoPubWorld돋움체 Light" panose="00000300000000000000" charset="-127"/>
                </a:rPr>
                <a:t>6vs6</a:t>
              </a:r>
              <a:endParaRPr kumimoji="1" lang="ko-KR" altLang="en-US" sz="1000" dirty="0">
                <a:solidFill>
                  <a:sysClr val="windowText" lastClr="000000"/>
                </a:solidFill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endParaRPr>
            </a:p>
          </p:txBody>
        </p:sp>
        <p:sp>
          <p:nvSpPr>
            <p:cNvPr id="76" name="모서리가 둥근 직사각형 75">
              <a:extLst>
                <a:ext uri="{FF2B5EF4-FFF2-40B4-BE49-F238E27FC236}">
                  <a16:creationId xmlns:a16="http://schemas.microsoft.com/office/drawing/2014/main" id="{62CAA182-AA8E-27BC-DAB5-3B0C22E61CF7}"/>
                </a:ext>
              </a:extLst>
            </p:cNvPr>
            <p:cNvSpPr/>
            <p:nvPr/>
          </p:nvSpPr>
          <p:spPr>
            <a:xfrm>
              <a:off x="1732370" y="4294850"/>
              <a:ext cx="573436" cy="29631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00" dirty="0">
                  <a:solidFill>
                    <a:sysClr val="windowText" lastClr="000000"/>
                  </a:solidFill>
                  <a:latin typeface="KoPubWorld돋움체 Light" panose="00000300000000000000" charset="-127"/>
                  <a:ea typeface="KoPubWorld돋움체 Light" panose="00000300000000000000" charset="-127"/>
                  <a:cs typeface="KoPubWorld돋움체 Light" panose="00000300000000000000" charset="-127"/>
                </a:rPr>
                <a:t>주차</a:t>
              </a:r>
            </a:p>
          </p:txBody>
        </p:sp>
        <p:sp>
          <p:nvSpPr>
            <p:cNvPr id="77" name="모서리가 둥근 직사각형 76">
              <a:extLst>
                <a:ext uri="{FF2B5EF4-FFF2-40B4-BE49-F238E27FC236}">
                  <a16:creationId xmlns:a16="http://schemas.microsoft.com/office/drawing/2014/main" id="{B1FBFA81-7EFD-26AF-8D81-320C0385075A}"/>
                </a:ext>
              </a:extLst>
            </p:cNvPr>
            <p:cNvSpPr/>
            <p:nvPr/>
          </p:nvSpPr>
          <p:spPr>
            <a:xfrm>
              <a:off x="2356958" y="4294192"/>
              <a:ext cx="663256" cy="29631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00" dirty="0">
                  <a:solidFill>
                    <a:sysClr val="windowText" lastClr="000000"/>
                  </a:solidFill>
                  <a:latin typeface="KoPubWorld돋움체 Light" panose="00000300000000000000" charset="-127"/>
                  <a:ea typeface="KoPubWorld돋움체 Light" panose="00000300000000000000" charset="-127"/>
                  <a:cs typeface="KoPubWorld돋움체 Light" panose="00000300000000000000" charset="-127"/>
                </a:rPr>
                <a:t>공대여</a:t>
              </a:r>
            </a:p>
          </p:txBody>
        </p:sp>
        <p:sp>
          <p:nvSpPr>
            <p:cNvPr id="78" name="모서리가 둥근 직사각형 77">
              <a:extLst>
                <a:ext uri="{FF2B5EF4-FFF2-40B4-BE49-F238E27FC236}">
                  <a16:creationId xmlns:a16="http://schemas.microsoft.com/office/drawing/2014/main" id="{28537B12-C227-5BB0-291C-A61AA527D656}"/>
                </a:ext>
              </a:extLst>
            </p:cNvPr>
            <p:cNvSpPr/>
            <p:nvPr/>
          </p:nvSpPr>
          <p:spPr>
            <a:xfrm>
              <a:off x="3062155" y="4282162"/>
              <a:ext cx="663256" cy="29631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00" dirty="0" err="1">
                  <a:solidFill>
                    <a:sysClr val="windowText" lastClr="000000"/>
                  </a:solidFill>
                  <a:latin typeface="KoPubWorld돋움체 Light" panose="00000300000000000000" charset="-127"/>
                  <a:ea typeface="KoPubWorld돋움체 Light" panose="00000300000000000000" charset="-127"/>
                  <a:cs typeface="KoPubWorld돋움체 Light" panose="00000300000000000000" charset="-127"/>
                </a:rPr>
                <a:t>팀조끼</a:t>
              </a:r>
              <a:endParaRPr kumimoji="1" lang="ko-KR" altLang="en-US" sz="1000" dirty="0">
                <a:solidFill>
                  <a:sysClr val="windowText" lastClr="000000"/>
                </a:solidFill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endParaRPr>
            </a:p>
          </p:txBody>
        </p:sp>
        <p:sp>
          <p:nvSpPr>
            <p:cNvPr id="79" name="모서리가 둥근 직사각형 78">
              <a:extLst>
                <a:ext uri="{FF2B5EF4-FFF2-40B4-BE49-F238E27FC236}">
                  <a16:creationId xmlns:a16="http://schemas.microsoft.com/office/drawing/2014/main" id="{152CFECD-A5AF-66AF-40A5-1729538B6E5D}"/>
                </a:ext>
              </a:extLst>
            </p:cNvPr>
            <p:cNvSpPr/>
            <p:nvPr/>
          </p:nvSpPr>
          <p:spPr>
            <a:xfrm>
              <a:off x="3765569" y="4282854"/>
              <a:ext cx="658322" cy="305367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00" dirty="0">
                  <a:solidFill>
                    <a:sysClr val="windowText" lastClr="000000"/>
                  </a:solidFill>
                  <a:latin typeface="KoPubWorld돋움체 Light" panose="00000300000000000000" charset="-127"/>
                  <a:ea typeface="KoPubWorld돋움체 Light" panose="00000300000000000000" charset="-127"/>
                  <a:cs typeface="KoPubWorld돋움체 Light" panose="00000300000000000000" charset="-127"/>
                </a:rPr>
                <a:t>샤워실</a:t>
              </a:r>
            </a:p>
          </p:txBody>
        </p:sp>
        <p:sp>
          <p:nvSpPr>
            <p:cNvPr id="80" name="모서리가 둥근 직사각형 79">
              <a:extLst>
                <a:ext uri="{FF2B5EF4-FFF2-40B4-BE49-F238E27FC236}">
                  <a16:creationId xmlns:a16="http://schemas.microsoft.com/office/drawing/2014/main" id="{1B554F96-4BB8-B8B2-E309-45A5A7E017F7}"/>
                </a:ext>
              </a:extLst>
            </p:cNvPr>
            <p:cNvSpPr/>
            <p:nvPr/>
          </p:nvSpPr>
          <p:spPr>
            <a:xfrm>
              <a:off x="4481760" y="4282162"/>
              <a:ext cx="658322" cy="305367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00" dirty="0" err="1">
                  <a:solidFill>
                    <a:sysClr val="windowText" lastClr="000000"/>
                  </a:solidFill>
                  <a:latin typeface="KoPubWorld돋움체 Light" panose="00000300000000000000" charset="-127"/>
                  <a:ea typeface="KoPubWorld돋움체 Light" panose="00000300000000000000" charset="-127"/>
                  <a:cs typeface="KoPubWorld돋움체 Light" panose="00000300000000000000" charset="-127"/>
                </a:rPr>
                <a:t>풋살화</a:t>
              </a:r>
              <a:endParaRPr kumimoji="1" lang="ko-KR" altLang="en-US" sz="1000" dirty="0">
                <a:solidFill>
                  <a:sysClr val="windowText" lastClr="000000"/>
                </a:solidFill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endParaRPr>
            </a:p>
          </p:txBody>
        </p: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B478A305-B71F-C1BD-FDC2-AE20CE49EB74}"/>
              </a:ext>
            </a:extLst>
          </p:cNvPr>
          <p:cNvGrpSpPr/>
          <p:nvPr/>
        </p:nvGrpSpPr>
        <p:grpSpPr>
          <a:xfrm>
            <a:off x="5399550" y="4714965"/>
            <a:ext cx="3530050" cy="1887376"/>
            <a:chOff x="380950" y="2755852"/>
            <a:chExt cx="4906582" cy="1887376"/>
          </a:xfrm>
        </p:grpSpPr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D41F0AAD-1270-DD7E-44BB-83D762CAC4F8}"/>
                </a:ext>
              </a:extLst>
            </p:cNvPr>
            <p:cNvSpPr/>
            <p:nvPr/>
          </p:nvSpPr>
          <p:spPr>
            <a:xfrm>
              <a:off x="380950" y="2755852"/>
              <a:ext cx="4906582" cy="1887376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40AA891C-1A39-E9C9-FCE6-2C00D5F8B8C0}"/>
                </a:ext>
              </a:extLst>
            </p:cNvPr>
            <p:cNvSpPr txBox="1"/>
            <p:nvPr/>
          </p:nvSpPr>
          <p:spPr>
            <a:xfrm>
              <a:off x="752686" y="3755112"/>
              <a:ext cx="12392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spc="-150" dirty="0">
                  <a:latin typeface="KoPubWorld돋움체 Light" panose="00000300000000000000" charset="-127"/>
                  <a:ea typeface="KoPubWorld돋움체 Light" panose="00000300000000000000" charset="-127"/>
                  <a:cs typeface="KoPubWorld돋움체 Light" panose="00000300000000000000" charset="-127"/>
                </a:rPr>
                <a:t>강남 </a:t>
              </a:r>
              <a:r>
                <a:rPr lang="en-US" altLang="ko-KR" sz="1400" spc="-150" dirty="0">
                  <a:latin typeface="KoPubWorld돋움체 Light" panose="00000300000000000000" charset="-127"/>
                  <a:ea typeface="KoPubWorld돋움체 Light" panose="00000300000000000000" charset="-127"/>
                  <a:cs typeface="KoPubWorld돋움체 Light" panose="00000300000000000000" charset="-127"/>
                </a:rPr>
                <a:t>A </a:t>
              </a:r>
              <a:r>
                <a:rPr lang="ko-KR" altLang="en-US" sz="1400" spc="-150" dirty="0">
                  <a:latin typeface="KoPubWorld돋움체 Light" panose="00000300000000000000" charset="-127"/>
                  <a:ea typeface="KoPubWorld돋움체 Light" panose="00000300000000000000" charset="-127"/>
                  <a:cs typeface="KoPubWorld돋움체 Light" panose="00000300000000000000" charset="-127"/>
                </a:rPr>
                <a:t>경기장</a:t>
              </a: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963EEABA-B5E8-62E8-AE47-E79AF65D812A}"/>
                </a:ext>
              </a:extLst>
            </p:cNvPr>
            <p:cNvSpPr/>
            <p:nvPr/>
          </p:nvSpPr>
          <p:spPr>
            <a:xfrm>
              <a:off x="689955" y="3008957"/>
              <a:ext cx="1251971" cy="693855"/>
            </a:xfrm>
            <a:prstGeom prst="rect">
              <a:avLst/>
            </a:prstGeom>
            <a:solidFill>
              <a:srgbClr val="D1D1D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2BCB035C-4193-1AC6-9125-95FADF284463}"/>
                </a:ext>
              </a:extLst>
            </p:cNvPr>
            <p:cNvSpPr txBox="1"/>
            <p:nvPr/>
          </p:nvSpPr>
          <p:spPr>
            <a:xfrm>
              <a:off x="2024309" y="3026096"/>
              <a:ext cx="29444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ko-KR" altLang="en-US" dirty="0">
                  <a:latin typeface="KoPubWorld돋움체 Light" panose="00000300000000000000" charset="-127"/>
                  <a:ea typeface="KoPubWorld돋움체 Light" panose="00000300000000000000" charset="-127"/>
                  <a:cs typeface="KoPubWorld돋움체 Light" panose="00000300000000000000" charset="-127"/>
                </a:rPr>
                <a:t>위치 </a:t>
              </a:r>
              <a:r>
                <a:rPr lang="en-US" altLang="ko-KR" dirty="0">
                  <a:latin typeface="KoPubWorld돋움체 Light" panose="00000300000000000000" charset="-127"/>
                  <a:ea typeface="KoPubWorld돋움체 Light" panose="00000300000000000000" charset="-127"/>
                  <a:cs typeface="KoPubWorld돋움체 Light" panose="00000300000000000000" charset="-127"/>
                </a:rPr>
                <a:t>: XX</a:t>
              </a:r>
              <a:r>
                <a:rPr lang="ko-KR" altLang="en-US" dirty="0">
                  <a:latin typeface="KoPubWorld돋움체 Light" panose="00000300000000000000" charset="-127"/>
                  <a:ea typeface="KoPubWorld돋움체 Light" panose="00000300000000000000" charset="-127"/>
                  <a:cs typeface="KoPubWorld돋움체 Light" panose="00000300000000000000" charset="-127"/>
                </a:rPr>
                <a:t>시 </a:t>
              </a:r>
              <a:r>
                <a:rPr lang="en-US" altLang="ko-KR" dirty="0">
                  <a:latin typeface="KoPubWorld돋움체 Light" panose="00000300000000000000" charset="-127"/>
                  <a:ea typeface="KoPubWorld돋움체 Light" panose="00000300000000000000" charset="-127"/>
                  <a:cs typeface="KoPubWorld돋움체 Light" panose="00000300000000000000" charset="-127"/>
                </a:rPr>
                <a:t>XX</a:t>
              </a:r>
              <a:r>
                <a:rPr lang="ko-KR" altLang="en-US" dirty="0">
                  <a:latin typeface="KoPubWorld돋움체 Light" panose="00000300000000000000" charset="-127"/>
                  <a:ea typeface="KoPubWorld돋움체 Light" panose="00000300000000000000" charset="-127"/>
                  <a:cs typeface="KoPubWorld돋움체 Light" panose="00000300000000000000" charset="-127"/>
                </a:rPr>
                <a:t>구 </a:t>
              </a:r>
              <a:r>
                <a:rPr lang="en-US" altLang="ko-KR" dirty="0">
                  <a:latin typeface="KoPubWorld돋움체 Light" panose="00000300000000000000" charset="-127"/>
                  <a:ea typeface="KoPubWorld돋움체 Light" panose="00000300000000000000" charset="-127"/>
                  <a:cs typeface="KoPubWorld돋움체 Light" panose="00000300000000000000" charset="-127"/>
                </a:rPr>
                <a:t>XX</a:t>
              </a:r>
            </a:p>
          </p:txBody>
        </p:sp>
        <p:cxnSp>
          <p:nvCxnSpPr>
            <p:cNvPr id="86" name="직선 연결선[R] 85">
              <a:extLst>
                <a:ext uri="{FF2B5EF4-FFF2-40B4-BE49-F238E27FC236}">
                  <a16:creationId xmlns:a16="http://schemas.microsoft.com/office/drawing/2014/main" id="{BC7467CA-3621-F3C3-8476-57A348A5D342}"/>
                </a:ext>
              </a:extLst>
            </p:cNvPr>
            <p:cNvCxnSpPr>
              <a:cxnSpLocks/>
            </p:cNvCxnSpPr>
            <p:nvPr/>
          </p:nvCxnSpPr>
          <p:spPr>
            <a:xfrm>
              <a:off x="689955" y="4193680"/>
              <a:ext cx="4364979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모서리가 둥근 직사각형 86">
              <a:extLst>
                <a:ext uri="{FF2B5EF4-FFF2-40B4-BE49-F238E27FC236}">
                  <a16:creationId xmlns:a16="http://schemas.microsoft.com/office/drawing/2014/main" id="{5C113382-AD01-2983-3795-7C01751AC1D6}"/>
                </a:ext>
              </a:extLst>
            </p:cNvPr>
            <p:cNvSpPr/>
            <p:nvPr/>
          </p:nvSpPr>
          <p:spPr>
            <a:xfrm>
              <a:off x="467943" y="4294851"/>
              <a:ext cx="573436" cy="29631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000" dirty="0">
                  <a:solidFill>
                    <a:sysClr val="windowText" lastClr="000000"/>
                  </a:solidFill>
                  <a:latin typeface="KoPubWorld돋움체 Light" panose="00000300000000000000" charset="-127"/>
                  <a:ea typeface="KoPubWorld돋움체 Light" panose="00000300000000000000" charset="-127"/>
                  <a:cs typeface="KoPubWorld돋움체 Light" panose="00000300000000000000" charset="-127"/>
                </a:rPr>
                <a:t>5vs5</a:t>
              </a:r>
              <a:endParaRPr kumimoji="1" lang="ko-KR" altLang="en-US" sz="1000" dirty="0">
                <a:solidFill>
                  <a:sysClr val="windowText" lastClr="000000"/>
                </a:solidFill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endParaRPr>
            </a:p>
          </p:txBody>
        </p:sp>
        <p:sp>
          <p:nvSpPr>
            <p:cNvPr id="88" name="모서리가 둥근 직사각형 87">
              <a:extLst>
                <a:ext uri="{FF2B5EF4-FFF2-40B4-BE49-F238E27FC236}">
                  <a16:creationId xmlns:a16="http://schemas.microsoft.com/office/drawing/2014/main" id="{A3481934-F5F5-3C5D-6F98-326355F89961}"/>
                </a:ext>
              </a:extLst>
            </p:cNvPr>
            <p:cNvSpPr/>
            <p:nvPr/>
          </p:nvSpPr>
          <p:spPr>
            <a:xfrm>
              <a:off x="1085043" y="4294850"/>
              <a:ext cx="573436" cy="29631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000" dirty="0">
                  <a:solidFill>
                    <a:sysClr val="windowText" lastClr="000000"/>
                  </a:solidFill>
                  <a:latin typeface="KoPubWorld돋움체 Light" panose="00000300000000000000" charset="-127"/>
                  <a:ea typeface="KoPubWorld돋움체 Light" panose="00000300000000000000" charset="-127"/>
                  <a:cs typeface="KoPubWorld돋움체 Light" panose="00000300000000000000" charset="-127"/>
                </a:rPr>
                <a:t>6vs6</a:t>
              </a:r>
              <a:endParaRPr kumimoji="1" lang="ko-KR" altLang="en-US" sz="1000" dirty="0">
                <a:solidFill>
                  <a:sysClr val="windowText" lastClr="000000"/>
                </a:solidFill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endParaRPr>
            </a:p>
          </p:txBody>
        </p:sp>
        <p:sp>
          <p:nvSpPr>
            <p:cNvPr id="89" name="모서리가 둥근 직사각형 88">
              <a:extLst>
                <a:ext uri="{FF2B5EF4-FFF2-40B4-BE49-F238E27FC236}">
                  <a16:creationId xmlns:a16="http://schemas.microsoft.com/office/drawing/2014/main" id="{AB6BE81F-00DA-93C2-CCDD-0946716212DF}"/>
                </a:ext>
              </a:extLst>
            </p:cNvPr>
            <p:cNvSpPr/>
            <p:nvPr/>
          </p:nvSpPr>
          <p:spPr>
            <a:xfrm>
              <a:off x="1732370" y="4294850"/>
              <a:ext cx="573436" cy="29631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00" dirty="0">
                  <a:solidFill>
                    <a:sysClr val="windowText" lastClr="000000"/>
                  </a:solidFill>
                  <a:latin typeface="KoPubWorld돋움체 Light" panose="00000300000000000000" charset="-127"/>
                  <a:ea typeface="KoPubWorld돋움체 Light" panose="00000300000000000000" charset="-127"/>
                  <a:cs typeface="KoPubWorld돋움체 Light" panose="00000300000000000000" charset="-127"/>
                </a:rPr>
                <a:t>주차</a:t>
              </a:r>
            </a:p>
          </p:txBody>
        </p:sp>
        <p:sp>
          <p:nvSpPr>
            <p:cNvPr id="90" name="모서리가 둥근 직사각형 89">
              <a:extLst>
                <a:ext uri="{FF2B5EF4-FFF2-40B4-BE49-F238E27FC236}">
                  <a16:creationId xmlns:a16="http://schemas.microsoft.com/office/drawing/2014/main" id="{4CA1E275-1B34-ABC3-9ADF-4280A070BEC0}"/>
                </a:ext>
              </a:extLst>
            </p:cNvPr>
            <p:cNvSpPr/>
            <p:nvPr/>
          </p:nvSpPr>
          <p:spPr>
            <a:xfrm>
              <a:off x="2356958" y="4294192"/>
              <a:ext cx="663256" cy="29631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00" dirty="0">
                  <a:solidFill>
                    <a:sysClr val="windowText" lastClr="000000"/>
                  </a:solidFill>
                  <a:latin typeface="KoPubWorld돋움체 Light" panose="00000300000000000000" charset="-127"/>
                  <a:ea typeface="KoPubWorld돋움체 Light" panose="00000300000000000000" charset="-127"/>
                  <a:cs typeface="KoPubWorld돋움체 Light" panose="00000300000000000000" charset="-127"/>
                </a:rPr>
                <a:t>공대여</a:t>
              </a:r>
            </a:p>
          </p:txBody>
        </p:sp>
        <p:sp>
          <p:nvSpPr>
            <p:cNvPr id="97" name="모서리가 둥근 직사각형 96">
              <a:extLst>
                <a:ext uri="{FF2B5EF4-FFF2-40B4-BE49-F238E27FC236}">
                  <a16:creationId xmlns:a16="http://schemas.microsoft.com/office/drawing/2014/main" id="{BFF01D4F-6499-0D06-37A7-1CA1AFAA6923}"/>
                </a:ext>
              </a:extLst>
            </p:cNvPr>
            <p:cNvSpPr/>
            <p:nvPr/>
          </p:nvSpPr>
          <p:spPr>
            <a:xfrm>
              <a:off x="3062155" y="4282162"/>
              <a:ext cx="663256" cy="29631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00" dirty="0" err="1">
                  <a:solidFill>
                    <a:sysClr val="windowText" lastClr="000000"/>
                  </a:solidFill>
                  <a:latin typeface="KoPubWorld돋움체 Light" panose="00000300000000000000" charset="-127"/>
                  <a:ea typeface="KoPubWorld돋움체 Light" panose="00000300000000000000" charset="-127"/>
                  <a:cs typeface="KoPubWorld돋움체 Light" panose="00000300000000000000" charset="-127"/>
                </a:rPr>
                <a:t>팀조끼</a:t>
              </a:r>
              <a:endParaRPr kumimoji="1" lang="ko-KR" altLang="en-US" sz="1000" dirty="0">
                <a:solidFill>
                  <a:sysClr val="windowText" lastClr="000000"/>
                </a:solidFill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endParaRPr>
            </a:p>
          </p:txBody>
        </p:sp>
        <p:sp>
          <p:nvSpPr>
            <p:cNvPr id="98" name="모서리가 둥근 직사각형 97">
              <a:extLst>
                <a:ext uri="{FF2B5EF4-FFF2-40B4-BE49-F238E27FC236}">
                  <a16:creationId xmlns:a16="http://schemas.microsoft.com/office/drawing/2014/main" id="{4BCA9251-4848-DD8C-FA5C-66747CF088D6}"/>
                </a:ext>
              </a:extLst>
            </p:cNvPr>
            <p:cNvSpPr/>
            <p:nvPr/>
          </p:nvSpPr>
          <p:spPr>
            <a:xfrm>
              <a:off x="3765569" y="4282854"/>
              <a:ext cx="658322" cy="305367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00" dirty="0">
                  <a:solidFill>
                    <a:sysClr val="windowText" lastClr="000000"/>
                  </a:solidFill>
                  <a:latin typeface="KoPubWorld돋움체 Light" panose="00000300000000000000" charset="-127"/>
                  <a:ea typeface="KoPubWorld돋움체 Light" panose="00000300000000000000" charset="-127"/>
                  <a:cs typeface="KoPubWorld돋움체 Light" panose="00000300000000000000" charset="-127"/>
                </a:rPr>
                <a:t>샤워실</a:t>
              </a:r>
            </a:p>
          </p:txBody>
        </p:sp>
        <p:sp>
          <p:nvSpPr>
            <p:cNvPr id="99" name="모서리가 둥근 직사각형 98">
              <a:extLst>
                <a:ext uri="{FF2B5EF4-FFF2-40B4-BE49-F238E27FC236}">
                  <a16:creationId xmlns:a16="http://schemas.microsoft.com/office/drawing/2014/main" id="{9F29D521-67DE-5FF4-3A59-5C73158C7108}"/>
                </a:ext>
              </a:extLst>
            </p:cNvPr>
            <p:cNvSpPr/>
            <p:nvPr/>
          </p:nvSpPr>
          <p:spPr>
            <a:xfrm>
              <a:off x="4481760" y="4282162"/>
              <a:ext cx="658322" cy="305367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00" dirty="0" err="1">
                  <a:solidFill>
                    <a:sysClr val="windowText" lastClr="000000"/>
                  </a:solidFill>
                  <a:latin typeface="KoPubWorld돋움체 Light" panose="00000300000000000000" charset="-127"/>
                  <a:ea typeface="KoPubWorld돋움체 Light" panose="00000300000000000000" charset="-127"/>
                  <a:cs typeface="KoPubWorld돋움체 Light" panose="00000300000000000000" charset="-127"/>
                </a:rPr>
                <a:t>풋살화</a:t>
              </a:r>
              <a:endParaRPr kumimoji="1" lang="ko-KR" altLang="en-US" sz="1000" dirty="0">
                <a:solidFill>
                  <a:sysClr val="windowText" lastClr="000000"/>
                </a:solidFill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endParaRPr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4134CBAF-F637-CEDA-1966-93805151D6F2}"/>
              </a:ext>
            </a:extLst>
          </p:cNvPr>
          <p:cNvSpPr/>
          <p:nvPr/>
        </p:nvSpPr>
        <p:spPr>
          <a:xfrm>
            <a:off x="323661" y="2752321"/>
            <a:ext cx="8743175" cy="3988904"/>
          </a:xfrm>
          <a:prstGeom prst="rect">
            <a:avLst/>
          </a:prstGeom>
          <a:solidFill>
            <a:srgbClr val="D1D1D1">
              <a:alpha val="74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World돋움체 Light" panose="00000300000000000000" charset="-127"/>
              <a:ea typeface="KoPubWorld돋움체 Light" panose="00000300000000000000" charset="-127"/>
              <a:cs typeface="KoPubWorld돋움체 Light" panose="00000300000000000000" charset="-127"/>
            </a:endParaRPr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3C840175-9CA0-532B-1C05-A767B227B167}"/>
              </a:ext>
            </a:extLst>
          </p:cNvPr>
          <p:cNvGraphicFramePr>
            <a:graphicFrameLocks noGrp="1"/>
          </p:cNvGraphicFramePr>
          <p:nvPr/>
        </p:nvGraphicFramePr>
        <p:xfrm>
          <a:off x="881773" y="2905418"/>
          <a:ext cx="1074599" cy="18341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4137">
                  <a:extLst>
                    <a:ext uri="{9D8B030D-6E8A-4147-A177-3AD203B41FA5}">
                      <a16:colId xmlns:a16="http://schemas.microsoft.com/office/drawing/2014/main" val="2159802449"/>
                    </a:ext>
                  </a:extLst>
                </a:gridCol>
                <a:gridCol w="600462">
                  <a:extLst>
                    <a:ext uri="{9D8B030D-6E8A-4147-A177-3AD203B41FA5}">
                      <a16:colId xmlns:a16="http://schemas.microsoft.com/office/drawing/2014/main" val="32986319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서울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강남구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1507473"/>
                  </a:ext>
                </a:extLst>
              </a:tr>
              <a:tr h="35080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경기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강서구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031540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4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노원구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354852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-</a:t>
                      </a:r>
                      <a:endParaRPr lang="ko-KR" altLang="en-US" sz="14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959672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-</a:t>
                      </a:r>
                      <a:endParaRPr lang="ko-KR" altLang="en-US" sz="14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7125540"/>
                  </a:ext>
                </a:extLst>
              </a:tr>
            </a:tbl>
          </a:graphicData>
        </a:graphic>
      </p:graphicFrame>
      <p:sp>
        <p:nvSpPr>
          <p:cNvPr id="26" name="사각형: 둥근 모서리 32">
            <a:extLst>
              <a:ext uri="{FF2B5EF4-FFF2-40B4-BE49-F238E27FC236}">
                <a16:creationId xmlns:a16="http://schemas.microsoft.com/office/drawing/2014/main" id="{0C4FBAAC-752C-C9AE-40DF-60F9800547F0}"/>
              </a:ext>
            </a:extLst>
          </p:cNvPr>
          <p:cNvSpPr/>
          <p:nvPr/>
        </p:nvSpPr>
        <p:spPr>
          <a:xfrm>
            <a:off x="855250" y="2487158"/>
            <a:ext cx="630301" cy="307777"/>
          </a:xfrm>
          <a:prstGeom prst="round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World돋움체 Light" panose="00000300000000000000" charset="-127"/>
              <a:ea typeface="KoPubWorld돋움체 Light" panose="00000300000000000000" charset="-127"/>
              <a:cs typeface="KoPubWorld돋움체 Light" panose="0000030000000000000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54CE558-1630-053A-C50C-B8C7530538E6}"/>
              </a:ext>
            </a:extLst>
          </p:cNvPr>
          <p:cNvSpPr txBox="1"/>
          <p:nvPr/>
        </p:nvSpPr>
        <p:spPr>
          <a:xfrm>
            <a:off x="888912" y="2512127"/>
            <a:ext cx="591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ko-KR" altLang="en-US" dirty="0"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rPr>
              <a:t>지역 ⋁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7F8802A-9826-304D-B818-C7B436AE632D}"/>
              </a:ext>
            </a:extLst>
          </p:cNvPr>
          <p:cNvSpPr txBox="1"/>
          <p:nvPr/>
        </p:nvSpPr>
        <p:spPr>
          <a:xfrm>
            <a:off x="2296258" y="2076691"/>
            <a:ext cx="9060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solidFill>
                  <a:srgbClr val="FF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ko-KR" altLang="en-US" dirty="0" err="1"/>
              <a:t>풋살장</a:t>
            </a:r>
            <a:r>
              <a:rPr lang="ko-KR" altLang="en-US" dirty="0"/>
              <a:t> 예약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E1B58D2-DE50-DDBB-3167-278234872408}"/>
              </a:ext>
            </a:extLst>
          </p:cNvPr>
          <p:cNvSpPr txBox="1"/>
          <p:nvPr/>
        </p:nvSpPr>
        <p:spPr>
          <a:xfrm>
            <a:off x="4482889" y="2076690"/>
            <a:ext cx="796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FA TEAM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C2E9A8D-DD05-1EC5-338F-380048CA7D97}"/>
              </a:ext>
            </a:extLst>
          </p:cNvPr>
          <p:cNvSpPr txBox="1"/>
          <p:nvPr/>
        </p:nvSpPr>
        <p:spPr>
          <a:xfrm>
            <a:off x="6515120" y="2076691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Chatbot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4264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9F2D03-4DCC-42DA-95ED-B3FF360D7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회원가입 </a:t>
            </a:r>
            <a:r>
              <a:rPr lang="en-US" altLang="ko-KR" dirty="0"/>
              <a:t>/ </a:t>
            </a:r>
            <a:r>
              <a:rPr lang="ko-KR" altLang="en-US" dirty="0"/>
              <a:t>로그인 </a:t>
            </a:r>
            <a:r>
              <a:rPr lang="en-US" altLang="ko-KR" dirty="0"/>
              <a:t>User Flow</a:t>
            </a:r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8B87A678-AF99-4807-A120-CB661ED337F4}"/>
              </a:ext>
            </a:extLst>
          </p:cNvPr>
          <p:cNvGraphicFramePr>
            <a:graphicFrameLocks noGrp="1"/>
          </p:cNvGraphicFramePr>
          <p:nvPr/>
        </p:nvGraphicFramePr>
        <p:xfrm>
          <a:off x="1197871" y="1700808"/>
          <a:ext cx="9796257" cy="39604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77517">
                  <a:extLst>
                    <a:ext uri="{9D8B030D-6E8A-4147-A177-3AD203B41FA5}">
                      <a16:colId xmlns:a16="http://schemas.microsoft.com/office/drawing/2014/main" val="554055183"/>
                    </a:ext>
                  </a:extLst>
                </a:gridCol>
                <a:gridCol w="17637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37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637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6374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63748">
                  <a:extLst>
                    <a:ext uri="{9D8B030D-6E8A-4147-A177-3AD203B41FA5}">
                      <a16:colId xmlns:a16="http://schemas.microsoft.com/office/drawing/2014/main" val="3726593101"/>
                    </a:ext>
                  </a:extLst>
                </a:gridCol>
              </a:tblGrid>
              <a:tr h="34276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Login</a:t>
                      </a:r>
                    </a:p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User flow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Lane 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Lane 2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Lane 3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Lane 4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Lane 5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767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순서도: 수행의 시작/종료 5">
            <a:extLst>
              <a:ext uri="{FF2B5EF4-FFF2-40B4-BE49-F238E27FC236}">
                <a16:creationId xmlns:a16="http://schemas.microsoft.com/office/drawing/2014/main" id="{B7D46F69-1CA3-4F48-B383-30D303FFEABB}"/>
              </a:ext>
            </a:extLst>
          </p:cNvPr>
          <p:cNvSpPr/>
          <p:nvPr/>
        </p:nvSpPr>
        <p:spPr>
          <a:xfrm>
            <a:off x="2543262" y="2278075"/>
            <a:ext cx="1008112" cy="245348"/>
          </a:xfrm>
          <a:prstGeom prst="flowChartTerminator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로그인 시도</a:t>
            </a:r>
          </a:p>
        </p:txBody>
      </p:sp>
      <p:sp>
        <p:nvSpPr>
          <p:cNvPr id="10" name="순서도: 판단 9">
            <a:extLst>
              <a:ext uri="{FF2B5EF4-FFF2-40B4-BE49-F238E27FC236}">
                <a16:creationId xmlns:a16="http://schemas.microsoft.com/office/drawing/2014/main" id="{C07A0973-7A51-4E56-927B-66B2A3E6F2B9}"/>
              </a:ext>
            </a:extLst>
          </p:cNvPr>
          <p:cNvSpPr/>
          <p:nvPr/>
        </p:nvSpPr>
        <p:spPr>
          <a:xfrm>
            <a:off x="2543262" y="2973632"/>
            <a:ext cx="1008112" cy="432048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로그인 방식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EDA3593-F331-4B43-B8B1-68EE7CADE1D7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>
            <a:off x="3047318" y="2523423"/>
            <a:ext cx="0" cy="450209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순서도: 처리 35">
            <a:extLst>
              <a:ext uri="{FF2B5EF4-FFF2-40B4-BE49-F238E27FC236}">
                <a16:creationId xmlns:a16="http://schemas.microsoft.com/office/drawing/2014/main" id="{B5D5819F-C982-46E6-934A-059377051FCE}"/>
              </a:ext>
            </a:extLst>
          </p:cNvPr>
          <p:cNvSpPr/>
          <p:nvPr/>
        </p:nvSpPr>
        <p:spPr>
          <a:xfrm>
            <a:off x="4348803" y="3030891"/>
            <a:ext cx="1050805" cy="331640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로그아웃 상태에서 로그인</a:t>
            </a:r>
          </a:p>
        </p:txBody>
      </p: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6ABEEE9A-14B0-4C7D-86D1-CB1D8DD628A0}"/>
              </a:ext>
            </a:extLst>
          </p:cNvPr>
          <p:cNvCxnSpPr>
            <a:cxnSpLocks/>
            <a:stCxn id="10" idx="2"/>
            <a:endCxn id="44" idx="1"/>
          </p:cNvCxnSpPr>
          <p:nvPr/>
        </p:nvCxnSpPr>
        <p:spPr>
          <a:xfrm rot="16200000" flipH="1">
            <a:off x="3179042" y="3273955"/>
            <a:ext cx="923706" cy="1187155"/>
          </a:xfrm>
          <a:prstGeom prst="bent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순서도: 수행의 시작/종료 40">
            <a:extLst>
              <a:ext uri="{FF2B5EF4-FFF2-40B4-BE49-F238E27FC236}">
                <a16:creationId xmlns:a16="http://schemas.microsoft.com/office/drawing/2014/main" id="{8B0FC8EB-06DE-4FF4-9373-5A2D117A6FFE}"/>
              </a:ext>
            </a:extLst>
          </p:cNvPr>
          <p:cNvSpPr/>
          <p:nvPr/>
        </p:nvSpPr>
        <p:spPr>
          <a:xfrm>
            <a:off x="9617536" y="5116407"/>
            <a:ext cx="1008112" cy="245348"/>
          </a:xfrm>
          <a:prstGeom prst="flowChartTerminator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로그인 성공</a:t>
            </a:r>
          </a:p>
        </p:txBody>
      </p:sp>
      <p:sp>
        <p:nvSpPr>
          <p:cNvPr id="44" name="순서도: 처리 43">
            <a:extLst>
              <a:ext uri="{FF2B5EF4-FFF2-40B4-BE49-F238E27FC236}">
                <a16:creationId xmlns:a16="http://schemas.microsoft.com/office/drawing/2014/main" id="{DA3FC886-0D12-421B-9939-10BF2FC2165B}"/>
              </a:ext>
            </a:extLst>
          </p:cNvPr>
          <p:cNvSpPr/>
          <p:nvPr/>
        </p:nvSpPr>
        <p:spPr>
          <a:xfrm>
            <a:off x="4234473" y="4155243"/>
            <a:ext cx="1165135" cy="348286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세션 정보가 기록된 상태에서 로그인</a:t>
            </a:r>
          </a:p>
        </p:txBody>
      </p:sp>
      <p:sp>
        <p:nvSpPr>
          <p:cNvPr id="53" name="순서도: 판단 52">
            <a:extLst>
              <a:ext uri="{FF2B5EF4-FFF2-40B4-BE49-F238E27FC236}">
                <a16:creationId xmlns:a16="http://schemas.microsoft.com/office/drawing/2014/main" id="{8D4F4747-9751-4A7E-9A2C-A60BC5D2D21F}"/>
              </a:ext>
            </a:extLst>
          </p:cNvPr>
          <p:cNvSpPr/>
          <p:nvPr/>
        </p:nvSpPr>
        <p:spPr>
          <a:xfrm>
            <a:off x="5842718" y="4121223"/>
            <a:ext cx="1364052" cy="410380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기간 만료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F524489F-3100-465B-B033-13641A3C456F}"/>
              </a:ext>
            </a:extLst>
          </p:cNvPr>
          <p:cNvCxnSpPr>
            <a:cxnSpLocks/>
            <a:stCxn id="10" idx="3"/>
            <a:endCxn id="36" idx="1"/>
          </p:cNvCxnSpPr>
          <p:nvPr/>
        </p:nvCxnSpPr>
        <p:spPr>
          <a:xfrm>
            <a:off x="3551374" y="3189656"/>
            <a:ext cx="797429" cy="7055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순서도: 처리 67">
            <a:extLst>
              <a:ext uri="{FF2B5EF4-FFF2-40B4-BE49-F238E27FC236}">
                <a16:creationId xmlns:a16="http://schemas.microsoft.com/office/drawing/2014/main" id="{C4B65520-C38B-4FD7-A1FE-194F021A42FF}"/>
              </a:ext>
            </a:extLst>
          </p:cNvPr>
          <p:cNvSpPr/>
          <p:nvPr/>
        </p:nvSpPr>
        <p:spPr>
          <a:xfrm>
            <a:off x="6020687" y="3074037"/>
            <a:ext cx="1008112" cy="245348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ID/PW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81" name="연결선: 꺾임 80">
            <a:extLst>
              <a:ext uri="{FF2B5EF4-FFF2-40B4-BE49-F238E27FC236}">
                <a16:creationId xmlns:a16="http://schemas.microsoft.com/office/drawing/2014/main" id="{3F1D0F1F-FED4-4E8D-9D6C-164CA24733BD}"/>
              </a:ext>
            </a:extLst>
          </p:cNvPr>
          <p:cNvCxnSpPr>
            <a:cxnSpLocks/>
            <a:stCxn id="53" idx="2"/>
            <a:endCxn id="162" idx="1"/>
          </p:cNvCxnSpPr>
          <p:nvPr/>
        </p:nvCxnSpPr>
        <p:spPr>
          <a:xfrm rot="16200000" flipH="1">
            <a:off x="7039852" y="4016494"/>
            <a:ext cx="295462" cy="1325679"/>
          </a:xfrm>
          <a:prstGeom prst="bent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9727F534-870B-4388-90F5-5D707F3A5F86}"/>
              </a:ext>
            </a:extLst>
          </p:cNvPr>
          <p:cNvSpPr/>
          <p:nvPr/>
        </p:nvSpPr>
        <p:spPr>
          <a:xfrm>
            <a:off x="6545584" y="3849573"/>
            <a:ext cx="24237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/>
              <a:t>Y</a:t>
            </a:r>
            <a:endParaRPr lang="ko-KR" altLang="en-US" sz="800" dirty="0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0299F278-8C5E-4652-8EC5-3A31D57CAED4}"/>
              </a:ext>
            </a:extLst>
          </p:cNvPr>
          <p:cNvSpPr/>
          <p:nvPr/>
        </p:nvSpPr>
        <p:spPr>
          <a:xfrm>
            <a:off x="6535164" y="4565236"/>
            <a:ext cx="26321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/>
              <a:t>N</a:t>
            </a:r>
            <a:endParaRPr lang="ko-KR" altLang="en-US" sz="800" dirty="0"/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77B688C4-B4FF-4E64-AE28-6708CBADC33A}"/>
              </a:ext>
            </a:extLst>
          </p:cNvPr>
          <p:cNvCxnSpPr>
            <a:cxnSpLocks/>
            <a:stCxn id="36" idx="3"/>
            <a:endCxn id="68" idx="1"/>
          </p:cNvCxnSpPr>
          <p:nvPr/>
        </p:nvCxnSpPr>
        <p:spPr>
          <a:xfrm>
            <a:off x="5399608" y="3196711"/>
            <a:ext cx="621079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순서도: 처리 128">
            <a:extLst>
              <a:ext uri="{FF2B5EF4-FFF2-40B4-BE49-F238E27FC236}">
                <a16:creationId xmlns:a16="http://schemas.microsoft.com/office/drawing/2014/main" id="{C5E0E7F1-6CB3-4F14-89CD-58EA151B0DEA}"/>
              </a:ext>
            </a:extLst>
          </p:cNvPr>
          <p:cNvSpPr/>
          <p:nvPr/>
        </p:nvSpPr>
        <p:spPr>
          <a:xfrm>
            <a:off x="9617536" y="3711947"/>
            <a:ext cx="1008112" cy="245348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세션</a:t>
            </a:r>
            <a:r>
              <a:rPr lang="en-US" altLang="ko-KR" sz="800" dirty="0">
                <a:solidFill>
                  <a:schemeClr val="tx1"/>
                </a:solidFill>
              </a:rPr>
              <a:t> </a:t>
            </a:r>
            <a:r>
              <a:rPr lang="ko-KR" altLang="en-US" sz="800" dirty="0">
                <a:solidFill>
                  <a:schemeClr val="tx1"/>
                </a:solidFill>
              </a:rPr>
              <a:t>정보 생성</a:t>
            </a:r>
          </a:p>
        </p:txBody>
      </p: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5BF4D991-F29C-40EB-B5CA-AFEF2A972045}"/>
              </a:ext>
            </a:extLst>
          </p:cNvPr>
          <p:cNvCxnSpPr>
            <a:cxnSpLocks/>
            <a:stCxn id="129" idx="2"/>
            <a:endCxn id="41" idx="0"/>
          </p:cNvCxnSpPr>
          <p:nvPr/>
        </p:nvCxnSpPr>
        <p:spPr>
          <a:xfrm>
            <a:off x="10121592" y="3957295"/>
            <a:ext cx="0" cy="1159112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019DD9D0-C87E-43B8-8B11-2D13E82FE4B0}"/>
              </a:ext>
            </a:extLst>
          </p:cNvPr>
          <p:cNvSpPr txBox="1"/>
          <p:nvPr/>
        </p:nvSpPr>
        <p:spPr>
          <a:xfrm>
            <a:off x="11780252" y="10698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44918D1-1C8F-48E6-92D4-4089F97E8793}" type="slidenum">
              <a:rPr lang="ko-KR" altLang="en-US" sz="900" smtClean="0"/>
              <a:t>3</a:t>
            </a:fld>
            <a:endParaRPr lang="ko-KR" altLang="en-US" sz="900" dirty="0"/>
          </a:p>
        </p:txBody>
      </p:sp>
      <p:cxnSp>
        <p:nvCxnSpPr>
          <p:cNvPr id="93" name="연결선: 꺾임 92">
            <a:extLst>
              <a:ext uri="{FF2B5EF4-FFF2-40B4-BE49-F238E27FC236}">
                <a16:creationId xmlns:a16="http://schemas.microsoft.com/office/drawing/2014/main" id="{DAB46C8E-AD44-654C-EB3A-0D580C98AE00}"/>
              </a:ext>
            </a:extLst>
          </p:cNvPr>
          <p:cNvCxnSpPr>
            <a:cxnSpLocks/>
            <a:stCxn id="53" idx="0"/>
            <a:endCxn id="36" idx="2"/>
          </p:cNvCxnSpPr>
          <p:nvPr/>
        </p:nvCxnSpPr>
        <p:spPr>
          <a:xfrm rot="16200000" flipV="1">
            <a:off x="5320129" y="2916608"/>
            <a:ext cx="758692" cy="1650538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화살표 연결선 139">
            <a:extLst>
              <a:ext uri="{FF2B5EF4-FFF2-40B4-BE49-F238E27FC236}">
                <a16:creationId xmlns:a16="http://schemas.microsoft.com/office/drawing/2014/main" id="{3E8E831B-AB55-FC60-9F45-38A0E036E570}"/>
              </a:ext>
            </a:extLst>
          </p:cNvPr>
          <p:cNvCxnSpPr>
            <a:cxnSpLocks/>
            <a:stCxn id="44" idx="3"/>
            <a:endCxn id="53" idx="1"/>
          </p:cNvCxnSpPr>
          <p:nvPr/>
        </p:nvCxnSpPr>
        <p:spPr>
          <a:xfrm flipV="1">
            <a:off x="5399608" y="4326413"/>
            <a:ext cx="443110" cy="2973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순서도: 처리 161">
            <a:extLst>
              <a:ext uri="{FF2B5EF4-FFF2-40B4-BE49-F238E27FC236}">
                <a16:creationId xmlns:a16="http://schemas.microsoft.com/office/drawing/2014/main" id="{37172271-CA7C-6C84-5DBB-B5F5F2580965}"/>
              </a:ext>
            </a:extLst>
          </p:cNvPr>
          <p:cNvSpPr/>
          <p:nvPr/>
        </p:nvSpPr>
        <p:spPr>
          <a:xfrm>
            <a:off x="7850423" y="4704391"/>
            <a:ext cx="1008112" cy="245348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세션 정보 이용</a:t>
            </a:r>
          </a:p>
        </p:txBody>
      </p:sp>
      <p:cxnSp>
        <p:nvCxnSpPr>
          <p:cNvPr id="173" name="직선 연결선 172">
            <a:extLst>
              <a:ext uri="{FF2B5EF4-FFF2-40B4-BE49-F238E27FC236}">
                <a16:creationId xmlns:a16="http://schemas.microsoft.com/office/drawing/2014/main" id="{AFCDDE6F-CEDD-5A26-1B11-A045D74F3F15}"/>
              </a:ext>
            </a:extLst>
          </p:cNvPr>
          <p:cNvCxnSpPr>
            <a:cxnSpLocks/>
            <a:stCxn id="162" idx="3"/>
          </p:cNvCxnSpPr>
          <p:nvPr/>
        </p:nvCxnSpPr>
        <p:spPr>
          <a:xfrm>
            <a:off x="8858535" y="4827065"/>
            <a:ext cx="126305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oval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2" name="순서도: 판단 181">
            <a:extLst>
              <a:ext uri="{FF2B5EF4-FFF2-40B4-BE49-F238E27FC236}">
                <a16:creationId xmlns:a16="http://schemas.microsoft.com/office/drawing/2014/main" id="{53E8F800-EF68-0A32-894E-B7A2E7E6E780}"/>
              </a:ext>
            </a:extLst>
          </p:cNvPr>
          <p:cNvSpPr/>
          <p:nvPr/>
        </p:nvSpPr>
        <p:spPr>
          <a:xfrm>
            <a:off x="7819112" y="2980687"/>
            <a:ext cx="1008112" cy="432048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ID/PW </a:t>
            </a:r>
            <a:r>
              <a:rPr lang="ko-KR" altLang="en-US" sz="800" dirty="0">
                <a:solidFill>
                  <a:schemeClr val="tx1"/>
                </a:solidFill>
              </a:rPr>
              <a:t>일치</a:t>
            </a:r>
          </a:p>
        </p:txBody>
      </p:sp>
      <p:cxnSp>
        <p:nvCxnSpPr>
          <p:cNvPr id="183" name="직선 화살표 연결선 182">
            <a:extLst>
              <a:ext uri="{FF2B5EF4-FFF2-40B4-BE49-F238E27FC236}">
                <a16:creationId xmlns:a16="http://schemas.microsoft.com/office/drawing/2014/main" id="{CBF8F494-D850-3397-DBDB-1413CDBC16A2}"/>
              </a:ext>
            </a:extLst>
          </p:cNvPr>
          <p:cNvCxnSpPr>
            <a:cxnSpLocks/>
            <a:stCxn id="68" idx="3"/>
            <a:endCxn id="182" idx="1"/>
          </p:cNvCxnSpPr>
          <p:nvPr/>
        </p:nvCxnSpPr>
        <p:spPr>
          <a:xfrm>
            <a:off x="7028799" y="3196711"/>
            <a:ext cx="790313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연결선: 꺾임 185">
            <a:extLst>
              <a:ext uri="{FF2B5EF4-FFF2-40B4-BE49-F238E27FC236}">
                <a16:creationId xmlns:a16="http://schemas.microsoft.com/office/drawing/2014/main" id="{5D8BA2BF-3EF0-0A30-9697-722463CE7DA0}"/>
              </a:ext>
            </a:extLst>
          </p:cNvPr>
          <p:cNvCxnSpPr>
            <a:cxnSpLocks/>
            <a:stCxn id="182" idx="3"/>
            <a:endCxn id="129" idx="0"/>
          </p:cNvCxnSpPr>
          <p:nvPr/>
        </p:nvCxnSpPr>
        <p:spPr>
          <a:xfrm>
            <a:off x="8827224" y="3196711"/>
            <a:ext cx="1294368" cy="515236"/>
          </a:xfrm>
          <a:prstGeom prst="bent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연결선: 꺾임 194">
            <a:extLst>
              <a:ext uri="{FF2B5EF4-FFF2-40B4-BE49-F238E27FC236}">
                <a16:creationId xmlns:a16="http://schemas.microsoft.com/office/drawing/2014/main" id="{FC0A9163-D7FA-042E-BB94-98908688B1A6}"/>
              </a:ext>
            </a:extLst>
          </p:cNvPr>
          <p:cNvCxnSpPr>
            <a:cxnSpLocks/>
            <a:stCxn id="182" idx="0"/>
            <a:endCxn id="68" idx="0"/>
          </p:cNvCxnSpPr>
          <p:nvPr/>
        </p:nvCxnSpPr>
        <p:spPr>
          <a:xfrm rot="16200000" flipH="1" flipV="1">
            <a:off x="7377281" y="2128149"/>
            <a:ext cx="93350" cy="1798425"/>
          </a:xfrm>
          <a:prstGeom prst="bentConnector3">
            <a:avLst>
              <a:gd name="adj1" fmla="val -244885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1CA0E13D-1444-9C12-AEEF-B680A8B40430}"/>
              </a:ext>
            </a:extLst>
          </p:cNvPr>
          <p:cNvSpPr/>
          <p:nvPr/>
        </p:nvSpPr>
        <p:spPr>
          <a:xfrm>
            <a:off x="9325125" y="2975439"/>
            <a:ext cx="24237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/>
              <a:t>Y</a:t>
            </a:r>
            <a:endParaRPr lang="ko-KR" altLang="en-US" sz="800" dirty="0"/>
          </a:p>
        </p:txBody>
      </p:sp>
      <p:sp>
        <p:nvSpPr>
          <p:cNvPr id="200" name="직사각형 199">
            <a:extLst>
              <a:ext uri="{FF2B5EF4-FFF2-40B4-BE49-F238E27FC236}">
                <a16:creationId xmlns:a16="http://schemas.microsoft.com/office/drawing/2014/main" id="{FDCA0300-1E32-3D30-B8A4-705C9035E235}"/>
              </a:ext>
            </a:extLst>
          </p:cNvPr>
          <p:cNvSpPr/>
          <p:nvPr/>
        </p:nvSpPr>
        <p:spPr>
          <a:xfrm>
            <a:off x="8341163" y="2758188"/>
            <a:ext cx="26321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/>
              <a:t>N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1708006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0A21B2AC-30E9-7902-CB48-60870211AD35}"/>
              </a:ext>
            </a:extLst>
          </p:cNvPr>
          <p:cNvSpPr/>
          <p:nvPr/>
        </p:nvSpPr>
        <p:spPr>
          <a:xfrm>
            <a:off x="246788" y="1375319"/>
            <a:ext cx="8820048" cy="529875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World돋움체 Light" panose="00000300000000000000" charset="-127"/>
              <a:ea typeface="KoPubWorld돋움체 Light" panose="00000300000000000000" charset="-127"/>
              <a:cs typeface="KoPubWorld돋움체 Light" panose="00000300000000000000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55A051A1-CAC1-F9DA-3E29-266997D10AA2}"/>
              </a:ext>
            </a:extLst>
          </p:cNvPr>
          <p:cNvGraphicFramePr>
            <a:graphicFrameLocks noGrp="1"/>
          </p:cNvGraphicFramePr>
          <p:nvPr/>
        </p:nvGraphicFramePr>
        <p:xfrm>
          <a:off x="261504" y="204356"/>
          <a:ext cx="11668991" cy="10422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00598">
                  <a:extLst>
                    <a:ext uri="{9D8B030D-6E8A-4147-A177-3AD203B41FA5}">
                      <a16:colId xmlns:a16="http://schemas.microsoft.com/office/drawing/2014/main" val="606125545"/>
                    </a:ext>
                  </a:extLst>
                </a:gridCol>
                <a:gridCol w="10168393">
                  <a:extLst>
                    <a:ext uri="{9D8B030D-6E8A-4147-A177-3AD203B41FA5}">
                      <a16:colId xmlns:a16="http://schemas.microsoft.com/office/drawing/2014/main" val="3285815456"/>
                    </a:ext>
                  </a:extLst>
                </a:gridCol>
              </a:tblGrid>
              <a:tr h="34740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400" kern="1200" spc="-150" dirty="0" err="1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화면명</a:t>
                      </a:r>
                      <a:endParaRPr lang="ko-KR" altLang="en-US" sz="14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구장 예약하기 </a:t>
                      </a:r>
                      <a:r>
                        <a:rPr lang="en-US" altLang="ko-KR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&gt;</a:t>
                      </a:r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 예약 </a:t>
                      </a:r>
                      <a:r>
                        <a:rPr lang="ko-KR" altLang="en-US" sz="1400" kern="1200" spc="-150" dirty="0" err="1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팝업창</a:t>
                      </a:r>
                      <a:endParaRPr lang="ko-KR" altLang="en-US" sz="14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3594915"/>
                  </a:ext>
                </a:extLst>
              </a:tr>
              <a:tr h="34740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참고 요구사항 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4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2421481"/>
                  </a:ext>
                </a:extLst>
              </a:tr>
              <a:tr h="34740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비고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charset="-127"/>
                          <a:ea typeface="KoPubWorld돋움체 Light" panose="00000300000000000000" charset="-127"/>
                          <a:cs typeface="KoPubWorld돋움체 Light" panose="00000300000000000000" charset="-127"/>
                        </a:rPr>
                        <a:t>작성자 </a:t>
                      </a:r>
                      <a:r>
                        <a:rPr lang="en-US" altLang="ko-KR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charset="-127"/>
                          <a:ea typeface="KoPubWorld돋움체 Light" panose="00000300000000000000" charset="-127"/>
                          <a:cs typeface="KoPubWorld돋움체 Light" panose="00000300000000000000" charset="-127"/>
                        </a:rPr>
                        <a:t>: </a:t>
                      </a:r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charset="-127"/>
                          <a:ea typeface="KoPubWorld돋움체 Light" panose="00000300000000000000" charset="-127"/>
                          <a:cs typeface="KoPubWorld돋움체 Light" panose="00000300000000000000" charset="-127"/>
                        </a:rPr>
                        <a:t>신대근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5619919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EC8CC74C-0593-602D-2512-0FEAED5F6C61}"/>
              </a:ext>
            </a:extLst>
          </p:cNvPr>
          <p:cNvSpPr/>
          <p:nvPr/>
        </p:nvSpPr>
        <p:spPr>
          <a:xfrm>
            <a:off x="510072" y="1485898"/>
            <a:ext cx="1059873" cy="4572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spc="-150" dirty="0">
                <a:solidFill>
                  <a:schemeClr val="tx1"/>
                </a:solidFill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rPr>
              <a:t>Football Agora</a:t>
            </a:r>
            <a:endParaRPr lang="ko-KR" altLang="en-US" sz="1400" spc="-150" dirty="0">
              <a:solidFill>
                <a:schemeClr val="tx1"/>
              </a:solidFill>
              <a:latin typeface="KoPubWorld돋움체 Light" panose="00000300000000000000" charset="-127"/>
              <a:ea typeface="KoPubWorld돋움체 Light" panose="00000300000000000000" charset="-127"/>
              <a:cs typeface="KoPubWorld돋움체 Light" panose="0000030000000000000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74E9220-9A8E-796A-5283-AB05F6EB48D5}"/>
              </a:ext>
            </a:extLst>
          </p:cNvPr>
          <p:cNvSpPr txBox="1"/>
          <p:nvPr/>
        </p:nvSpPr>
        <p:spPr>
          <a:xfrm>
            <a:off x="12676908" y="790544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글씨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FA2B98D-937D-EB84-9177-90EBEDA5ADA1}"/>
              </a:ext>
            </a:extLst>
          </p:cNvPr>
          <p:cNvSpPr txBox="1"/>
          <p:nvPr/>
        </p:nvSpPr>
        <p:spPr>
          <a:xfrm>
            <a:off x="12728861" y="1176462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ko-KR" altLang="en-US" dirty="0"/>
              <a:t>글씨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C90F48CA-2EB9-9860-5031-D4CF28099D8D}"/>
              </a:ext>
            </a:extLst>
          </p:cNvPr>
          <p:cNvGraphicFramePr>
            <a:graphicFrameLocks noGrp="1"/>
          </p:cNvGraphicFramePr>
          <p:nvPr/>
        </p:nvGraphicFramePr>
        <p:xfrm>
          <a:off x="9170659" y="1355863"/>
          <a:ext cx="2727357" cy="476282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6068">
                  <a:extLst>
                    <a:ext uri="{9D8B030D-6E8A-4147-A177-3AD203B41FA5}">
                      <a16:colId xmlns:a16="http://schemas.microsoft.com/office/drawing/2014/main" val="1331650476"/>
                    </a:ext>
                  </a:extLst>
                </a:gridCol>
                <a:gridCol w="2441289">
                  <a:extLst>
                    <a:ext uri="{9D8B030D-6E8A-4147-A177-3AD203B41FA5}">
                      <a16:colId xmlns:a16="http://schemas.microsoft.com/office/drawing/2014/main" val="2833282244"/>
                    </a:ext>
                  </a:extLst>
                </a:gridCol>
              </a:tblGrid>
              <a:tr h="258178">
                <a:tc gridSpan="2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기능명세서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4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949810"/>
                  </a:ext>
                </a:extLst>
              </a:tr>
              <a:tr h="24526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1</a:t>
                      </a:r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-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 예약 희망 날짜 선택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8995814"/>
                  </a:ext>
                </a:extLst>
              </a:tr>
              <a:tr h="1252163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2</a:t>
                      </a:r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buFontTx/>
                        <a:buNone/>
                      </a:pP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- 2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시간 단위로 </a:t>
                      </a: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06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시에서 익일 </a:t>
                      </a: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06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시까지 </a:t>
                      </a: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24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시간 표현</a:t>
                      </a:r>
                      <a:endParaRPr lang="en-US" altLang="ko-KR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  <a:p>
                      <a:pPr marL="0" indent="0" algn="l" defTabSz="914400" rtl="0" eaLnBrk="1" latinLnBrk="1" hangingPunct="1">
                        <a:buFontTx/>
                        <a:buNone/>
                      </a:pP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- 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선택한 시간에 예약이 되어있을 시 </a:t>
                      </a:r>
                      <a:r>
                        <a:rPr lang="ko-KR" altLang="en-US" sz="1300" kern="1200" spc="-150" dirty="0" err="1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경고창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 </a:t>
                      </a:r>
                      <a:r>
                        <a:rPr lang="ko-KR" altLang="en-US" sz="1300" kern="1200" spc="-150" dirty="0" err="1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띄워줌</a:t>
                      </a:r>
                      <a:endParaRPr lang="en-US" altLang="ko-KR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  <a:p>
                      <a:pPr marL="285750" indent="-285750" algn="l" defTabSz="914400" rtl="0" eaLnBrk="1" latinLnBrk="1" hangingPunct="1">
                        <a:buFontTx/>
                        <a:buChar char="-"/>
                      </a:pPr>
                      <a:endParaRPr lang="en-US" altLang="ko-KR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835992"/>
                  </a:ext>
                </a:extLst>
              </a:tr>
              <a:tr h="603316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3</a:t>
                      </a:r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버튼 누르면 예약 확정</a:t>
                      </a:r>
                    </a:p>
                    <a:p>
                      <a:pPr marL="0" algn="l" defTabSz="914400" rtl="0" eaLnBrk="1" latinLnBrk="1" hangingPunct="1"/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705699"/>
                  </a:ext>
                </a:extLst>
              </a:tr>
              <a:tr h="481903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4</a:t>
                      </a:r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예약된 시간이 반영되어 색깔로 채워지도록 표현</a:t>
                      </a:r>
                      <a:endParaRPr lang="en-US" altLang="ko-KR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967058"/>
                  </a:ext>
                </a:extLst>
              </a:tr>
              <a:tr h="332981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5</a:t>
                      </a:r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70298"/>
                  </a:ext>
                </a:extLst>
              </a:tr>
              <a:tr h="359256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6</a:t>
                      </a:r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0043642"/>
                  </a:ext>
                </a:extLst>
              </a:tr>
              <a:tr h="468891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7</a:t>
                      </a:r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4848302"/>
                  </a:ext>
                </a:extLst>
              </a:tr>
              <a:tr h="66418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8</a:t>
                      </a:r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9239311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2BE562E7-A226-46C0-7BBD-26EC449B3E72}"/>
              </a:ext>
            </a:extLst>
          </p:cNvPr>
          <p:cNvSpPr txBox="1"/>
          <p:nvPr/>
        </p:nvSpPr>
        <p:spPr>
          <a:xfrm>
            <a:off x="7841819" y="1569025"/>
            <a:ext cx="7360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ko-KR" altLang="en-US" dirty="0"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rPr>
              <a:t>홍길동님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DDE6BF07-CB30-BF13-AE0D-F12F3EA33A3C}"/>
              </a:ext>
            </a:extLst>
          </p:cNvPr>
          <p:cNvGrpSpPr/>
          <p:nvPr/>
        </p:nvGrpSpPr>
        <p:grpSpPr>
          <a:xfrm>
            <a:off x="8517537" y="1519556"/>
            <a:ext cx="326367" cy="326367"/>
            <a:chOff x="12487836" y="2521850"/>
            <a:chExt cx="381000" cy="381000"/>
          </a:xfrm>
        </p:grpSpPr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7D562273-A3BC-1A5D-285E-16E10F9D3E09}"/>
                </a:ext>
              </a:extLst>
            </p:cNvPr>
            <p:cNvSpPr/>
            <p:nvPr/>
          </p:nvSpPr>
          <p:spPr>
            <a:xfrm>
              <a:off x="12487836" y="2521850"/>
              <a:ext cx="381000" cy="381000"/>
            </a:xfrm>
            <a:prstGeom prst="ellipse">
              <a:avLst/>
            </a:prstGeom>
            <a:solidFill>
              <a:srgbClr val="D1D1D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endParaRPr>
            </a:p>
          </p:txBody>
        </p:sp>
        <p:pic>
          <p:nvPicPr>
            <p:cNvPr id="19" name="그림 18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891EA92A-83E9-5860-E73D-B283B04FA9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543698" y="2579140"/>
              <a:ext cx="266420" cy="266420"/>
            </a:xfrm>
            <a:prstGeom prst="rect">
              <a:avLst/>
            </a:prstGeom>
          </p:spPr>
        </p:pic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4EA8786-262A-60E2-DBC7-9F6B08B312EA}"/>
              </a:ext>
            </a:extLst>
          </p:cNvPr>
          <p:cNvSpPr txBox="1"/>
          <p:nvPr/>
        </p:nvSpPr>
        <p:spPr>
          <a:xfrm>
            <a:off x="12652784" y="2491131"/>
            <a:ext cx="7681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ko-KR" altLang="en-US" dirty="0"/>
              <a:t>지역 필터</a:t>
            </a:r>
            <a:endParaRPr lang="en-US" altLang="ko-KR" dirty="0"/>
          </a:p>
          <a:p>
            <a:r>
              <a:rPr lang="ko-KR" altLang="en-US" dirty="0"/>
              <a:t>시 </a:t>
            </a:r>
            <a:r>
              <a:rPr lang="en-US" altLang="ko-KR" dirty="0"/>
              <a:t>&gt; </a:t>
            </a:r>
            <a:r>
              <a:rPr lang="ko-KR" altLang="en-US" dirty="0"/>
              <a:t>구</a:t>
            </a:r>
            <a:endParaRPr lang="en-US" altLang="ko-KR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EA43EC3-E771-85AF-6106-F14AC5A3E512}"/>
              </a:ext>
            </a:extLst>
          </p:cNvPr>
          <p:cNvSpPr txBox="1"/>
          <p:nvPr/>
        </p:nvSpPr>
        <p:spPr>
          <a:xfrm>
            <a:off x="985059" y="2472389"/>
            <a:ext cx="573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ko-KR" altLang="en-US" dirty="0"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rPr>
              <a:t>지역</a:t>
            </a:r>
            <a:r>
              <a:rPr lang="en-US" altLang="ko-KR" dirty="0"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rPr>
              <a:t>V</a:t>
            </a:r>
            <a:r>
              <a:rPr lang="ko-KR" altLang="en-US" dirty="0"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rPr>
              <a:t> 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045F1EA-B459-E893-7223-A59724C42397}"/>
              </a:ext>
            </a:extLst>
          </p:cNvPr>
          <p:cNvSpPr txBox="1"/>
          <p:nvPr/>
        </p:nvSpPr>
        <p:spPr>
          <a:xfrm>
            <a:off x="12881261" y="1328862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ko-KR" altLang="en-US" dirty="0"/>
              <a:t>글씨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D7ABA63-4446-72D9-05A9-1D1752D2DC6F}"/>
              </a:ext>
            </a:extLst>
          </p:cNvPr>
          <p:cNvSpPr txBox="1"/>
          <p:nvPr/>
        </p:nvSpPr>
        <p:spPr>
          <a:xfrm>
            <a:off x="4565860" y="6296453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en-US" altLang="ko-KR" dirty="0"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rPr>
              <a:t>1 2 3 4 5</a:t>
            </a:r>
            <a:endParaRPr lang="ko-KR" altLang="en-US" dirty="0">
              <a:latin typeface="KoPubWorld돋움체 Light" panose="00000300000000000000" charset="-127"/>
              <a:ea typeface="KoPubWorld돋움체 Light" panose="00000300000000000000" charset="-127"/>
              <a:cs typeface="KoPubWorld돋움체 Light" panose="00000300000000000000" charset="-127"/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2D5B7C34-8CC7-31D1-96BE-D45D73FC0D34}"/>
              </a:ext>
            </a:extLst>
          </p:cNvPr>
          <p:cNvGrpSpPr/>
          <p:nvPr/>
        </p:nvGrpSpPr>
        <p:grpSpPr>
          <a:xfrm>
            <a:off x="380950" y="2755852"/>
            <a:ext cx="4906582" cy="1887376"/>
            <a:chOff x="380950" y="2755852"/>
            <a:chExt cx="4906582" cy="1887376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8D354EDE-0A8B-C7D6-EB84-5AFB50FE86B2}"/>
                </a:ext>
              </a:extLst>
            </p:cNvPr>
            <p:cNvSpPr/>
            <p:nvPr/>
          </p:nvSpPr>
          <p:spPr>
            <a:xfrm>
              <a:off x="380950" y="2755852"/>
              <a:ext cx="4906582" cy="1887376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09FF387-9435-4D9A-F5C8-C884B610A15C}"/>
                </a:ext>
              </a:extLst>
            </p:cNvPr>
            <p:cNvSpPr txBox="1"/>
            <p:nvPr/>
          </p:nvSpPr>
          <p:spPr>
            <a:xfrm>
              <a:off x="752686" y="3755112"/>
              <a:ext cx="12392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spc="-150" dirty="0">
                  <a:latin typeface="KoPubWorld돋움체 Light" panose="00000300000000000000" charset="-127"/>
                  <a:ea typeface="KoPubWorld돋움체 Light" panose="00000300000000000000" charset="-127"/>
                  <a:cs typeface="KoPubWorld돋움체 Light" panose="00000300000000000000" charset="-127"/>
                </a:rPr>
                <a:t>강남 </a:t>
              </a:r>
              <a:r>
                <a:rPr lang="en-US" altLang="ko-KR" sz="1400" spc="-150" dirty="0">
                  <a:latin typeface="KoPubWorld돋움체 Light" panose="00000300000000000000" charset="-127"/>
                  <a:ea typeface="KoPubWorld돋움체 Light" panose="00000300000000000000" charset="-127"/>
                  <a:cs typeface="KoPubWorld돋움체 Light" panose="00000300000000000000" charset="-127"/>
                </a:rPr>
                <a:t>A </a:t>
              </a:r>
              <a:r>
                <a:rPr lang="ko-KR" altLang="en-US" sz="1400" spc="-150" dirty="0">
                  <a:latin typeface="KoPubWorld돋움체 Light" panose="00000300000000000000" charset="-127"/>
                  <a:ea typeface="KoPubWorld돋움체 Light" panose="00000300000000000000" charset="-127"/>
                  <a:cs typeface="KoPubWorld돋움체 Light" panose="00000300000000000000" charset="-127"/>
                </a:rPr>
                <a:t>경기장</a:t>
              </a: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55A92FC2-34A4-97AA-E905-B94224885534}"/>
                </a:ext>
              </a:extLst>
            </p:cNvPr>
            <p:cNvSpPr/>
            <p:nvPr/>
          </p:nvSpPr>
          <p:spPr>
            <a:xfrm>
              <a:off x="689955" y="3008957"/>
              <a:ext cx="1251971" cy="693855"/>
            </a:xfrm>
            <a:prstGeom prst="rect">
              <a:avLst/>
            </a:prstGeom>
            <a:solidFill>
              <a:srgbClr val="D1D1D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87C8ABB-17CD-DDB8-8A1A-20CCB9581483}"/>
                </a:ext>
              </a:extLst>
            </p:cNvPr>
            <p:cNvSpPr txBox="1"/>
            <p:nvPr/>
          </p:nvSpPr>
          <p:spPr>
            <a:xfrm>
              <a:off x="2024309" y="3026096"/>
              <a:ext cx="29444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ko-KR" altLang="en-US" dirty="0">
                  <a:latin typeface="KoPubWorld돋움체 Light" panose="00000300000000000000" charset="-127"/>
                  <a:ea typeface="KoPubWorld돋움체 Light" panose="00000300000000000000" charset="-127"/>
                  <a:cs typeface="KoPubWorld돋움체 Light" panose="00000300000000000000" charset="-127"/>
                </a:rPr>
                <a:t>위치 </a:t>
              </a:r>
              <a:r>
                <a:rPr lang="en-US" altLang="ko-KR" dirty="0">
                  <a:latin typeface="KoPubWorld돋움체 Light" panose="00000300000000000000" charset="-127"/>
                  <a:ea typeface="KoPubWorld돋움체 Light" panose="00000300000000000000" charset="-127"/>
                  <a:cs typeface="KoPubWorld돋움체 Light" panose="00000300000000000000" charset="-127"/>
                </a:rPr>
                <a:t>: XX</a:t>
              </a:r>
              <a:r>
                <a:rPr lang="ko-KR" altLang="en-US" dirty="0">
                  <a:latin typeface="KoPubWorld돋움체 Light" panose="00000300000000000000" charset="-127"/>
                  <a:ea typeface="KoPubWorld돋움체 Light" panose="00000300000000000000" charset="-127"/>
                  <a:cs typeface="KoPubWorld돋움체 Light" panose="00000300000000000000" charset="-127"/>
                </a:rPr>
                <a:t>시 </a:t>
              </a:r>
              <a:r>
                <a:rPr lang="en-US" altLang="ko-KR" dirty="0">
                  <a:latin typeface="KoPubWorld돋움체 Light" panose="00000300000000000000" charset="-127"/>
                  <a:ea typeface="KoPubWorld돋움체 Light" panose="00000300000000000000" charset="-127"/>
                  <a:cs typeface="KoPubWorld돋움체 Light" panose="00000300000000000000" charset="-127"/>
                </a:rPr>
                <a:t>XX</a:t>
              </a:r>
              <a:r>
                <a:rPr lang="ko-KR" altLang="en-US" dirty="0">
                  <a:latin typeface="KoPubWorld돋움체 Light" panose="00000300000000000000" charset="-127"/>
                  <a:ea typeface="KoPubWorld돋움체 Light" panose="00000300000000000000" charset="-127"/>
                  <a:cs typeface="KoPubWorld돋움체 Light" panose="00000300000000000000" charset="-127"/>
                </a:rPr>
                <a:t>구 </a:t>
              </a:r>
              <a:r>
                <a:rPr lang="en-US" altLang="ko-KR" dirty="0">
                  <a:latin typeface="KoPubWorld돋움체 Light" panose="00000300000000000000" charset="-127"/>
                  <a:ea typeface="KoPubWorld돋움체 Light" panose="00000300000000000000" charset="-127"/>
                  <a:cs typeface="KoPubWorld돋움체 Light" panose="00000300000000000000" charset="-127"/>
                </a:rPr>
                <a:t>XX</a:t>
              </a:r>
            </a:p>
            <a:p>
              <a:r>
                <a:rPr lang="ko-KR" altLang="en-US" dirty="0">
                  <a:latin typeface="KoPubWorld돋움체 Light" panose="00000300000000000000" charset="-127"/>
                  <a:ea typeface="KoPubWorld돋움체 Light" panose="00000300000000000000" charset="-127"/>
                  <a:cs typeface="KoPubWorld돋움체 Light" panose="00000300000000000000" charset="-127"/>
                </a:rPr>
                <a:t>연락 번호 </a:t>
              </a:r>
              <a:r>
                <a:rPr lang="en-US" altLang="ko-KR" dirty="0">
                  <a:latin typeface="KoPubWorld돋움체 Light" panose="00000300000000000000" charset="-127"/>
                  <a:ea typeface="KoPubWorld돋움체 Light" panose="00000300000000000000" charset="-127"/>
                  <a:cs typeface="KoPubWorld돋움체 Light" panose="00000300000000000000" charset="-127"/>
                </a:rPr>
                <a:t>: 010-XXXX-XXXX</a:t>
              </a:r>
              <a:endParaRPr lang="ko-KR" altLang="en-US" dirty="0"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endParaRPr>
            </a:p>
          </p:txBody>
        </p:sp>
        <p:cxnSp>
          <p:nvCxnSpPr>
            <p:cNvPr id="7" name="직선 연결선[R] 6">
              <a:extLst>
                <a:ext uri="{FF2B5EF4-FFF2-40B4-BE49-F238E27FC236}">
                  <a16:creationId xmlns:a16="http://schemas.microsoft.com/office/drawing/2014/main" id="{406B1EEB-08A9-125F-2E5F-4E209A1996D1}"/>
                </a:ext>
              </a:extLst>
            </p:cNvPr>
            <p:cNvCxnSpPr>
              <a:cxnSpLocks/>
            </p:cNvCxnSpPr>
            <p:nvPr/>
          </p:nvCxnSpPr>
          <p:spPr>
            <a:xfrm>
              <a:off x="689955" y="4193680"/>
              <a:ext cx="4364979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모서리가 둥근 직사각형 10">
              <a:extLst>
                <a:ext uri="{FF2B5EF4-FFF2-40B4-BE49-F238E27FC236}">
                  <a16:creationId xmlns:a16="http://schemas.microsoft.com/office/drawing/2014/main" id="{18984876-0DC2-EDDF-E0FC-86C613BEE143}"/>
                </a:ext>
              </a:extLst>
            </p:cNvPr>
            <p:cNvSpPr/>
            <p:nvPr/>
          </p:nvSpPr>
          <p:spPr>
            <a:xfrm>
              <a:off x="467943" y="4294851"/>
              <a:ext cx="573436" cy="29631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000" dirty="0">
                  <a:solidFill>
                    <a:sysClr val="windowText" lastClr="000000"/>
                  </a:solidFill>
                  <a:latin typeface="KoPubWorld돋움체 Light" panose="00000300000000000000" charset="-127"/>
                  <a:ea typeface="KoPubWorld돋움체 Light" panose="00000300000000000000" charset="-127"/>
                  <a:cs typeface="KoPubWorld돋움체 Light" panose="00000300000000000000" charset="-127"/>
                </a:rPr>
                <a:t>5vs5</a:t>
              </a:r>
              <a:endParaRPr kumimoji="1" lang="ko-KR" altLang="en-US" sz="1000" dirty="0">
                <a:solidFill>
                  <a:sysClr val="windowText" lastClr="000000"/>
                </a:solidFill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endParaRPr>
            </a:p>
          </p:txBody>
        </p:sp>
        <p:sp>
          <p:nvSpPr>
            <p:cNvPr id="12" name="모서리가 둥근 직사각형 11">
              <a:extLst>
                <a:ext uri="{FF2B5EF4-FFF2-40B4-BE49-F238E27FC236}">
                  <a16:creationId xmlns:a16="http://schemas.microsoft.com/office/drawing/2014/main" id="{B95B518B-4B15-3AB1-57D7-6CCBD9CE52ED}"/>
                </a:ext>
              </a:extLst>
            </p:cNvPr>
            <p:cNvSpPr/>
            <p:nvPr/>
          </p:nvSpPr>
          <p:spPr>
            <a:xfrm>
              <a:off x="1085043" y="4294850"/>
              <a:ext cx="573436" cy="29631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000" dirty="0">
                  <a:solidFill>
                    <a:sysClr val="windowText" lastClr="000000"/>
                  </a:solidFill>
                  <a:latin typeface="KoPubWorld돋움체 Light" panose="00000300000000000000" charset="-127"/>
                  <a:ea typeface="KoPubWorld돋움체 Light" panose="00000300000000000000" charset="-127"/>
                  <a:cs typeface="KoPubWorld돋움체 Light" panose="00000300000000000000" charset="-127"/>
                </a:rPr>
                <a:t>6vs6</a:t>
              </a:r>
              <a:endParaRPr kumimoji="1" lang="ko-KR" altLang="en-US" sz="1000" dirty="0">
                <a:solidFill>
                  <a:sysClr val="windowText" lastClr="000000"/>
                </a:solidFill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endParaRPr>
            </a:p>
          </p:txBody>
        </p:sp>
        <p:sp>
          <p:nvSpPr>
            <p:cNvPr id="13" name="모서리가 둥근 직사각형 12">
              <a:extLst>
                <a:ext uri="{FF2B5EF4-FFF2-40B4-BE49-F238E27FC236}">
                  <a16:creationId xmlns:a16="http://schemas.microsoft.com/office/drawing/2014/main" id="{A8588879-88AE-D5C6-67E3-4BC37E1E5831}"/>
                </a:ext>
              </a:extLst>
            </p:cNvPr>
            <p:cNvSpPr/>
            <p:nvPr/>
          </p:nvSpPr>
          <p:spPr>
            <a:xfrm>
              <a:off x="1732370" y="4294850"/>
              <a:ext cx="573436" cy="29631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00" dirty="0">
                  <a:solidFill>
                    <a:sysClr val="windowText" lastClr="000000"/>
                  </a:solidFill>
                  <a:latin typeface="KoPubWorld돋움체 Light" panose="00000300000000000000" charset="-127"/>
                  <a:ea typeface="KoPubWorld돋움체 Light" panose="00000300000000000000" charset="-127"/>
                  <a:cs typeface="KoPubWorld돋움체 Light" panose="00000300000000000000" charset="-127"/>
                </a:rPr>
                <a:t>주차</a:t>
              </a:r>
            </a:p>
          </p:txBody>
        </p:sp>
        <p:sp>
          <p:nvSpPr>
            <p:cNvPr id="14" name="모서리가 둥근 직사각형 13">
              <a:extLst>
                <a:ext uri="{FF2B5EF4-FFF2-40B4-BE49-F238E27FC236}">
                  <a16:creationId xmlns:a16="http://schemas.microsoft.com/office/drawing/2014/main" id="{30D3C5CD-FCEC-4C7E-E54C-8A91018203FE}"/>
                </a:ext>
              </a:extLst>
            </p:cNvPr>
            <p:cNvSpPr/>
            <p:nvPr/>
          </p:nvSpPr>
          <p:spPr>
            <a:xfrm>
              <a:off x="2356958" y="4294192"/>
              <a:ext cx="663256" cy="29631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00" dirty="0">
                  <a:solidFill>
                    <a:sysClr val="windowText" lastClr="000000"/>
                  </a:solidFill>
                  <a:latin typeface="KoPubWorld돋움체 Light" panose="00000300000000000000" charset="-127"/>
                  <a:ea typeface="KoPubWorld돋움체 Light" panose="00000300000000000000" charset="-127"/>
                  <a:cs typeface="KoPubWorld돋움체 Light" panose="00000300000000000000" charset="-127"/>
                </a:rPr>
                <a:t>공대여</a:t>
              </a:r>
            </a:p>
          </p:txBody>
        </p:sp>
        <p:sp>
          <p:nvSpPr>
            <p:cNvPr id="20" name="모서리가 둥근 직사각형 19">
              <a:extLst>
                <a:ext uri="{FF2B5EF4-FFF2-40B4-BE49-F238E27FC236}">
                  <a16:creationId xmlns:a16="http://schemas.microsoft.com/office/drawing/2014/main" id="{B06CC1C8-9DAA-BFE4-1658-AFB860E551F0}"/>
                </a:ext>
              </a:extLst>
            </p:cNvPr>
            <p:cNvSpPr/>
            <p:nvPr/>
          </p:nvSpPr>
          <p:spPr>
            <a:xfrm>
              <a:off x="3062155" y="4282162"/>
              <a:ext cx="663256" cy="29631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00" dirty="0" err="1">
                  <a:solidFill>
                    <a:sysClr val="windowText" lastClr="000000"/>
                  </a:solidFill>
                  <a:latin typeface="KoPubWorld돋움체 Light" panose="00000300000000000000" charset="-127"/>
                  <a:ea typeface="KoPubWorld돋움체 Light" panose="00000300000000000000" charset="-127"/>
                  <a:cs typeface="KoPubWorld돋움체 Light" panose="00000300000000000000" charset="-127"/>
                </a:rPr>
                <a:t>팀조끼</a:t>
              </a:r>
              <a:endParaRPr kumimoji="1" lang="ko-KR" altLang="en-US" sz="1000" dirty="0">
                <a:solidFill>
                  <a:sysClr val="windowText" lastClr="000000"/>
                </a:solidFill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endParaRPr>
            </a:p>
          </p:txBody>
        </p:sp>
        <p:sp>
          <p:nvSpPr>
            <p:cNvPr id="21" name="모서리가 둥근 직사각형 20">
              <a:extLst>
                <a:ext uri="{FF2B5EF4-FFF2-40B4-BE49-F238E27FC236}">
                  <a16:creationId xmlns:a16="http://schemas.microsoft.com/office/drawing/2014/main" id="{BA29EDB3-233C-9781-6189-852D63D9D734}"/>
                </a:ext>
              </a:extLst>
            </p:cNvPr>
            <p:cNvSpPr/>
            <p:nvPr/>
          </p:nvSpPr>
          <p:spPr>
            <a:xfrm>
              <a:off x="3765569" y="4282854"/>
              <a:ext cx="658322" cy="305367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00" dirty="0">
                  <a:solidFill>
                    <a:sysClr val="windowText" lastClr="000000"/>
                  </a:solidFill>
                  <a:latin typeface="KoPubWorld돋움체 Light" panose="00000300000000000000" charset="-127"/>
                  <a:ea typeface="KoPubWorld돋움체 Light" panose="00000300000000000000" charset="-127"/>
                  <a:cs typeface="KoPubWorld돋움체 Light" panose="00000300000000000000" charset="-127"/>
                </a:rPr>
                <a:t>샤워실</a:t>
              </a:r>
            </a:p>
          </p:txBody>
        </p:sp>
        <p:sp>
          <p:nvSpPr>
            <p:cNvPr id="25" name="모서리가 둥근 직사각형 24">
              <a:extLst>
                <a:ext uri="{FF2B5EF4-FFF2-40B4-BE49-F238E27FC236}">
                  <a16:creationId xmlns:a16="http://schemas.microsoft.com/office/drawing/2014/main" id="{45F2C431-A68A-3500-1AE4-3BB48B7DD174}"/>
                </a:ext>
              </a:extLst>
            </p:cNvPr>
            <p:cNvSpPr/>
            <p:nvPr/>
          </p:nvSpPr>
          <p:spPr>
            <a:xfrm>
              <a:off x="4481760" y="4282162"/>
              <a:ext cx="658322" cy="305367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00" dirty="0" err="1">
                  <a:solidFill>
                    <a:sysClr val="windowText" lastClr="000000"/>
                  </a:solidFill>
                  <a:latin typeface="KoPubWorld돋움체 Light" panose="00000300000000000000" charset="-127"/>
                  <a:ea typeface="KoPubWorld돋움체 Light" panose="00000300000000000000" charset="-127"/>
                  <a:cs typeface="KoPubWorld돋움체 Light" panose="00000300000000000000" charset="-127"/>
                </a:rPr>
                <a:t>풋살화</a:t>
              </a:r>
              <a:endParaRPr kumimoji="1" lang="ko-KR" altLang="en-US" sz="1000" dirty="0">
                <a:solidFill>
                  <a:sysClr val="windowText" lastClr="000000"/>
                </a:solidFill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6197EE35-B0A1-A618-1DDD-01D8C5C088B9}"/>
              </a:ext>
            </a:extLst>
          </p:cNvPr>
          <p:cNvGrpSpPr/>
          <p:nvPr/>
        </p:nvGrpSpPr>
        <p:grpSpPr>
          <a:xfrm>
            <a:off x="5401220" y="2776447"/>
            <a:ext cx="3530050" cy="1887376"/>
            <a:chOff x="380950" y="2755852"/>
            <a:chExt cx="4906582" cy="1887376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48108CD0-3973-C7E2-A2ED-5550F66DBE3C}"/>
                </a:ext>
              </a:extLst>
            </p:cNvPr>
            <p:cNvSpPr/>
            <p:nvPr/>
          </p:nvSpPr>
          <p:spPr>
            <a:xfrm>
              <a:off x="380950" y="2755852"/>
              <a:ext cx="4906582" cy="1887376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6AE1212-8052-9D28-88C0-D14960614BB3}"/>
                </a:ext>
              </a:extLst>
            </p:cNvPr>
            <p:cNvSpPr txBox="1"/>
            <p:nvPr/>
          </p:nvSpPr>
          <p:spPr>
            <a:xfrm>
              <a:off x="752686" y="3755112"/>
              <a:ext cx="12392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spc="-150" dirty="0">
                  <a:latin typeface="KoPubWorld돋움체 Light" panose="00000300000000000000" charset="-127"/>
                  <a:ea typeface="KoPubWorld돋움체 Light" panose="00000300000000000000" charset="-127"/>
                  <a:cs typeface="KoPubWorld돋움체 Light" panose="00000300000000000000" charset="-127"/>
                </a:rPr>
                <a:t>강남 </a:t>
              </a:r>
              <a:r>
                <a:rPr lang="en-US" altLang="ko-KR" sz="1400" spc="-150" dirty="0">
                  <a:latin typeface="KoPubWorld돋움체 Light" panose="00000300000000000000" charset="-127"/>
                  <a:ea typeface="KoPubWorld돋움체 Light" panose="00000300000000000000" charset="-127"/>
                  <a:cs typeface="KoPubWorld돋움체 Light" panose="00000300000000000000" charset="-127"/>
                </a:rPr>
                <a:t>A </a:t>
              </a:r>
              <a:r>
                <a:rPr lang="ko-KR" altLang="en-US" sz="1400" spc="-150" dirty="0">
                  <a:latin typeface="KoPubWorld돋움체 Light" panose="00000300000000000000" charset="-127"/>
                  <a:ea typeface="KoPubWorld돋움체 Light" panose="00000300000000000000" charset="-127"/>
                  <a:cs typeface="KoPubWorld돋움체 Light" panose="00000300000000000000" charset="-127"/>
                </a:rPr>
                <a:t>경기장</a:t>
              </a: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C4E5BB52-6789-D842-B1D3-9672A54BF690}"/>
                </a:ext>
              </a:extLst>
            </p:cNvPr>
            <p:cNvSpPr/>
            <p:nvPr/>
          </p:nvSpPr>
          <p:spPr>
            <a:xfrm>
              <a:off x="689955" y="3008957"/>
              <a:ext cx="1251971" cy="693855"/>
            </a:xfrm>
            <a:prstGeom prst="rect">
              <a:avLst/>
            </a:prstGeom>
            <a:solidFill>
              <a:srgbClr val="D1D1D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C25A559-8FBD-8A2D-DD75-4104A138C143}"/>
                </a:ext>
              </a:extLst>
            </p:cNvPr>
            <p:cNvSpPr txBox="1"/>
            <p:nvPr/>
          </p:nvSpPr>
          <p:spPr>
            <a:xfrm>
              <a:off x="2024309" y="3026096"/>
              <a:ext cx="29444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ko-KR" altLang="en-US" dirty="0">
                  <a:latin typeface="KoPubWorld돋움체 Light" panose="00000300000000000000" charset="-127"/>
                  <a:ea typeface="KoPubWorld돋움체 Light" panose="00000300000000000000" charset="-127"/>
                  <a:cs typeface="KoPubWorld돋움체 Light" panose="00000300000000000000" charset="-127"/>
                </a:rPr>
                <a:t>위치 </a:t>
              </a:r>
              <a:r>
                <a:rPr lang="en-US" altLang="ko-KR" dirty="0">
                  <a:latin typeface="KoPubWorld돋움체 Light" panose="00000300000000000000" charset="-127"/>
                  <a:ea typeface="KoPubWorld돋움체 Light" panose="00000300000000000000" charset="-127"/>
                  <a:cs typeface="KoPubWorld돋움체 Light" panose="00000300000000000000" charset="-127"/>
                </a:rPr>
                <a:t>: XX</a:t>
              </a:r>
              <a:r>
                <a:rPr lang="ko-KR" altLang="en-US" dirty="0">
                  <a:latin typeface="KoPubWorld돋움체 Light" panose="00000300000000000000" charset="-127"/>
                  <a:ea typeface="KoPubWorld돋움체 Light" panose="00000300000000000000" charset="-127"/>
                  <a:cs typeface="KoPubWorld돋움체 Light" panose="00000300000000000000" charset="-127"/>
                </a:rPr>
                <a:t>시 </a:t>
              </a:r>
              <a:r>
                <a:rPr lang="en-US" altLang="ko-KR" dirty="0">
                  <a:latin typeface="KoPubWorld돋움체 Light" panose="00000300000000000000" charset="-127"/>
                  <a:ea typeface="KoPubWorld돋움체 Light" panose="00000300000000000000" charset="-127"/>
                  <a:cs typeface="KoPubWorld돋움체 Light" panose="00000300000000000000" charset="-127"/>
                </a:rPr>
                <a:t>XX</a:t>
              </a:r>
              <a:r>
                <a:rPr lang="ko-KR" altLang="en-US" dirty="0">
                  <a:latin typeface="KoPubWorld돋움체 Light" panose="00000300000000000000" charset="-127"/>
                  <a:ea typeface="KoPubWorld돋움체 Light" panose="00000300000000000000" charset="-127"/>
                  <a:cs typeface="KoPubWorld돋움체 Light" panose="00000300000000000000" charset="-127"/>
                </a:rPr>
                <a:t>구 </a:t>
              </a:r>
              <a:r>
                <a:rPr lang="en-US" altLang="ko-KR" dirty="0">
                  <a:latin typeface="KoPubWorld돋움체 Light" panose="00000300000000000000" charset="-127"/>
                  <a:ea typeface="KoPubWorld돋움체 Light" panose="00000300000000000000" charset="-127"/>
                  <a:cs typeface="KoPubWorld돋움체 Light" panose="00000300000000000000" charset="-127"/>
                </a:rPr>
                <a:t>XX</a:t>
              </a:r>
            </a:p>
            <a:p>
              <a:r>
                <a:rPr lang="ko-KR" altLang="en-US" dirty="0">
                  <a:latin typeface="KoPubWorld돋움체 Light" panose="00000300000000000000" charset="-127"/>
                  <a:ea typeface="KoPubWorld돋움체 Light" panose="00000300000000000000" charset="-127"/>
                  <a:cs typeface="KoPubWorld돋움체 Light" panose="00000300000000000000" charset="-127"/>
                </a:rPr>
                <a:t>연락 번호 </a:t>
              </a:r>
              <a:r>
                <a:rPr lang="en-US" altLang="ko-KR" dirty="0">
                  <a:latin typeface="KoPubWorld돋움체 Light" panose="00000300000000000000" charset="-127"/>
                  <a:ea typeface="KoPubWorld돋움체 Light" panose="00000300000000000000" charset="-127"/>
                  <a:cs typeface="KoPubWorld돋움체 Light" panose="00000300000000000000" charset="-127"/>
                </a:rPr>
                <a:t>: 010-XXXX-XXXX</a:t>
              </a:r>
              <a:endParaRPr lang="ko-KR" altLang="en-US" dirty="0"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endParaRPr>
            </a:p>
          </p:txBody>
        </p:sp>
        <p:cxnSp>
          <p:nvCxnSpPr>
            <p:cNvPr id="40" name="직선 연결선[R] 39">
              <a:extLst>
                <a:ext uri="{FF2B5EF4-FFF2-40B4-BE49-F238E27FC236}">
                  <a16:creationId xmlns:a16="http://schemas.microsoft.com/office/drawing/2014/main" id="{8064A7A1-029D-34BE-27CC-61A997CC0474}"/>
                </a:ext>
              </a:extLst>
            </p:cNvPr>
            <p:cNvCxnSpPr>
              <a:cxnSpLocks/>
            </p:cNvCxnSpPr>
            <p:nvPr/>
          </p:nvCxnSpPr>
          <p:spPr>
            <a:xfrm>
              <a:off x="689955" y="4193680"/>
              <a:ext cx="4364979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모서리가 둥근 직사각형 41">
              <a:extLst>
                <a:ext uri="{FF2B5EF4-FFF2-40B4-BE49-F238E27FC236}">
                  <a16:creationId xmlns:a16="http://schemas.microsoft.com/office/drawing/2014/main" id="{00772963-EE48-1442-08A1-34C95DD87390}"/>
                </a:ext>
              </a:extLst>
            </p:cNvPr>
            <p:cNvSpPr/>
            <p:nvPr/>
          </p:nvSpPr>
          <p:spPr>
            <a:xfrm>
              <a:off x="467943" y="4294851"/>
              <a:ext cx="573436" cy="29631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000" dirty="0">
                  <a:solidFill>
                    <a:sysClr val="windowText" lastClr="000000"/>
                  </a:solidFill>
                  <a:latin typeface="KoPubWorld돋움체 Light" panose="00000300000000000000" charset="-127"/>
                  <a:ea typeface="KoPubWorld돋움체 Light" panose="00000300000000000000" charset="-127"/>
                  <a:cs typeface="KoPubWorld돋움체 Light" panose="00000300000000000000" charset="-127"/>
                </a:rPr>
                <a:t>5vs5</a:t>
              </a:r>
              <a:endParaRPr kumimoji="1" lang="ko-KR" altLang="en-US" sz="1000" dirty="0">
                <a:solidFill>
                  <a:sysClr val="windowText" lastClr="000000"/>
                </a:solidFill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endParaRPr>
            </a:p>
          </p:txBody>
        </p:sp>
        <p:sp>
          <p:nvSpPr>
            <p:cNvPr id="51" name="모서리가 둥근 직사각형 50">
              <a:extLst>
                <a:ext uri="{FF2B5EF4-FFF2-40B4-BE49-F238E27FC236}">
                  <a16:creationId xmlns:a16="http://schemas.microsoft.com/office/drawing/2014/main" id="{0C15CBBB-F276-E4DC-68C7-057A461D6F08}"/>
                </a:ext>
              </a:extLst>
            </p:cNvPr>
            <p:cNvSpPr/>
            <p:nvPr/>
          </p:nvSpPr>
          <p:spPr>
            <a:xfrm>
              <a:off x="1085043" y="4294850"/>
              <a:ext cx="573436" cy="29631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000" dirty="0">
                  <a:solidFill>
                    <a:sysClr val="windowText" lastClr="000000"/>
                  </a:solidFill>
                  <a:latin typeface="KoPubWorld돋움체 Light" panose="00000300000000000000" charset="-127"/>
                  <a:ea typeface="KoPubWorld돋움체 Light" panose="00000300000000000000" charset="-127"/>
                  <a:cs typeface="KoPubWorld돋움체 Light" panose="00000300000000000000" charset="-127"/>
                </a:rPr>
                <a:t>6vs6</a:t>
              </a:r>
              <a:endParaRPr kumimoji="1" lang="ko-KR" altLang="en-US" sz="1000" dirty="0">
                <a:solidFill>
                  <a:sysClr val="windowText" lastClr="000000"/>
                </a:solidFill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endParaRPr>
            </a:p>
          </p:txBody>
        </p:sp>
        <p:sp>
          <p:nvSpPr>
            <p:cNvPr id="63" name="모서리가 둥근 직사각형 62">
              <a:extLst>
                <a:ext uri="{FF2B5EF4-FFF2-40B4-BE49-F238E27FC236}">
                  <a16:creationId xmlns:a16="http://schemas.microsoft.com/office/drawing/2014/main" id="{1D691540-F792-566A-CB8B-60D47742B4A7}"/>
                </a:ext>
              </a:extLst>
            </p:cNvPr>
            <p:cNvSpPr/>
            <p:nvPr/>
          </p:nvSpPr>
          <p:spPr>
            <a:xfrm>
              <a:off x="1732370" y="4294850"/>
              <a:ext cx="573436" cy="29631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00" dirty="0">
                  <a:solidFill>
                    <a:sysClr val="windowText" lastClr="000000"/>
                  </a:solidFill>
                  <a:latin typeface="KoPubWorld돋움체 Light" panose="00000300000000000000" charset="-127"/>
                  <a:ea typeface="KoPubWorld돋움체 Light" panose="00000300000000000000" charset="-127"/>
                  <a:cs typeface="KoPubWorld돋움체 Light" panose="00000300000000000000" charset="-127"/>
                </a:rPr>
                <a:t>주차</a:t>
              </a:r>
            </a:p>
          </p:txBody>
        </p:sp>
        <p:sp>
          <p:nvSpPr>
            <p:cNvPr id="64" name="모서리가 둥근 직사각형 63">
              <a:extLst>
                <a:ext uri="{FF2B5EF4-FFF2-40B4-BE49-F238E27FC236}">
                  <a16:creationId xmlns:a16="http://schemas.microsoft.com/office/drawing/2014/main" id="{727A669C-BD47-6EFE-63A4-BF3BFB3AF03D}"/>
                </a:ext>
              </a:extLst>
            </p:cNvPr>
            <p:cNvSpPr/>
            <p:nvPr/>
          </p:nvSpPr>
          <p:spPr>
            <a:xfrm>
              <a:off x="2356958" y="4294192"/>
              <a:ext cx="663256" cy="29631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00" dirty="0">
                  <a:solidFill>
                    <a:sysClr val="windowText" lastClr="000000"/>
                  </a:solidFill>
                  <a:latin typeface="KoPubWorld돋움체 Light" panose="00000300000000000000" charset="-127"/>
                  <a:ea typeface="KoPubWorld돋움체 Light" panose="00000300000000000000" charset="-127"/>
                  <a:cs typeface="KoPubWorld돋움체 Light" panose="00000300000000000000" charset="-127"/>
                </a:rPr>
                <a:t>공대여</a:t>
              </a:r>
            </a:p>
          </p:txBody>
        </p:sp>
        <p:sp>
          <p:nvSpPr>
            <p:cNvPr id="65" name="모서리가 둥근 직사각형 64">
              <a:extLst>
                <a:ext uri="{FF2B5EF4-FFF2-40B4-BE49-F238E27FC236}">
                  <a16:creationId xmlns:a16="http://schemas.microsoft.com/office/drawing/2014/main" id="{2F7B4D73-34C6-0090-6F76-A2D630E9A44B}"/>
                </a:ext>
              </a:extLst>
            </p:cNvPr>
            <p:cNvSpPr/>
            <p:nvPr/>
          </p:nvSpPr>
          <p:spPr>
            <a:xfrm>
              <a:off x="3062155" y="4282162"/>
              <a:ext cx="663256" cy="29631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00" dirty="0" err="1">
                  <a:solidFill>
                    <a:sysClr val="windowText" lastClr="000000"/>
                  </a:solidFill>
                  <a:latin typeface="KoPubWorld돋움체 Light" panose="00000300000000000000" charset="-127"/>
                  <a:ea typeface="KoPubWorld돋움체 Light" panose="00000300000000000000" charset="-127"/>
                  <a:cs typeface="KoPubWorld돋움체 Light" panose="00000300000000000000" charset="-127"/>
                </a:rPr>
                <a:t>팀조끼</a:t>
              </a:r>
              <a:endParaRPr kumimoji="1" lang="ko-KR" altLang="en-US" sz="1000" dirty="0">
                <a:solidFill>
                  <a:sysClr val="windowText" lastClr="000000"/>
                </a:solidFill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endParaRPr>
            </a:p>
          </p:txBody>
        </p:sp>
        <p:sp>
          <p:nvSpPr>
            <p:cNvPr id="66" name="모서리가 둥근 직사각형 65">
              <a:extLst>
                <a:ext uri="{FF2B5EF4-FFF2-40B4-BE49-F238E27FC236}">
                  <a16:creationId xmlns:a16="http://schemas.microsoft.com/office/drawing/2014/main" id="{6C1BD0A6-72B6-9D76-82D9-76B32E472942}"/>
                </a:ext>
              </a:extLst>
            </p:cNvPr>
            <p:cNvSpPr/>
            <p:nvPr/>
          </p:nvSpPr>
          <p:spPr>
            <a:xfrm>
              <a:off x="3765569" y="4282854"/>
              <a:ext cx="658322" cy="305367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00" dirty="0">
                  <a:solidFill>
                    <a:sysClr val="windowText" lastClr="000000"/>
                  </a:solidFill>
                  <a:latin typeface="KoPubWorld돋움체 Light" panose="00000300000000000000" charset="-127"/>
                  <a:ea typeface="KoPubWorld돋움체 Light" panose="00000300000000000000" charset="-127"/>
                  <a:cs typeface="KoPubWorld돋움체 Light" panose="00000300000000000000" charset="-127"/>
                </a:rPr>
                <a:t>샤워실</a:t>
              </a:r>
            </a:p>
          </p:txBody>
        </p:sp>
        <p:sp>
          <p:nvSpPr>
            <p:cNvPr id="67" name="모서리가 둥근 직사각형 66">
              <a:extLst>
                <a:ext uri="{FF2B5EF4-FFF2-40B4-BE49-F238E27FC236}">
                  <a16:creationId xmlns:a16="http://schemas.microsoft.com/office/drawing/2014/main" id="{F7F9B90D-73AC-837C-A6D4-CA814AAF68D8}"/>
                </a:ext>
              </a:extLst>
            </p:cNvPr>
            <p:cNvSpPr/>
            <p:nvPr/>
          </p:nvSpPr>
          <p:spPr>
            <a:xfrm>
              <a:off x="4481760" y="4282162"/>
              <a:ext cx="658322" cy="305367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00" dirty="0" err="1">
                  <a:solidFill>
                    <a:sysClr val="windowText" lastClr="000000"/>
                  </a:solidFill>
                  <a:latin typeface="KoPubWorld돋움체 Light" panose="00000300000000000000" charset="-127"/>
                  <a:ea typeface="KoPubWorld돋움체 Light" panose="00000300000000000000" charset="-127"/>
                  <a:cs typeface="KoPubWorld돋움체 Light" panose="00000300000000000000" charset="-127"/>
                </a:rPr>
                <a:t>풋살화</a:t>
              </a:r>
              <a:endParaRPr kumimoji="1" lang="ko-KR" altLang="en-US" sz="1000" dirty="0">
                <a:solidFill>
                  <a:sysClr val="windowText" lastClr="000000"/>
                </a:solidFill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endParaRPr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59AA67E7-B40F-4DDD-D230-468DD668E884}"/>
              </a:ext>
            </a:extLst>
          </p:cNvPr>
          <p:cNvGrpSpPr/>
          <p:nvPr/>
        </p:nvGrpSpPr>
        <p:grpSpPr>
          <a:xfrm>
            <a:off x="375132" y="4714965"/>
            <a:ext cx="4906582" cy="1887376"/>
            <a:chOff x="380950" y="2755852"/>
            <a:chExt cx="4906582" cy="1887376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4E521D68-267E-15D9-CB2B-0AB0AA492803}"/>
                </a:ext>
              </a:extLst>
            </p:cNvPr>
            <p:cNvSpPr/>
            <p:nvPr/>
          </p:nvSpPr>
          <p:spPr>
            <a:xfrm>
              <a:off x="380950" y="2755852"/>
              <a:ext cx="4906582" cy="1887376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056077EE-D482-65F3-30B1-F4A0184F73AC}"/>
                </a:ext>
              </a:extLst>
            </p:cNvPr>
            <p:cNvSpPr txBox="1"/>
            <p:nvPr/>
          </p:nvSpPr>
          <p:spPr>
            <a:xfrm>
              <a:off x="752686" y="3755112"/>
              <a:ext cx="12392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spc="-150" dirty="0">
                  <a:latin typeface="KoPubWorld돋움체 Light" panose="00000300000000000000" charset="-127"/>
                  <a:ea typeface="KoPubWorld돋움체 Light" panose="00000300000000000000" charset="-127"/>
                  <a:cs typeface="KoPubWorld돋움체 Light" panose="00000300000000000000" charset="-127"/>
                </a:rPr>
                <a:t>강남 </a:t>
              </a:r>
              <a:r>
                <a:rPr lang="en-US" altLang="ko-KR" sz="1400" spc="-150" dirty="0">
                  <a:latin typeface="KoPubWorld돋움체 Light" panose="00000300000000000000" charset="-127"/>
                  <a:ea typeface="KoPubWorld돋움체 Light" panose="00000300000000000000" charset="-127"/>
                  <a:cs typeface="KoPubWorld돋움체 Light" panose="00000300000000000000" charset="-127"/>
                </a:rPr>
                <a:t>A </a:t>
              </a:r>
              <a:r>
                <a:rPr lang="ko-KR" altLang="en-US" sz="1400" spc="-150" dirty="0">
                  <a:latin typeface="KoPubWorld돋움체 Light" panose="00000300000000000000" charset="-127"/>
                  <a:ea typeface="KoPubWorld돋움체 Light" panose="00000300000000000000" charset="-127"/>
                  <a:cs typeface="KoPubWorld돋움체 Light" panose="00000300000000000000" charset="-127"/>
                </a:rPr>
                <a:t>경기장</a:t>
              </a: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089F418A-8945-7AA5-F049-D672866B11A7}"/>
                </a:ext>
              </a:extLst>
            </p:cNvPr>
            <p:cNvSpPr/>
            <p:nvPr/>
          </p:nvSpPr>
          <p:spPr>
            <a:xfrm>
              <a:off x="689955" y="3008957"/>
              <a:ext cx="1251971" cy="693855"/>
            </a:xfrm>
            <a:prstGeom prst="rect">
              <a:avLst/>
            </a:prstGeom>
            <a:solidFill>
              <a:srgbClr val="D1D1D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15CB69ED-9A6A-7313-688C-9FF21A38A4C4}"/>
                </a:ext>
              </a:extLst>
            </p:cNvPr>
            <p:cNvSpPr txBox="1"/>
            <p:nvPr/>
          </p:nvSpPr>
          <p:spPr>
            <a:xfrm>
              <a:off x="2024309" y="3026096"/>
              <a:ext cx="29444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ko-KR" altLang="en-US" dirty="0">
                  <a:latin typeface="KoPubWorld돋움체 Light" panose="00000300000000000000" charset="-127"/>
                  <a:ea typeface="KoPubWorld돋움체 Light" panose="00000300000000000000" charset="-127"/>
                  <a:cs typeface="KoPubWorld돋움체 Light" panose="00000300000000000000" charset="-127"/>
                </a:rPr>
                <a:t>위치 </a:t>
              </a:r>
              <a:r>
                <a:rPr lang="en-US" altLang="ko-KR" dirty="0">
                  <a:latin typeface="KoPubWorld돋움체 Light" panose="00000300000000000000" charset="-127"/>
                  <a:ea typeface="KoPubWorld돋움체 Light" panose="00000300000000000000" charset="-127"/>
                  <a:cs typeface="KoPubWorld돋움체 Light" panose="00000300000000000000" charset="-127"/>
                </a:rPr>
                <a:t>: XX</a:t>
              </a:r>
              <a:r>
                <a:rPr lang="ko-KR" altLang="en-US" dirty="0">
                  <a:latin typeface="KoPubWorld돋움체 Light" panose="00000300000000000000" charset="-127"/>
                  <a:ea typeface="KoPubWorld돋움체 Light" panose="00000300000000000000" charset="-127"/>
                  <a:cs typeface="KoPubWorld돋움체 Light" panose="00000300000000000000" charset="-127"/>
                </a:rPr>
                <a:t>시 </a:t>
              </a:r>
              <a:r>
                <a:rPr lang="en-US" altLang="ko-KR" dirty="0">
                  <a:latin typeface="KoPubWorld돋움체 Light" panose="00000300000000000000" charset="-127"/>
                  <a:ea typeface="KoPubWorld돋움체 Light" panose="00000300000000000000" charset="-127"/>
                  <a:cs typeface="KoPubWorld돋움체 Light" panose="00000300000000000000" charset="-127"/>
                </a:rPr>
                <a:t>XX</a:t>
              </a:r>
              <a:r>
                <a:rPr lang="ko-KR" altLang="en-US" dirty="0">
                  <a:latin typeface="KoPubWorld돋움체 Light" panose="00000300000000000000" charset="-127"/>
                  <a:ea typeface="KoPubWorld돋움체 Light" panose="00000300000000000000" charset="-127"/>
                  <a:cs typeface="KoPubWorld돋움체 Light" panose="00000300000000000000" charset="-127"/>
                </a:rPr>
                <a:t>구 </a:t>
              </a:r>
              <a:r>
                <a:rPr lang="en-US" altLang="ko-KR" dirty="0">
                  <a:latin typeface="KoPubWorld돋움체 Light" panose="00000300000000000000" charset="-127"/>
                  <a:ea typeface="KoPubWorld돋움체 Light" panose="00000300000000000000" charset="-127"/>
                  <a:cs typeface="KoPubWorld돋움체 Light" panose="00000300000000000000" charset="-127"/>
                </a:rPr>
                <a:t>XX</a:t>
              </a:r>
            </a:p>
            <a:p>
              <a:r>
                <a:rPr lang="ko-KR" altLang="en-US" dirty="0">
                  <a:latin typeface="KoPubWorld돋움체 Light" panose="00000300000000000000" charset="-127"/>
                  <a:ea typeface="KoPubWorld돋움체 Light" panose="00000300000000000000" charset="-127"/>
                  <a:cs typeface="KoPubWorld돋움체 Light" panose="00000300000000000000" charset="-127"/>
                </a:rPr>
                <a:t>연락 번호 </a:t>
              </a:r>
              <a:r>
                <a:rPr lang="en-US" altLang="ko-KR" dirty="0">
                  <a:latin typeface="KoPubWorld돋움체 Light" panose="00000300000000000000" charset="-127"/>
                  <a:ea typeface="KoPubWorld돋움체 Light" panose="00000300000000000000" charset="-127"/>
                  <a:cs typeface="KoPubWorld돋움체 Light" panose="00000300000000000000" charset="-127"/>
                </a:rPr>
                <a:t>: 010-XXXX-XXXX</a:t>
              </a:r>
              <a:endParaRPr lang="ko-KR" altLang="en-US" dirty="0"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endParaRPr>
            </a:p>
          </p:txBody>
        </p:sp>
        <p:cxnSp>
          <p:nvCxnSpPr>
            <p:cNvPr id="73" name="직선 연결선[R] 72">
              <a:extLst>
                <a:ext uri="{FF2B5EF4-FFF2-40B4-BE49-F238E27FC236}">
                  <a16:creationId xmlns:a16="http://schemas.microsoft.com/office/drawing/2014/main" id="{BB1B011C-8367-A77D-52FE-AA9A7F86C2D1}"/>
                </a:ext>
              </a:extLst>
            </p:cNvPr>
            <p:cNvCxnSpPr>
              <a:cxnSpLocks/>
            </p:cNvCxnSpPr>
            <p:nvPr/>
          </p:nvCxnSpPr>
          <p:spPr>
            <a:xfrm>
              <a:off x="689955" y="4193680"/>
              <a:ext cx="4364979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모서리가 둥근 직사각형 73">
              <a:extLst>
                <a:ext uri="{FF2B5EF4-FFF2-40B4-BE49-F238E27FC236}">
                  <a16:creationId xmlns:a16="http://schemas.microsoft.com/office/drawing/2014/main" id="{CAE209C4-D2FC-AB12-F483-004C1457913E}"/>
                </a:ext>
              </a:extLst>
            </p:cNvPr>
            <p:cNvSpPr/>
            <p:nvPr/>
          </p:nvSpPr>
          <p:spPr>
            <a:xfrm>
              <a:off x="467943" y="4294851"/>
              <a:ext cx="573436" cy="29631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000" dirty="0">
                  <a:solidFill>
                    <a:sysClr val="windowText" lastClr="000000"/>
                  </a:solidFill>
                  <a:latin typeface="KoPubWorld돋움체 Light" panose="00000300000000000000" charset="-127"/>
                  <a:ea typeface="KoPubWorld돋움체 Light" panose="00000300000000000000" charset="-127"/>
                  <a:cs typeface="KoPubWorld돋움체 Light" panose="00000300000000000000" charset="-127"/>
                </a:rPr>
                <a:t>5vs5</a:t>
              </a:r>
              <a:endParaRPr kumimoji="1" lang="ko-KR" altLang="en-US" sz="1000" dirty="0">
                <a:solidFill>
                  <a:sysClr val="windowText" lastClr="000000"/>
                </a:solidFill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endParaRPr>
            </a:p>
          </p:txBody>
        </p:sp>
        <p:sp>
          <p:nvSpPr>
            <p:cNvPr id="75" name="모서리가 둥근 직사각형 74">
              <a:extLst>
                <a:ext uri="{FF2B5EF4-FFF2-40B4-BE49-F238E27FC236}">
                  <a16:creationId xmlns:a16="http://schemas.microsoft.com/office/drawing/2014/main" id="{5B78FE3C-4804-F2E4-A4F0-6E45273533A6}"/>
                </a:ext>
              </a:extLst>
            </p:cNvPr>
            <p:cNvSpPr/>
            <p:nvPr/>
          </p:nvSpPr>
          <p:spPr>
            <a:xfrm>
              <a:off x="1085043" y="4294850"/>
              <a:ext cx="573436" cy="29631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000" dirty="0">
                  <a:solidFill>
                    <a:sysClr val="windowText" lastClr="000000"/>
                  </a:solidFill>
                  <a:latin typeface="KoPubWorld돋움체 Light" panose="00000300000000000000" charset="-127"/>
                  <a:ea typeface="KoPubWorld돋움체 Light" panose="00000300000000000000" charset="-127"/>
                  <a:cs typeface="KoPubWorld돋움체 Light" panose="00000300000000000000" charset="-127"/>
                </a:rPr>
                <a:t>6vs6</a:t>
              </a:r>
              <a:endParaRPr kumimoji="1" lang="ko-KR" altLang="en-US" sz="1000" dirty="0">
                <a:solidFill>
                  <a:sysClr val="windowText" lastClr="000000"/>
                </a:solidFill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endParaRPr>
            </a:p>
          </p:txBody>
        </p:sp>
        <p:sp>
          <p:nvSpPr>
            <p:cNvPr id="76" name="모서리가 둥근 직사각형 75">
              <a:extLst>
                <a:ext uri="{FF2B5EF4-FFF2-40B4-BE49-F238E27FC236}">
                  <a16:creationId xmlns:a16="http://schemas.microsoft.com/office/drawing/2014/main" id="{62CAA182-AA8E-27BC-DAB5-3B0C22E61CF7}"/>
                </a:ext>
              </a:extLst>
            </p:cNvPr>
            <p:cNvSpPr/>
            <p:nvPr/>
          </p:nvSpPr>
          <p:spPr>
            <a:xfrm>
              <a:off x="1732370" y="4294850"/>
              <a:ext cx="573436" cy="29631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00" dirty="0">
                  <a:solidFill>
                    <a:sysClr val="windowText" lastClr="000000"/>
                  </a:solidFill>
                  <a:latin typeface="KoPubWorld돋움체 Light" panose="00000300000000000000" charset="-127"/>
                  <a:ea typeface="KoPubWorld돋움체 Light" panose="00000300000000000000" charset="-127"/>
                  <a:cs typeface="KoPubWorld돋움체 Light" panose="00000300000000000000" charset="-127"/>
                </a:rPr>
                <a:t>주차</a:t>
              </a:r>
            </a:p>
          </p:txBody>
        </p:sp>
        <p:sp>
          <p:nvSpPr>
            <p:cNvPr id="77" name="모서리가 둥근 직사각형 76">
              <a:extLst>
                <a:ext uri="{FF2B5EF4-FFF2-40B4-BE49-F238E27FC236}">
                  <a16:creationId xmlns:a16="http://schemas.microsoft.com/office/drawing/2014/main" id="{B1FBFA81-7EFD-26AF-8D81-320C0385075A}"/>
                </a:ext>
              </a:extLst>
            </p:cNvPr>
            <p:cNvSpPr/>
            <p:nvPr/>
          </p:nvSpPr>
          <p:spPr>
            <a:xfrm>
              <a:off x="2356958" y="4294192"/>
              <a:ext cx="663256" cy="29631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00" dirty="0">
                  <a:solidFill>
                    <a:sysClr val="windowText" lastClr="000000"/>
                  </a:solidFill>
                  <a:latin typeface="KoPubWorld돋움체 Light" panose="00000300000000000000" charset="-127"/>
                  <a:ea typeface="KoPubWorld돋움체 Light" panose="00000300000000000000" charset="-127"/>
                  <a:cs typeface="KoPubWorld돋움체 Light" panose="00000300000000000000" charset="-127"/>
                </a:rPr>
                <a:t>공대여</a:t>
              </a:r>
            </a:p>
          </p:txBody>
        </p:sp>
        <p:sp>
          <p:nvSpPr>
            <p:cNvPr id="78" name="모서리가 둥근 직사각형 77">
              <a:extLst>
                <a:ext uri="{FF2B5EF4-FFF2-40B4-BE49-F238E27FC236}">
                  <a16:creationId xmlns:a16="http://schemas.microsoft.com/office/drawing/2014/main" id="{28537B12-C227-5BB0-291C-A61AA527D656}"/>
                </a:ext>
              </a:extLst>
            </p:cNvPr>
            <p:cNvSpPr/>
            <p:nvPr/>
          </p:nvSpPr>
          <p:spPr>
            <a:xfrm>
              <a:off x="3062155" y="4282162"/>
              <a:ext cx="663256" cy="29631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00" dirty="0" err="1">
                  <a:solidFill>
                    <a:sysClr val="windowText" lastClr="000000"/>
                  </a:solidFill>
                  <a:latin typeface="KoPubWorld돋움체 Light" panose="00000300000000000000" charset="-127"/>
                  <a:ea typeface="KoPubWorld돋움체 Light" panose="00000300000000000000" charset="-127"/>
                  <a:cs typeface="KoPubWorld돋움체 Light" panose="00000300000000000000" charset="-127"/>
                </a:rPr>
                <a:t>팀조끼</a:t>
              </a:r>
              <a:endParaRPr kumimoji="1" lang="ko-KR" altLang="en-US" sz="1000" dirty="0">
                <a:solidFill>
                  <a:sysClr val="windowText" lastClr="000000"/>
                </a:solidFill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endParaRPr>
            </a:p>
          </p:txBody>
        </p:sp>
        <p:sp>
          <p:nvSpPr>
            <p:cNvPr id="79" name="모서리가 둥근 직사각형 78">
              <a:extLst>
                <a:ext uri="{FF2B5EF4-FFF2-40B4-BE49-F238E27FC236}">
                  <a16:creationId xmlns:a16="http://schemas.microsoft.com/office/drawing/2014/main" id="{152CFECD-A5AF-66AF-40A5-1729538B6E5D}"/>
                </a:ext>
              </a:extLst>
            </p:cNvPr>
            <p:cNvSpPr/>
            <p:nvPr/>
          </p:nvSpPr>
          <p:spPr>
            <a:xfrm>
              <a:off x="3765569" y="4282854"/>
              <a:ext cx="658322" cy="305367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00" dirty="0">
                  <a:solidFill>
                    <a:sysClr val="windowText" lastClr="000000"/>
                  </a:solidFill>
                  <a:latin typeface="KoPubWorld돋움체 Light" panose="00000300000000000000" charset="-127"/>
                  <a:ea typeface="KoPubWorld돋움체 Light" panose="00000300000000000000" charset="-127"/>
                  <a:cs typeface="KoPubWorld돋움체 Light" panose="00000300000000000000" charset="-127"/>
                </a:rPr>
                <a:t>샤워실</a:t>
              </a:r>
            </a:p>
          </p:txBody>
        </p:sp>
        <p:sp>
          <p:nvSpPr>
            <p:cNvPr id="80" name="모서리가 둥근 직사각형 79">
              <a:extLst>
                <a:ext uri="{FF2B5EF4-FFF2-40B4-BE49-F238E27FC236}">
                  <a16:creationId xmlns:a16="http://schemas.microsoft.com/office/drawing/2014/main" id="{1B554F96-4BB8-B8B2-E309-45A5A7E017F7}"/>
                </a:ext>
              </a:extLst>
            </p:cNvPr>
            <p:cNvSpPr/>
            <p:nvPr/>
          </p:nvSpPr>
          <p:spPr>
            <a:xfrm>
              <a:off x="4481760" y="4282162"/>
              <a:ext cx="658322" cy="305367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00" dirty="0" err="1">
                  <a:solidFill>
                    <a:sysClr val="windowText" lastClr="000000"/>
                  </a:solidFill>
                  <a:latin typeface="KoPubWorld돋움체 Light" panose="00000300000000000000" charset="-127"/>
                  <a:ea typeface="KoPubWorld돋움체 Light" panose="00000300000000000000" charset="-127"/>
                  <a:cs typeface="KoPubWorld돋움체 Light" panose="00000300000000000000" charset="-127"/>
                </a:rPr>
                <a:t>풋살화</a:t>
              </a:r>
              <a:endParaRPr kumimoji="1" lang="ko-KR" altLang="en-US" sz="1000" dirty="0">
                <a:solidFill>
                  <a:sysClr val="windowText" lastClr="000000"/>
                </a:solidFill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endParaRPr>
            </a:p>
          </p:txBody>
        </p: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B478A305-B71F-C1BD-FDC2-AE20CE49EB74}"/>
              </a:ext>
            </a:extLst>
          </p:cNvPr>
          <p:cNvGrpSpPr/>
          <p:nvPr/>
        </p:nvGrpSpPr>
        <p:grpSpPr>
          <a:xfrm>
            <a:off x="5399550" y="4714965"/>
            <a:ext cx="3530050" cy="1887376"/>
            <a:chOff x="380950" y="2755852"/>
            <a:chExt cx="4906582" cy="1887376"/>
          </a:xfrm>
        </p:grpSpPr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D41F0AAD-1270-DD7E-44BB-83D762CAC4F8}"/>
                </a:ext>
              </a:extLst>
            </p:cNvPr>
            <p:cNvSpPr/>
            <p:nvPr/>
          </p:nvSpPr>
          <p:spPr>
            <a:xfrm>
              <a:off x="380950" y="2755852"/>
              <a:ext cx="4906582" cy="1887376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40AA891C-1A39-E9C9-FCE6-2C00D5F8B8C0}"/>
                </a:ext>
              </a:extLst>
            </p:cNvPr>
            <p:cNvSpPr txBox="1"/>
            <p:nvPr/>
          </p:nvSpPr>
          <p:spPr>
            <a:xfrm>
              <a:off x="752686" y="3755112"/>
              <a:ext cx="12392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spc="-150" dirty="0">
                  <a:latin typeface="KoPubWorld돋움체 Light" panose="00000300000000000000" charset="-127"/>
                  <a:ea typeface="KoPubWorld돋움체 Light" panose="00000300000000000000" charset="-127"/>
                  <a:cs typeface="KoPubWorld돋움체 Light" panose="00000300000000000000" charset="-127"/>
                </a:rPr>
                <a:t>강남 </a:t>
              </a:r>
              <a:r>
                <a:rPr lang="en-US" altLang="ko-KR" sz="1400" spc="-150" dirty="0">
                  <a:latin typeface="KoPubWorld돋움체 Light" panose="00000300000000000000" charset="-127"/>
                  <a:ea typeface="KoPubWorld돋움체 Light" panose="00000300000000000000" charset="-127"/>
                  <a:cs typeface="KoPubWorld돋움체 Light" panose="00000300000000000000" charset="-127"/>
                </a:rPr>
                <a:t>A </a:t>
              </a:r>
              <a:r>
                <a:rPr lang="ko-KR" altLang="en-US" sz="1400" spc="-150" dirty="0">
                  <a:latin typeface="KoPubWorld돋움체 Light" panose="00000300000000000000" charset="-127"/>
                  <a:ea typeface="KoPubWorld돋움체 Light" panose="00000300000000000000" charset="-127"/>
                  <a:cs typeface="KoPubWorld돋움체 Light" panose="00000300000000000000" charset="-127"/>
                </a:rPr>
                <a:t>경기장</a:t>
              </a: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963EEABA-B5E8-62E8-AE47-E79AF65D812A}"/>
                </a:ext>
              </a:extLst>
            </p:cNvPr>
            <p:cNvSpPr/>
            <p:nvPr/>
          </p:nvSpPr>
          <p:spPr>
            <a:xfrm>
              <a:off x="689955" y="3008957"/>
              <a:ext cx="1251971" cy="693855"/>
            </a:xfrm>
            <a:prstGeom prst="rect">
              <a:avLst/>
            </a:prstGeom>
            <a:solidFill>
              <a:srgbClr val="D1D1D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2BCB035C-4193-1AC6-9125-95FADF284463}"/>
                </a:ext>
              </a:extLst>
            </p:cNvPr>
            <p:cNvSpPr txBox="1"/>
            <p:nvPr/>
          </p:nvSpPr>
          <p:spPr>
            <a:xfrm>
              <a:off x="2024309" y="3026096"/>
              <a:ext cx="29444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ko-KR" altLang="en-US" dirty="0">
                  <a:latin typeface="KoPubWorld돋움체 Light" panose="00000300000000000000" charset="-127"/>
                  <a:ea typeface="KoPubWorld돋움체 Light" panose="00000300000000000000" charset="-127"/>
                  <a:cs typeface="KoPubWorld돋움체 Light" panose="00000300000000000000" charset="-127"/>
                </a:rPr>
                <a:t>위치 </a:t>
              </a:r>
              <a:r>
                <a:rPr lang="en-US" altLang="ko-KR" dirty="0">
                  <a:latin typeface="KoPubWorld돋움체 Light" panose="00000300000000000000" charset="-127"/>
                  <a:ea typeface="KoPubWorld돋움체 Light" panose="00000300000000000000" charset="-127"/>
                  <a:cs typeface="KoPubWorld돋움체 Light" panose="00000300000000000000" charset="-127"/>
                </a:rPr>
                <a:t>: XX</a:t>
              </a:r>
              <a:r>
                <a:rPr lang="ko-KR" altLang="en-US" dirty="0">
                  <a:latin typeface="KoPubWorld돋움체 Light" panose="00000300000000000000" charset="-127"/>
                  <a:ea typeface="KoPubWorld돋움체 Light" panose="00000300000000000000" charset="-127"/>
                  <a:cs typeface="KoPubWorld돋움체 Light" panose="00000300000000000000" charset="-127"/>
                </a:rPr>
                <a:t>시 </a:t>
              </a:r>
              <a:r>
                <a:rPr lang="en-US" altLang="ko-KR" dirty="0">
                  <a:latin typeface="KoPubWorld돋움체 Light" panose="00000300000000000000" charset="-127"/>
                  <a:ea typeface="KoPubWorld돋움체 Light" panose="00000300000000000000" charset="-127"/>
                  <a:cs typeface="KoPubWorld돋움체 Light" panose="00000300000000000000" charset="-127"/>
                </a:rPr>
                <a:t>XX</a:t>
              </a:r>
              <a:r>
                <a:rPr lang="ko-KR" altLang="en-US" dirty="0">
                  <a:latin typeface="KoPubWorld돋움체 Light" panose="00000300000000000000" charset="-127"/>
                  <a:ea typeface="KoPubWorld돋움체 Light" panose="00000300000000000000" charset="-127"/>
                  <a:cs typeface="KoPubWorld돋움체 Light" panose="00000300000000000000" charset="-127"/>
                </a:rPr>
                <a:t>구 </a:t>
              </a:r>
              <a:r>
                <a:rPr lang="en-US" altLang="ko-KR" dirty="0">
                  <a:latin typeface="KoPubWorld돋움체 Light" panose="00000300000000000000" charset="-127"/>
                  <a:ea typeface="KoPubWorld돋움체 Light" panose="00000300000000000000" charset="-127"/>
                  <a:cs typeface="KoPubWorld돋움체 Light" panose="00000300000000000000" charset="-127"/>
                </a:rPr>
                <a:t>XX</a:t>
              </a:r>
            </a:p>
            <a:p>
              <a:r>
                <a:rPr lang="ko-KR" altLang="en-US" dirty="0">
                  <a:latin typeface="KoPubWorld돋움체 Light" panose="00000300000000000000" charset="-127"/>
                  <a:ea typeface="KoPubWorld돋움체 Light" panose="00000300000000000000" charset="-127"/>
                  <a:cs typeface="KoPubWorld돋움체 Light" panose="00000300000000000000" charset="-127"/>
                </a:rPr>
                <a:t>연락 번호 </a:t>
              </a:r>
              <a:r>
                <a:rPr lang="en-US" altLang="ko-KR" dirty="0">
                  <a:latin typeface="KoPubWorld돋움체 Light" panose="00000300000000000000" charset="-127"/>
                  <a:ea typeface="KoPubWorld돋움체 Light" panose="00000300000000000000" charset="-127"/>
                  <a:cs typeface="KoPubWorld돋움체 Light" panose="00000300000000000000" charset="-127"/>
                </a:rPr>
                <a:t>: 010-XXXX-XXXX</a:t>
              </a:r>
              <a:endParaRPr lang="ko-KR" altLang="en-US" dirty="0"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endParaRPr>
            </a:p>
          </p:txBody>
        </p:sp>
        <p:cxnSp>
          <p:nvCxnSpPr>
            <p:cNvPr id="86" name="직선 연결선[R] 85">
              <a:extLst>
                <a:ext uri="{FF2B5EF4-FFF2-40B4-BE49-F238E27FC236}">
                  <a16:creationId xmlns:a16="http://schemas.microsoft.com/office/drawing/2014/main" id="{BC7467CA-3621-F3C3-8476-57A348A5D342}"/>
                </a:ext>
              </a:extLst>
            </p:cNvPr>
            <p:cNvCxnSpPr>
              <a:cxnSpLocks/>
            </p:cNvCxnSpPr>
            <p:nvPr/>
          </p:nvCxnSpPr>
          <p:spPr>
            <a:xfrm>
              <a:off x="689955" y="4193680"/>
              <a:ext cx="4364979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모서리가 둥근 직사각형 86">
              <a:extLst>
                <a:ext uri="{FF2B5EF4-FFF2-40B4-BE49-F238E27FC236}">
                  <a16:creationId xmlns:a16="http://schemas.microsoft.com/office/drawing/2014/main" id="{5C113382-AD01-2983-3795-7C01751AC1D6}"/>
                </a:ext>
              </a:extLst>
            </p:cNvPr>
            <p:cNvSpPr/>
            <p:nvPr/>
          </p:nvSpPr>
          <p:spPr>
            <a:xfrm>
              <a:off x="467943" y="4294851"/>
              <a:ext cx="573436" cy="29631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000" dirty="0">
                  <a:solidFill>
                    <a:sysClr val="windowText" lastClr="000000"/>
                  </a:solidFill>
                  <a:latin typeface="KoPubWorld돋움체 Light" panose="00000300000000000000" charset="-127"/>
                  <a:ea typeface="KoPubWorld돋움체 Light" panose="00000300000000000000" charset="-127"/>
                  <a:cs typeface="KoPubWorld돋움체 Light" panose="00000300000000000000" charset="-127"/>
                </a:rPr>
                <a:t>5vs5</a:t>
              </a:r>
              <a:endParaRPr kumimoji="1" lang="ko-KR" altLang="en-US" sz="1000" dirty="0">
                <a:solidFill>
                  <a:sysClr val="windowText" lastClr="000000"/>
                </a:solidFill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endParaRPr>
            </a:p>
          </p:txBody>
        </p:sp>
        <p:sp>
          <p:nvSpPr>
            <p:cNvPr id="88" name="모서리가 둥근 직사각형 87">
              <a:extLst>
                <a:ext uri="{FF2B5EF4-FFF2-40B4-BE49-F238E27FC236}">
                  <a16:creationId xmlns:a16="http://schemas.microsoft.com/office/drawing/2014/main" id="{A3481934-F5F5-3C5D-6F98-326355F89961}"/>
                </a:ext>
              </a:extLst>
            </p:cNvPr>
            <p:cNvSpPr/>
            <p:nvPr/>
          </p:nvSpPr>
          <p:spPr>
            <a:xfrm>
              <a:off x="1085043" y="4294850"/>
              <a:ext cx="573436" cy="29631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000" dirty="0">
                  <a:solidFill>
                    <a:sysClr val="windowText" lastClr="000000"/>
                  </a:solidFill>
                  <a:latin typeface="KoPubWorld돋움체 Light" panose="00000300000000000000" charset="-127"/>
                  <a:ea typeface="KoPubWorld돋움체 Light" panose="00000300000000000000" charset="-127"/>
                  <a:cs typeface="KoPubWorld돋움체 Light" panose="00000300000000000000" charset="-127"/>
                </a:rPr>
                <a:t>6vs6</a:t>
              </a:r>
              <a:endParaRPr kumimoji="1" lang="ko-KR" altLang="en-US" sz="1000" dirty="0">
                <a:solidFill>
                  <a:sysClr val="windowText" lastClr="000000"/>
                </a:solidFill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endParaRPr>
            </a:p>
          </p:txBody>
        </p:sp>
        <p:sp>
          <p:nvSpPr>
            <p:cNvPr id="89" name="모서리가 둥근 직사각형 88">
              <a:extLst>
                <a:ext uri="{FF2B5EF4-FFF2-40B4-BE49-F238E27FC236}">
                  <a16:creationId xmlns:a16="http://schemas.microsoft.com/office/drawing/2014/main" id="{AB6BE81F-00DA-93C2-CCDD-0946716212DF}"/>
                </a:ext>
              </a:extLst>
            </p:cNvPr>
            <p:cNvSpPr/>
            <p:nvPr/>
          </p:nvSpPr>
          <p:spPr>
            <a:xfrm>
              <a:off x="1732370" y="4294850"/>
              <a:ext cx="573436" cy="29631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00" dirty="0">
                  <a:solidFill>
                    <a:sysClr val="windowText" lastClr="000000"/>
                  </a:solidFill>
                  <a:latin typeface="KoPubWorld돋움체 Light" panose="00000300000000000000" charset="-127"/>
                  <a:ea typeface="KoPubWorld돋움체 Light" panose="00000300000000000000" charset="-127"/>
                  <a:cs typeface="KoPubWorld돋움체 Light" panose="00000300000000000000" charset="-127"/>
                </a:rPr>
                <a:t>주차</a:t>
              </a:r>
            </a:p>
          </p:txBody>
        </p:sp>
        <p:sp>
          <p:nvSpPr>
            <p:cNvPr id="90" name="모서리가 둥근 직사각형 89">
              <a:extLst>
                <a:ext uri="{FF2B5EF4-FFF2-40B4-BE49-F238E27FC236}">
                  <a16:creationId xmlns:a16="http://schemas.microsoft.com/office/drawing/2014/main" id="{4CA1E275-1B34-ABC3-9ADF-4280A070BEC0}"/>
                </a:ext>
              </a:extLst>
            </p:cNvPr>
            <p:cNvSpPr/>
            <p:nvPr/>
          </p:nvSpPr>
          <p:spPr>
            <a:xfrm>
              <a:off x="2356958" y="4294192"/>
              <a:ext cx="663256" cy="29631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00" dirty="0">
                  <a:solidFill>
                    <a:sysClr val="windowText" lastClr="000000"/>
                  </a:solidFill>
                  <a:latin typeface="KoPubWorld돋움체 Light" panose="00000300000000000000" charset="-127"/>
                  <a:ea typeface="KoPubWorld돋움체 Light" panose="00000300000000000000" charset="-127"/>
                  <a:cs typeface="KoPubWorld돋움체 Light" panose="00000300000000000000" charset="-127"/>
                </a:rPr>
                <a:t>공대여</a:t>
              </a:r>
            </a:p>
          </p:txBody>
        </p:sp>
        <p:sp>
          <p:nvSpPr>
            <p:cNvPr id="97" name="모서리가 둥근 직사각형 96">
              <a:extLst>
                <a:ext uri="{FF2B5EF4-FFF2-40B4-BE49-F238E27FC236}">
                  <a16:creationId xmlns:a16="http://schemas.microsoft.com/office/drawing/2014/main" id="{BFF01D4F-6499-0D06-37A7-1CA1AFAA6923}"/>
                </a:ext>
              </a:extLst>
            </p:cNvPr>
            <p:cNvSpPr/>
            <p:nvPr/>
          </p:nvSpPr>
          <p:spPr>
            <a:xfrm>
              <a:off x="3062155" y="4282162"/>
              <a:ext cx="663256" cy="29631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00" dirty="0" err="1">
                  <a:solidFill>
                    <a:sysClr val="windowText" lastClr="000000"/>
                  </a:solidFill>
                  <a:latin typeface="KoPubWorld돋움체 Light" panose="00000300000000000000" charset="-127"/>
                  <a:ea typeface="KoPubWorld돋움체 Light" panose="00000300000000000000" charset="-127"/>
                  <a:cs typeface="KoPubWorld돋움체 Light" panose="00000300000000000000" charset="-127"/>
                </a:rPr>
                <a:t>팀조끼</a:t>
              </a:r>
              <a:endParaRPr kumimoji="1" lang="ko-KR" altLang="en-US" sz="1000" dirty="0">
                <a:solidFill>
                  <a:sysClr val="windowText" lastClr="000000"/>
                </a:solidFill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endParaRPr>
            </a:p>
          </p:txBody>
        </p:sp>
        <p:sp>
          <p:nvSpPr>
            <p:cNvPr id="98" name="모서리가 둥근 직사각형 97">
              <a:extLst>
                <a:ext uri="{FF2B5EF4-FFF2-40B4-BE49-F238E27FC236}">
                  <a16:creationId xmlns:a16="http://schemas.microsoft.com/office/drawing/2014/main" id="{4BCA9251-4848-DD8C-FA5C-66747CF088D6}"/>
                </a:ext>
              </a:extLst>
            </p:cNvPr>
            <p:cNvSpPr/>
            <p:nvPr/>
          </p:nvSpPr>
          <p:spPr>
            <a:xfrm>
              <a:off x="3765569" y="4282854"/>
              <a:ext cx="658322" cy="305367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00" dirty="0">
                  <a:solidFill>
                    <a:sysClr val="windowText" lastClr="000000"/>
                  </a:solidFill>
                  <a:latin typeface="KoPubWorld돋움체 Light" panose="00000300000000000000" charset="-127"/>
                  <a:ea typeface="KoPubWorld돋움체 Light" panose="00000300000000000000" charset="-127"/>
                  <a:cs typeface="KoPubWorld돋움체 Light" panose="00000300000000000000" charset="-127"/>
                </a:rPr>
                <a:t>샤워실</a:t>
              </a:r>
            </a:p>
          </p:txBody>
        </p:sp>
        <p:sp>
          <p:nvSpPr>
            <p:cNvPr id="99" name="모서리가 둥근 직사각형 98">
              <a:extLst>
                <a:ext uri="{FF2B5EF4-FFF2-40B4-BE49-F238E27FC236}">
                  <a16:creationId xmlns:a16="http://schemas.microsoft.com/office/drawing/2014/main" id="{9F29D521-67DE-5FF4-3A59-5C73158C7108}"/>
                </a:ext>
              </a:extLst>
            </p:cNvPr>
            <p:cNvSpPr/>
            <p:nvPr/>
          </p:nvSpPr>
          <p:spPr>
            <a:xfrm>
              <a:off x="4481760" y="4282162"/>
              <a:ext cx="658322" cy="305367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00" dirty="0" err="1">
                  <a:solidFill>
                    <a:sysClr val="windowText" lastClr="000000"/>
                  </a:solidFill>
                  <a:latin typeface="KoPubWorld돋움체 Light" panose="00000300000000000000" charset="-127"/>
                  <a:ea typeface="KoPubWorld돋움체 Light" panose="00000300000000000000" charset="-127"/>
                  <a:cs typeface="KoPubWorld돋움체 Light" panose="00000300000000000000" charset="-127"/>
                </a:rPr>
                <a:t>풋살화</a:t>
              </a:r>
              <a:endParaRPr kumimoji="1" lang="ko-KR" altLang="en-US" sz="1000" dirty="0">
                <a:solidFill>
                  <a:sysClr val="windowText" lastClr="000000"/>
                </a:solidFill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endParaRPr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4134CBAF-F637-CEDA-1966-93805151D6F2}"/>
              </a:ext>
            </a:extLst>
          </p:cNvPr>
          <p:cNvSpPr/>
          <p:nvPr/>
        </p:nvSpPr>
        <p:spPr>
          <a:xfrm>
            <a:off x="291917" y="2685174"/>
            <a:ext cx="8743175" cy="3988904"/>
          </a:xfrm>
          <a:prstGeom prst="rect">
            <a:avLst/>
          </a:prstGeom>
          <a:solidFill>
            <a:srgbClr val="D1D1D1">
              <a:alpha val="74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World돋움체 Light" panose="00000300000000000000" charset="-127"/>
              <a:ea typeface="KoPubWorld돋움체 Light" panose="00000300000000000000" charset="-127"/>
              <a:cs typeface="KoPubWorld돋움체 Light" panose="0000030000000000000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6AD2ED9-5B00-06DA-5FC3-D5A26028E589}"/>
              </a:ext>
            </a:extLst>
          </p:cNvPr>
          <p:cNvSpPr/>
          <p:nvPr/>
        </p:nvSpPr>
        <p:spPr>
          <a:xfrm>
            <a:off x="985059" y="3106377"/>
            <a:ext cx="7364140" cy="3055226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rPr>
              <a:t>ㅍㅍ</a:t>
            </a:r>
            <a:endParaRPr lang="ko-KR" altLang="en-US" dirty="0">
              <a:latin typeface="KoPubWorld돋움체 Light" panose="00000300000000000000" charset="-127"/>
              <a:ea typeface="KoPubWorld돋움체 Light" panose="00000300000000000000" charset="-127"/>
              <a:cs typeface="KoPubWorld돋움체 Light" panose="0000030000000000000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E610A76-3CD7-F410-0877-A477B86B6B8E}"/>
              </a:ext>
            </a:extLst>
          </p:cNvPr>
          <p:cNvSpPr txBox="1"/>
          <p:nvPr/>
        </p:nvSpPr>
        <p:spPr>
          <a:xfrm>
            <a:off x="1542986" y="4723948"/>
            <a:ext cx="18600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pc="-150" dirty="0"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rPr>
              <a:t>강남 </a:t>
            </a:r>
            <a:r>
              <a:rPr lang="en-US" altLang="ko-KR" sz="1400" spc="-150" dirty="0"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rPr>
              <a:t>A </a:t>
            </a:r>
            <a:r>
              <a:rPr lang="ko-KR" altLang="en-US" sz="1400" spc="-150" dirty="0"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rPr>
              <a:t>경기장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EF7DC74-D1C1-BC1D-328D-73084001941B}"/>
              </a:ext>
            </a:extLst>
          </p:cNvPr>
          <p:cNvSpPr/>
          <p:nvPr/>
        </p:nvSpPr>
        <p:spPr>
          <a:xfrm>
            <a:off x="1448835" y="3516096"/>
            <a:ext cx="1879045" cy="1123191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rPr>
              <a:t>사진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13D2D2D-0CB3-1BA6-023F-6C8B90366950}"/>
              </a:ext>
            </a:extLst>
          </p:cNvPr>
          <p:cNvSpPr txBox="1"/>
          <p:nvPr/>
        </p:nvSpPr>
        <p:spPr>
          <a:xfrm>
            <a:off x="3451527" y="3543840"/>
            <a:ext cx="4419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ko-KR" altLang="en-US" dirty="0"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rPr>
              <a:t>위치 </a:t>
            </a:r>
            <a:r>
              <a:rPr lang="en-US" altLang="ko-KR" dirty="0"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rPr>
              <a:t>: XX</a:t>
            </a:r>
            <a:r>
              <a:rPr lang="ko-KR" altLang="en-US" dirty="0"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rPr>
              <a:t>시 </a:t>
            </a:r>
            <a:r>
              <a:rPr lang="en-US" altLang="ko-KR" dirty="0"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rPr>
              <a:t>XX</a:t>
            </a:r>
            <a:r>
              <a:rPr lang="ko-KR" altLang="en-US" dirty="0"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rPr>
              <a:t>구 </a:t>
            </a:r>
            <a:r>
              <a:rPr lang="en-US" altLang="ko-KR" dirty="0"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rPr>
              <a:t>XX</a:t>
            </a:r>
          </a:p>
        </p:txBody>
      </p: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DD43A233-2488-FC5A-1455-0B5878D48133}"/>
              </a:ext>
            </a:extLst>
          </p:cNvPr>
          <p:cNvCxnSpPr>
            <a:cxnSpLocks/>
          </p:cNvCxnSpPr>
          <p:nvPr/>
        </p:nvCxnSpPr>
        <p:spPr>
          <a:xfrm>
            <a:off x="1475333" y="6022002"/>
            <a:ext cx="655126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880A7B22-5CB8-287E-29BA-163C16A875AD}"/>
              </a:ext>
            </a:extLst>
          </p:cNvPr>
          <p:cNvSpPr txBox="1"/>
          <p:nvPr/>
        </p:nvSpPr>
        <p:spPr>
          <a:xfrm>
            <a:off x="3459751" y="3923273"/>
            <a:ext cx="4419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ko-KR" altLang="en-US" dirty="0"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rPr>
              <a:t>예약 날짜 선택</a:t>
            </a:r>
            <a:endParaRPr lang="en-US" altLang="ko-KR" dirty="0">
              <a:latin typeface="KoPubWorld돋움체 Light" panose="00000300000000000000" charset="-127"/>
              <a:ea typeface="KoPubWorld돋움체 Light" panose="00000300000000000000" charset="-127"/>
              <a:cs typeface="KoPubWorld돋움체 Light" panose="00000300000000000000" charset="-127"/>
            </a:endParaRPr>
          </a:p>
        </p:txBody>
      </p:sp>
      <p:pic>
        <p:nvPicPr>
          <p:cNvPr id="95" name="그림 94">
            <a:extLst>
              <a:ext uri="{FF2B5EF4-FFF2-40B4-BE49-F238E27FC236}">
                <a16:creationId xmlns:a16="http://schemas.microsoft.com/office/drawing/2014/main" id="{9CAC1725-B68E-6F15-134C-46E56847CA3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8104" b="57863"/>
          <a:stretch/>
        </p:blipFill>
        <p:spPr>
          <a:xfrm>
            <a:off x="3343673" y="4282162"/>
            <a:ext cx="2048335" cy="337203"/>
          </a:xfrm>
          <a:prstGeom prst="rect">
            <a:avLst/>
          </a:prstGeom>
        </p:spPr>
      </p:pic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8F4621AE-7043-E404-5FD4-6DBD0A75943F}"/>
              </a:ext>
            </a:extLst>
          </p:cNvPr>
          <p:cNvGrpSpPr/>
          <p:nvPr/>
        </p:nvGrpSpPr>
        <p:grpSpPr>
          <a:xfrm>
            <a:off x="1448835" y="5069968"/>
            <a:ext cx="6484190" cy="800269"/>
            <a:chOff x="1448835" y="5069968"/>
            <a:chExt cx="6484190" cy="800269"/>
          </a:xfrm>
        </p:grpSpPr>
        <p:pic>
          <p:nvPicPr>
            <p:cNvPr id="56" name="그림 55">
              <a:extLst>
                <a:ext uri="{FF2B5EF4-FFF2-40B4-BE49-F238E27FC236}">
                  <a16:creationId xmlns:a16="http://schemas.microsoft.com/office/drawing/2014/main" id="{26519EF1-AD76-2746-5E9A-46643D748E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48835" y="5069968"/>
              <a:ext cx="6421956" cy="800269"/>
            </a:xfrm>
            <a:prstGeom prst="rect">
              <a:avLst/>
            </a:prstGeom>
          </p:spPr>
        </p:pic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04F6B017-3A3C-2931-86E8-8A2B4FC5829D}"/>
                </a:ext>
              </a:extLst>
            </p:cNvPr>
            <p:cNvSpPr/>
            <p:nvPr/>
          </p:nvSpPr>
          <p:spPr>
            <a:xfrm>
              <a:off x="5885823" y="5081736"/>
              <a:ext cx="2047202" cy="332041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>
                  <a:latin typeface="KoPubWorld돋움체 Light" panose="00000300000000000000" charset="-127"/>
                  <a:ea typeface="KoPubWorld돋움체 Light" panose="00000300000000000000" charset="-127"/>
                  <a:cs typeface="KoPubWorld돋움체 Light" panose="00000300000000000000" charset="-127"/>
                </a:rPr>
                <a:t>ㅍㅍ</a:t>
              </a:r>
              <a:endParaRPr lang="ko-KR" altLang="en-US" dirty="0"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endParaRPr>
            </a:p>
          </p:txBody>
        </p:sp>
      </p:grp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EE062EE1-A038-F90D-4BA1-FBA46924967E}"/>
              </a:ext>
            </a:extLst>
          </p:cNvPr>
          <p:cNvGrpSpPr/>
          <p:nvPr/>
        </p:nvGrpSpPr>
        <p:grpSpPr>
          <a:xfrm>
            <a:off x="3330387" y="4121985"/>
            <a:ext cx="266420" cy="307777"/>
            <a:chOff x="7394543" y="1579667"/>
            <a:chExt cx="266420" cy="307777"/>
          </a:xfrm>
        </p:grpSpPr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id="{E6D1E11E-118F-6E34-51C0-6956B5DB4E3E}"/>
                </a:ext>
              </a:extLst>
            </p:cNvPr>
            <p:cNvSpPr/>
            <p:nvPr/>
          </p:nvSpPr>
          <p:spPr>
            <a:xfrm>
              <a:off x="7424116" y="1598847"/>
              <a:ext cx="234355" cy="2312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ko-KR" altLang="en-US" sz="1400" spc="-150" dirty="0">
                <a:solidFill>
                  <a:schemeClr val="bg1"/>
                </a:solidFill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endParaRP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9237A190-C69F-D7B4-AA19-B5BB8AA1A592}"/>
                </a:ext>
              </a:extLst>
            </p:cNvPr>
            <p:cNvSpPr txBox="1"/>
            <p:nvPr/>
          </p:nvSpPr>
          <p:spPr>
            <a:xfrm>
              <a:off x="7394543" y="1579667"/>
              <a:ext cx="266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>
                  <a:solidFill>
                    <a:schemeClr val="bg1"/>
                  </a:solidFill>
                  <a:latin typeface="KoPubWorld돋움체 Light" panose="00000300000000000000" charset="-127"/>
                  <a:ea typeface="KoPubWorld돋움체 Light" panose="00000300000000000000" charset="-127"/>
                  <a:cs typeface="KoPubWorld돋움체 Light" panose="00000300000000000000" charset="-127"/>
                </a:rPr>
                <a:t>1</a:t>
              </a:r>
              <a:endParaRPr lang="ko-KR" altLang="en-US" dirty="0">
                <a:solidFill>
                  <a:schemeClr val="bg1"/>
                </a:solidFill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endParaRPr>
            </a:p>
          </p:txBody>
        </p:sp>
      </p:grp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5D1CF60D-01E9-33A3-AC3B-AFCBDDA7F5D5}"/>
              </a:ext>
            </a:extLst>
          </p:cNvPr>
          <p:cNvSpPr/>
          <p:nvPr/>
        </p:nvSpPr>
        <p:spPr>
          <a:xfrm>
            <a:off x="7012031" y="3702596"/>
            <a:ext cx="822590" cy="775690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rPr>
              <a:t>예약 확정</a:t>
            </a:r>
          </a:p>
        </p:txBody>
      </p: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90DEFB9F-1C97-55A0-0C10-AD1A2E4DFEFC}"/>
              </a:ext>
            </a:extLst>
          </p:cNvPr>
          <p:cNvGrpSpPr/>
          <p:nvPr/>
        </p:nvGrpSpPr>
        <p:grpSpPr>
          <a:xfrm>
            <a:off x="6889434" y="3462998"/>
            <a:ext cx="266420" cy="307777"/>
            <a:chOff x="7394543" y="1579667"/>
            <a:chExt cx="266420" cy="307777"/>
          </a:xfrm>
        </p:grpSpPr>
        <p:sp>
          <p:nvSpPr>
            <p:cNvPr id="109" name="타원 108">
              <a:extLst>
                <a:ext uri="{FF2B5EF4-FFF2-40B4-BE49-F238E27FC236}">
                  <a16:creationId xmlns:a16="http://schemas.microsoft.com/office/drawing/2014/main" id="{C1F975BC-A59C-9979-2E78-CEF7098453AA}"/>
                </a:ext>
              </a:extLst>
            </p:cNvPr>
            <p:cNvSpPr/>
            <p:nvPr/>
          </p:nvSpPr>
          <p:spPr>
            <a:xfrm>
              <a:off x="7424116" y="1598847"/>
              <a:ext cx="234355" cy="2312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ko-KR" altLang="en-US" sz="1400" spc="-150" dirty="0">
                <a:solidFill>
                  <a:schemeClr val="bg1"/>
                </a:solidFill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6983664F-DE50-B0CB-6AA4-046F1D4E342A}"/>
                </a:ext>
              </a:extLst>
            </p:cNvPr>
            <p:cNvSpPr txBox="1"/>
            <p:nvPr/>
          </p:nvSpPr>
          <p:spPr>
            <a:xfrm>
              <a:off x="7394543" y="1579667"/>
              <a:ext cx="2664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>
                  <a:solidFill>
                    <a:schemeClr val="bg1"/>
                  </a:solidFill>
                  <a:latin typeface="KoPubWorld돋움체 Light" panose="00000300000000000000" charset="-127"/>
                  <a:ea typeface="KoPubWorld돋움체 Light" panose="00000300000000000000" charset="-127"/>
                  <a:cs typeface="KoPubWorld돋움체 Light" panose="00000300000000000000" charset="-127"/>
                </a:rPr>
                <a:t>3</a:t>
              </a:r>
              <a:endParaRPr lang="ko-KR" altLang="en-US" dirty="0">
                <a:solidFill>
                  <a:schemeClr val="bg1"/>
                </a:solidFill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4EC3E452-D114-3589-3061-E69852F5BE32}"/>
              </a:ext>
            </a:extLst>
          </p:cNvPr>
          <p:cNvSpPr txBox="1"/>
          <p:nvPr/>
        </p:nvSpPr>
        <p:spPr>
          <a:xfrm>
            <a:off x="2296258" y="2076691"/>
            <a:ext cx="9060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solidFill>
                  <a:srgbClr val="FF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ko-KR" altLang="en-US" dirty="0" err="1"/>
              <a:t>풋살장</a:t>
            </a:r>
            <a:r>
              <a:rPr lang="ko-KR" altLang="en-US" dirty="0"/>
              <a:t> 예약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1DEAA90-B576-543B-6003-9BFA0D45C8AC}"/>
              </a:ext>
            </a:extLst>
          </p:cNvPr>
          <p:cNvSpPr txBox="1"/>
          <p:nvPr/>
        </p:nvSpPr>
        <p:spPr>
          <a:xfrm>
            <a:off x="4482889" y="2076690"/>
            <a:ext cx="796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FA TEAM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78389B7-F383-E466-8D3E-F68C44F9E145}"/>
              </a:ext>
            </a:extLst>
          </p:cNvPr>
          <p:cNvSpPr txBox="1"/>
          <p:nvPr/>
        </p:nvSpPr>
        <p:spPr>
          <a:xfrm>
            <a:off x="6515120" y="2076691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Chatbot</a:t>
            </a:r>
            <a:endParaRPr lang="ko-KR" altLang="en-US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EB16E29-7BFA-82D5-2341-A05CCCFA9D53}"/>
              </a:ext>
            </a:extLst>
          </p:cNvPr>
          <p:cNvGraphicFramePr>
            <a:graphicFrameLocks noGrp="1"/>
          </p:cNvGraphicFramePr>
          <p:nvPr/>
        </p:nvGraphicFramePr>
        <p:xfrm>
          <a:off x="5567069" y="4228701"/>
          <a:ext cx="1360126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0126">
                  <a:extLst>
                    <a:ext uri="{9D8B030D-6E8A-4147-A177-3AD203B41FA5}">
                      <a16:colId xmlns:a16="http://schemas.microsoft.com/office/drawing/2014/main" val="1634660661"/>
                    </a:ext>
                  </a:extLst>
                </a:gridCol>
              </a:tblGrid>
              <a:tr h="1991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시간 선택 </a:t>
                      </a:r>
                      <a:r>
                        <a:rPr lang="en-US" altLang="ko-KR" sz="1200" dirty="0"/>
                        <a:t>V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1539080"/>
                  </a:ext>
                </a:extLst>
              </a:tr>
              <a:tr h="1991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 : 00 ~ 8 : 00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3219953"/>
                  </a:ext>
                </a:extLst>
              </a:tr>
              <a:tr h="1991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8 : 00 ~ 10 : 00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9389146"/>
                  </a:ext>
                </a:extLst>
              </a:tr>
              <a:tr h="1991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…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3228280"/>
                  </a:ext>
                </a:extLst>
              </a:tr>
            </a:tbl>
          </a:graphicData>
        </a:graphic>
      </p:graphicFrame>
      <p:grpSp>
        <p:nvGrpSpPr>
          <p:cNvPr id="100" name="그룹 99">
            <a:extLst>
              <a:ext uri="{FF2B5EF4-FFF2-40B4-BE49-F238E27FC236}">
                <a16:creationId xmlns:a16="http://schemas.microsoft.com/office/drawing/2014/main" id="{A577F9FC-38CF-9C93-F762-1505BB2F1EDD}"/>
              </a:ext>
            </a:extLst>
          </p:cNvPr>
          <p:cNvGrpSpPr/>
          <p:nvPr/>
        </p:nvGrpSpPr>
        <p:grpSpPr>
          <a:xfrm>
            <a:off x="5445408" y="4072928"/>
            <a:ext cx="266420" cy="317011"/>
            <a:chOff x="7408589" y="1598847"/>
            <a:chExt cx="266420" cy="317011"/>
          </a:xfrm>
        </p:grpSpPr>
        <p:sp>
          <p:nvSpPr>
            <p:cNvPr id="101" name="타원 100">
              <a:extLst>
                <a:ext uri="{FF2B5EF4-FFF2-40B4-BE49-F238E27FC236}">
                  <a16:creationId xmlns:a16="http://schemas.microsoft.com/office/drawing/2014/main" id="{D1A94DA3-4101-F5F4-1424-4208E95AADC4}"/>
                </a:ext>
              </a:extLst>
            </p:cNvPr>
            <p:cNvSpPr/>
            <p:nvPr/>
          </p:nvSpPr>
          <p:spPr>
            <a:xfrm>
              <a:off x="7424116" y="1598847"/>
              <a:ext cx="234355" cy="2312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ko-KR" altLang="en-US" sz="1400" spc="-150" dirty="0">
                <a:solidFill>
                  <a:schemeClr val="bg1"/>
                </a:solidFill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52531571-60DF-AEB1-95E8-9F1B6E060559}"/>
                </a:ext>
              </a:extLst>
            </p:cNvPr>
            <p:cNvSpPr txBox="1"/>
            <p:nvPr/>
          </p:nvSpPr>
          <p:spPr>
            <a:xfrm>
              <a:off x="7408589" y="1608081"/>
              <a:ext cx="266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>
                  <a:solidFill>
                    <a:schemeClr val="bg1"/>
                  </a:solidFill>
                  <a:latin typeface="KoPubWorld돋움체 Light" panose="00000300000000000000" charset="-127"/>
                  <a:ea typeface="KoPubWorld돋움체 Light" panose="00000300000000000000" charset="-127"/>
                  <a:cs typeface="KoPubWorld돋움체 Light" panose="00000300000000000000" charset="-127"/>
                </a:rPr>
                <a:t>2</a:t>
              </a:r>
              <a:endParaRPr lang="ko-KR" altLang="en-US" dirty="0">
                <a:solidFill>
                  <a:schemeClr val="bg1"/>
                </a:solidFill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3A33502A-C4F3-973A-E4AE-5486F5713F32}"/>
              </a:ext>
            </a:extLst>
          </p:cNvPr>
          <p:cNvGrpSpPr/>
          <p:nvPr/>
        </p:nvGrpSpPr>
        <p:grpSpPr>
          <a:xfrm>
            <a:off x="1493513" y="5283544"/>
            <a:ext cx="266420" cy="307777"/>
            <a:chOff x="7394543" y="1579667"/>
            <a:chExt cx="266420" cy="307777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8EFB2333-6894-FBD3-2FC5-127B37372573}"/>
                </a:ext>
              </a:extLst>
            </p:cNvPr>
            <p:cNvSpPr/>
            <p:nvPr/>
          </p:nvSpPr>
          <p:spPr>
            <a:xfrm>
              <a:off x="7424116" y="1598847"/>
              <a:ext cx="234355" cy="2312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ko-KR" altLang="en-US" sz="1400" spc="-150" dirty="0">
                <a:solidFill>
                  <a:schemeClr val="bg1"/>
                </a:solidFill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B3FA9A0-5BA6-D87D-DB1E-7E4B0CB8178C}"/>
                </a:ext>
              </a:extLst>
            </p:cNvPr>
            <p:cNvSpPr txBox="1"/>
            <p:nvPr/>
          </p:nvSpPr>
          <p:spPr>
            <a:xfrm>
              <a:off x="7394543" y="1579667"/>
              <a:ext cx="2664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>
                  <a:solidFill>
                    <a:schemeClr val="bg1"/>
                  </a:solidFill>
                  <a:latin typeface="KoPubWorld돋움체 Light" panose="00000300000000000000" charset="-127"/>
                  <a:ea typeface="KoPubWorld돋움체 Light" panose="00000300000000000000" charset="-127"/>
                  <a:cs typeface="KoPubWorld돋움체 Light" panose="00000300000000000000" charset="-127"/>
                </a:rPr>
                <a:t>4</a:t>
              </a:r>
              <a:endParaRPr lang="ko-KR" altLang="en-US" dirty="0">
                <a:solidFill>
                  <a:schemeClr val="bg1"/>
                </a:solidFill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82073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0A21B2AC-30E9-7902-CB48-60870211AD35}"/>
              </a:ext>
            </a:extLst>
          </p:cNvPr>
          <p:cNvSpPr/>
          <p:nvPr/>
        </p:nvSpPr>
        <p:spPr>
          <a:xfrm>
            <a:off x="246788" y="1375319"/>
            <a:ext cx="8820048" cy="529875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World돋움체 Light" panose="00000300000000000000" charset="-127"/>
              <a:ea typeface="KoPubWorld돋움체 Light" panose="00000300000000000000" charset="-127"/>
              <a:cs typeface="KoPubWorld돋움체 Light" panose="00000300000000000000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55A051A1-CAC1-F9DA-3E29-266997D10AA2}"/>
              </a:ext>
            </a:extLst>
          </p:cNvPr>
          <p:cNvGraphicFramePr>
            <a:graphicFrameLocks noGrp="1"/>
          </p:cNvGraphicFramePr>
          <p:nvPr/>
        </p:nvGraphicFramePr>
        <p:xfrm>
          <a:off x="261504" y="204356"/>
          <a:ext cx="11668991" cy="10422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00598">
                  <a:extLst>
                    <a:ext uri="{9D8B030D-6E8A-4147-A177-3AD203B41FA5}">
                      <a16:colId xmlns:a16="http://schemas.microsoft.com/office/drawing/2014/main" val="606125545"/>
                    </a:ext>
                  </a:extLst>
                </a:gridCol>
                <a:gridCol w="10168393">
                  <a:extLst>
                    <a:ext uri="{9D8B030D-6E8A-4147-A177-3AD203B41FA5}">
                      <a16:colId xmlns:a16="http://schemas.microsoft.com/office/drawing/2014/main" val="3285815456"/>
                    </a:ext>
                  </a:extLst>
                </a:gridCol>
              </a:tblGrid>
              <a:tr h="34740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400" kern="1200" spc="-150" dirty="0" err="1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화면명</a:t>
                      </a:r>
                      <a:endParaRPr lang="ko-KR" altLang="en-US" sz="14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구장 예약하기 </a:t>
                      </a:r>
                      <a:r>
                        <a:rPr lang="en-US" altLang="ko-KR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&gt;</a:t>
                      </a:r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 예약 </a:t>
                      </a:r>
                      <a:r>
                        <a:rPr lang="ko-KR" altLang="en-US" sz="1400" kern="1200" spc="-150" dirty="0" err="1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팝업창</a:t>
                      </a:r>
                      <a:r>
                        <a:rPr lang="en-US" altLang="ko-KR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&gt; </a:t>
                      </a:r>
                      <a:r>
                        <a:rPr lang="ko-KR" altLang="en-US" sz="1400" kern="1200" spc="-150" dirty="0" err="1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경고창</a:t>
                      </a:r>
                      <a:endParaRPr lang="ko-KR" altLang="en-US" sz="14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3594915"/>
                  </a:ext>
                </a:extLst>
              </a:tr>
              <a:tr h="34740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참고 요구사항 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4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2421481"/>
                  </a:ext>
                </a:extLst>
              </a:tr>
              <a:tr h="34740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비고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charset="-127"/>
                          <a:ea typeface="KoPubWorld돋움체 Light" panose="00000300000000000000" charset="-127"/>
                          <a:cs typeface="KoPubWorld돋움체 Light" panose="00000300000000000000" charset="-127"/>
                        </a:rPr>
                        <a:t>작성자 </a:t>
                      </a:r>
                      <a:r>
                        <a:rPr lang="en-US" altLang="ko-KR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charset="-127"/>
                          <a:ea typeface="KoPubWorld돋움체 Light" panose="00000300000000000000" charset="-127"/>
                          <a:cs typeface="KoPubWorld돋움체 Light" panose="00000300000000000000" charset="-127"/>
                        </a:rPr>
                        <a:t>: </a:t>
                      </a:r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charset="-127"/>
                          <a:ea typeface="KoPubWorld돋움체 Light" panose="00000300000000000000" charset="-127"/>
                          <a:cs typeface="KoPubWorld돋움체 Light" panose="00000300000000000000" charset="-127"/>
                        </a:rPr>
                        <a:t>신대근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5619919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EC8CC74C-0593-602D-2512-0FEAED5F6C61}"/>
              </a:ext>
            </a:extLst>
          </p:cNvPr>
          <p:cNvSpPr/>
          <p:nvPr/>
        </p:nvSpPr>
        <p:spPr>
          <a:xfrm>
            <a:off x="510072" y="1485898"/>
            <a:ext cx="1059873" cy="4572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spc="-150" dirty="0">
                <a:solidFill>
                  <a:schemeClr val="tx1"/>
                </a:solidFill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rPr>
              <a:t>Football Agora</a:t>
            </a:r>
            <a:endParaRPr lang="ko-KR" altLang="en-US" sz="1400" spc="-150" dirty="0">
              <a:solidFill>
                <a:schemeClr val="tx1"/>
              </a:solidFill>
              <a:latin typeface="KoPubWorld돋움체 Light" panose="00000300000000000000" charset="-127"/>
              <a:ea typeface="KoPubWorld돋움체 Light" panose="00000300000000000000" charset="-127"/>
              <a:cs typeface="KoPubWorld돋움체 Light" panose="0000030000000000000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74E9220-9A8E-796A-5283-AB05F6EB48D5}"/>
              </a:ext>
            </a:extLst>
          </p:cNvPr>
          <p:cNvSpPr txBox="1"/>
          <p:nvPr/>
        </p:nvSpPr>
        <p:spPr>
          <a:xfrm>
            <a:off x="12676908" y="790544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글씨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FA2B98D-937D-EB84-9177-90EBEDA5ADA1}"/>
              </a:ext>
            </a:extLst>
          </p:cNvPr>
          <p:cNvSpPr txBox="1"/>
          <p:nvPr/>
        </p:nvSpPr>
        <p:spPr>
          <a:xfrm>
            <a:off x="12728861" y="1176462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ko-KR" altLang="en-US" dirty="0"/>
              <a:t>글씨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C90F48CA-2EB9-9860-5031-D4CF28099D8D}"/>
              </a:ext>
            </a:extLst>
          </p:cNvPr>
          <p:cNvGraphicFramePr>
            <a:graphicFrameLocks noGrp="1"/>
          </p:cNvGraphicFramePr>
          <p:nvPr/>
        </p:nvGraphicFramePr>
        <p:xfrm>
          <a:off x="9170659" y="1355863"/>
          <a:ext cx="2727357" cy="47570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6068">
                  <a:extLst>
                    <a:ext uri="{9D8B030D-6E8A-4147-A177-3AD203B41FA5}">
                      <a16:colId xmlns:a16="http://schemas.microsoft.com/office/drawing/2014/main" val="1331650476"/>
                    </a:ext>
                  </a:extLst>
                </a:gridCol>
                <a:gridCol w="2441289">
                  <a:extLst>
                    <a:ext uri="{9D8B030D-6E8A-4147-A177-3AD203B41FA5}">
                      <a16:colId xmlns:a16="http://schemas.microsoft.com/office/drawing/2014/main" val="2833282244"/>
                    </a:ext>
                  </a:extLst>
                </a:gridCol>
              </a:tblGrid>
              <a:tr h="258178">
                <a:tc gridSpan="2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기능명세서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4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949810"/>
                  </a:ext>
                </a:extLst>
              </a:tr>
              <a:tr h="24526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1</a:t>
                      </a:r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-</a:t>
                      </a:r>
                      <a:r>
                        <a:rPr lang="ko-KR" altLang="en-US" sz="1300" kern="1200" spc="-150" dirty="0" err="1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경고창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 확인 버튼 누르면 </a:t>
                      </a:r>
                      <a:r>
                        <a:rPr lang="ko-KR" altLang="en-US" sz="1300" kern="1200" spc="-15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닫아짐</a:t>
                      </a:r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8995814"/>
                  </a:ext>
                </a:extLst>
              </a:tr>
              <a:tr h="1252163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2</a:t>
                      </a:r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defTabSz="914400" rtl="0" eaLnBrk="1" latinLnBrk="1" hangingPunct="1">
                        <a:buFontTx/>
                        <a:buChar char="-"/>
                      </a:pPr>
                      <a:endParaRPr lang="en-US" altLang="ko-KR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835992"/>
                  </a:ext>
                </a:extLst>
              </a:tr>
              <a:tr h="603316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3</a:t>
                      </a:r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705699"/>
                  </a:ext>
                </a:extLst>
              </a:tr>
              <a:tr h="481903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4</a:t>
                      </a:r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en-US" altLang="ko-KR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967058"/>
                  </a:ext>
                </a:extLst>
              </a:tr>
              <a:tr h="332981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5</a:t>
                      </a:r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70298"/>
                  </a:ext>
                </a:extLst>
              </a:tr>
              <a:tr h="359256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6</a:t>
                      </a:r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0043642"/>
                  </a:ext>
                </a:extLst>
              </a:tr>
              <a:tr h="468891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7</a:t>
                      </a:r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4848302"/>
                  </a:ext>
                </a:extLst>
              </a:tr>
              <a:tr h="66418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8</a:t>
                      </a:r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9239311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2BE562E7-A226-46C0-7BBD-26EC449B3E72}"/>
              </a:ext>
            </a:extLst>
          </p:cNvPr>
          <p:cNvSpPr txBox="1"/>
          <p:nvPr/>
        </p:nvSpPr>
        <p:spPr>
          <a:xfrm>
            <a:off x="7841819" y="1569025"/>
            <a:ext cx="7360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ko-KR" altLang="en-US" dirty="0"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rPr>
              <a:t>홍길동님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DDE6BF07-CB30-BF13-AE0D-F12F3EA33A3C}"/>
              </a:ext>
            </a:extLst>
          </p:cNvPr>
          <p:cNvGrpSpPr/>
          <p:nvPr/>
        </p:nvGrpSpPr>
        <p:grpSpPr>
          <a:xfrm>
            <a:off x="8517537" y="1519556"/>
            <a:ext cx="326367" cy="326367"/>
            <a:chOff x="12487836" y="2521850"/>
            <a:chExt cx="381000" cy="381000"/>
          </a:xfrm>
        </p:grpSpPr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7D562273-A3BC-1A5D-285E-16E10F9D3E09}"/>
                </a:ext>
              </a:extLst>
            </p:cNvPr>
            <p:cNvSpPr/>
            <p:nvPr/>
          </p:nvSpPr>
          <p:spPr>
            <a:xfrm>
              <a:off x="12487836" y="2521850"/>
              <a:ext cx="381000" cy="381000"/>
            </a:xfrm>
            <a:prstGeom prst="ellipse">
              <a:avLst/>
            </a:prstGeom>
            <a:solidFill>
              <a:srgbClr val="D1D1D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endParaRPr>
            </a:p>
          </p:txBody>
        </p:sp>
        <p:pic>
          <p:nvPicPr>
            <p:cNvPr id="19" name="그림 18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891EA92A-83E9-5860-E73D-B283B04FA9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543698" y="2579140"/>
              <a:ext cx="266420" cy="266420"/>
            </a:xfrm>
            <a:prstGeom prst="rect">
              <a:avLst/>
            </a:prstGeom>
          </p:spPr>
        </p:pic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4EA8786-262A-60E2-DBC7-9F6B08B312EA}"/>
              </a:ext>
            </a:extLst>
          </p:cNvPr>
          <p:cNvSpPr txBox="1"/>
          <p:nvPr/>
        </p:nvSpPr>
        <p:spPr>
          <a:xfrm>
            <a:off x="12652784" y="2491131"/>
            <a:ext cx="7681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ko-KR" altLang="en-US" dirty="0"/>
              <a:t>지역 필터</a:t>
            </a:r>
            <a:endParaRPr lang="en-US" altLang="ko-KR" dirty="0"/>
          </a:p>
          <a:p>
            <a:r>
              <a:rPr lang="ko-KR" altLang="en-US" dirty="0"/>
              <a:t>시 </a:t>
            </a:r>
            <a:r>
              <a:rPr lang="en-US" altLang="ko-KR" dirty="0"/>
              <a:t>&gt; </a:t>
            </a:r>
            <a:r>
              <a:rPr lang="ko-KR" altLang="en-US" dirty="0"/>
              <a:t>구</a:t>
            </a:r>
            <a:endParaRPr lang="en-US" altLang="ko-KR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EA43EC3-E771-85AF-6106-F14AC5A3E512}"/>
              </a:ext>
            </a:extLst>
          </p:cNvPr>
          <p:cNvSpPr txBox="1"/>
          <p:nvPr/>
        </p:nvSpPr>
        <p:spPr>
          <a:xfrm>
            <a:off x="985059" y="2472389"/>
            <a:ext cx="573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ko-KR" altLang="en-US" dirty="0"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rPr>
              <a:t>지역</a:t>
            </a:r>
            <a:r>
              <a:rPr lang="en-US" altLang="ko-KR" dirty="0"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rPr>
              <a:t>V</a:t>
            </a:r>
            <a:r>
              <a:rPr lang="ko-KR" altLang="en-US" dirty="0"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rPr>
              <a:t> 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045F1EA-B459-E893-7223-A59724C42397}"/>
              </a:ext>
            </a:extLst>
          </p:cNvPr>
          <p:cNvSpPr txBox="1"/>
          <p:nvPr/>
        </p:nvSpPr>
        <p:spPr>
          <a:xfrm>
            <a:off x="12881261" y="1328862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ko-KR" altLang="en-US" dirty="0"/>
              <a:t>글씨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D7ABA63-4446-72D9-05A9-1D1752D2DC6F}"/>
              </a:ext>
            </a:extLst>
          </p:cNvPr>
          <p:cNvSpPr txBox="1"/>
          <p:nvPr/>
        </p:nvSpPr>
        <p:spPr>
          <a:xfrm>
            <a:off x="4565860" y="6296453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en-US" altLang="ko-KR" dirty="0"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rPr>
              <a:t>1 2 3 4 5</a:t>
            </a:r>
            <a:endParaRPr lang="ko-KR" altLang="en-US" dirty="0">
              <a:latin typeface="KoPubWorld돋움체 Light" panose="00000300000000000000" charset="-127"/>
              <a:ea typeface="KoPubWorld돋움체 Light" panose="00000300000000000000" charset="-127"/>
              <a:cs typeface="KoPubWorld돋움체 Light" panose="00000300000000000000" charset="-127"/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2D5B7C34-8CC7-31D1-96BE-D45D73FC0D34}"/>
              </a:ext>
            </a:extLst>
          </p:cNvPr>
          <p:cNvGrpSpPr/>
          <p:nvPr/>
        </p:nvGrpSpPr>
        <p:grpSpPr>
          <a:xfrm>
            <a:off x="380950" y="2755852"/>
            <a:ext cx="4906582" cy="1887376"/>
            <a:chOff x="380950" y="2755852"/>
            <a:chExt cx="4906582" cy="1887376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8D354EDE-0A8B-C7D6-EB84-5AFB50FE86B2}"/>
                </a:ext>
              </a:extLst>
            </p:cNvPr>
            <p:cNvSpPr/>
            <p:nvPr/>
          </p:nvSpPr>
          <p:spPr>
            <a:xfrm>
              <a:off x="380950" y="2755852"/>
              <a:ext cx="4906582" cy="1887376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09FF387-9435-4D9A-F5C8-C884B610A15C}"/>
                </a:ext>
              </a:extLst>
            </p:cNvPr>
            <p:cNvSpPr txBox="1"/>
            <p:nvPr/>
          </p:nvSpPr>
          <p:spPr>
            <a:xfrm>
              <a:off x="752686" y="3755112"/>
              <a:ext cx="12392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spc="-150" dirty="0">
                  <a:latin typeface="KoPubWorld돋움체 Light" panose="00000300000000000000" charset="-127"/>
                  <a:ea typeface="KoPubWorld돋움체 Light" panose="00000300000000000000" charset="-127"/>
                  <a:cs typeface="KoPubWorld돋움체 Light" panose="00000300000000000000" charset="-127"/>
                </a:rPr>
                <a:t>강남 </a:t>
              </a:r>
              <a:r>
                <a:rPr lang="en-US" altLang="ko-KR" sz="1400" spc="-150" dirty="0">
                  <a:latin typeface="KoPubWorld돋움체 Light" panose="00000300000000000000" charset="-127"/>
                  <a:ea typeface="KoPubWorld돋움체 Light" panose="00000300000000000000" charset="-127"/>
                  <a:cs typeface="KoPubWorld돋움체 Light" panose="00000300000000000000" charset="-127"/>
                </a:rPr>
                <a:t>A </a:t>
              </a:r>
              <a:r>
                <a:rPr lang="ko-KR" altLang="en-US" sz="1400" spc="-150" dirty="0">
                  <a:latin typeface="KoPubWorld돋움체 Light" panose="00000300000000000000" charset="-127"/>
                  <a:ea typeface="KoPubWorld돋움체 Light" panose="00000300000000000000" charset="-127"/>
                  <a:cs typeface="KoPubWorld돋움체 Light" panose="00000300000000000000" charset="-127"/>
                </a:rPr>
                <a:t>경기장</a:t>
              </a: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55A92FC2-34A4-97AA-E905-B94224885534}"/>
                </a:ext>
              </a:extLst>
            </p:cNvPr>
            <p:cNvSpPr/>
            <p:nvPr/>
          </p:nvSpPr>
          <p:spPr>
            <a:xfrm>
              <a:off x="689955" y="3008957"/>
              <a:ext cx="1251971" cy="693855"/>
            </a:xfrm>
            <a:prstGeom prst="rect">
              <a:avLst/>
            </a:prstGeom>
            <a:solidFill>
              <a:srgbClr val="D1D1D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87C8ABB-17CD-DDB8-8A1A-20CCB9581483}"/>
                </a:ext>
              </a:extLst>
            </p:cNvPr>
            <p:cNvSpPr txBox="1"/>
            <p:nvPr/>
          </p:nvSpPr>
          <p:spPr>
            <a:xfrm>
              <a:off x="2024309" y="3026096"/>
              <a:ext cx="29444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ko-KR" altLang="en-US" dirty="0">
                  <a:latin typeface="KoPubWorld돋움체 Light" panose="00000300000000000000" charset="-127"/>
                  <a:ea typeface="KoPubWorld돋움체 Light" panose="00000300000000000000" charset="-127"/>
                  <a:cs typeface="KoPubWorld돋움체 Light" panose="00000300000000000000" charset="-127"/>
                </a:rPr>
                <a:t>위치 </a:t>
              </a:r>
              <a:r>
                <a:rPr lang="en-US" altLang="ko-KR" dirty="0">
                  <a:latin typeface="KoPubWorld돋움체 Light" panose="00000300000000000000" charset="-127"/>
                  <a:ea typeface="KoPubWorld돋움체 Light" panose="00000300000000000000" charset="-127"/>
                  <a:cs typeface="KoPubWorld돋움체 Light" panose="00000300000000000000" charset="-127"/>
                </a:rPr>
                <a:t>: XX</a:t>
              </a:r>
              <a:r>
                <a:rPr lang="ko-KR" altLang="en-US" dirty="0">
                  <a:latin typeface="KoPubWorld돋움체 Light" panose="00000300000000000000" charset="-127"/>
                  <a:ea typeface="KoPubWorld돋움체 Light" panose="00000300000000000000" charset="-127"/>
                  <a:cs typeface="KoPubWorld돋움체 Light" panose="00000300000000000000" charset="-127"/>
                </a:rPr>
                <a:t>시 </a:t>
              </a:r>
              <a:r>
                <a:rPr lang="en-US" altLang="ko-KR" dirty="0">
                  <a:latin typeface="KoPubWorld돋움체 Light" panose="00000300000000000000" charset="-127"/>
                  <a:ea typeface="KoPubWorld돋움체 Light" panose="00000300000000000000" charset="-127"/>
                  <a:cs typeface="KoPubWorld돋움체 Light" panose="00000300000000000000" charset="-127"/>
                </a:rPr>
                <a:t>XX</a:t>
              </a:r>
              <a:r>
                <a:rPr lang="ko-KR" altLang="en-US" dirty="0">
                  <a:latin typeface="KoPubWorld돋움체 Light" panose="00000300000000000000" charset="-127"/>
                  <a:ea typeface="KoPubWorld돋움체 Light" panose="00000300000000000000" charset="-127"/>
                  <a:cs typeface="KoPubWorld돋움체 Light" panose="00000300000000000000" charset="-127"/>
                </a:rPr>
                <a:t>구 </a:t>
              </a:r>
              <a:r>
                <a:rPr lang="en-US" altLang="ko-KR" dirty="0">
                  <a:latin typeface="KoPubWorld돋움체 Light" panose="00000300000000000000" charset="-127"/>
                  <a:ea typeface="KoPubWorld돋움체 Light" panose="00000300000000000000" charset="-127"/>
                  <a:cs typeface="KoPubWorld돋움체 Light" panose="00000300000000000000" charset="-127"/>
                </a:rPr>
                <a:t>XX</a:t>
              </a:r>
            </a:p>
            <a:p>
              <a:r>
                <a:rPr lang="ko-KR" altLang="en-US" dirty="0">
                  <a:latin typeface="KoPubWorld돋움체 Light" panose="00000300000000000000" charset="-127"/>
                  <a:ea typeface="KoPubWorld돋움체 Light" panose="00000300000000000000" charset="-127"/>
                  <a:cs typeface="KoPubWorld돋움체 Light" panose="00000300000000000000" charset="-127"/>
                </a:rPr>
                <a:t>연락 번호 </a:t>
              </a:r>
              <a:r>
                <a:rPr lang="en-US" altLang="ko-KR" dirty="0">
                  <a:latin typeface="KoPubWorld돋움체 Light" panose="00000300000000000000" charset="-127"/>
                  <a:ea typeface="KoPubWorld돋움체 Light" panose="00000300000000000000" charset="-127"/>
                  <a:cs typeface="KoPubWorld돋움체 Light" panose="00000300000000000000" charset="-127"/>
                </a:rPr>
                <a:t>: 010-XXXX-XXXX</a:t>
              </a:r>
              <a:endParaRPr lang="ko-KR" altLang="en-US" dirty="0"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endParaRPr>
            </a:p>
          </p:txBody>
        </p:sp>
        <p:cxnSp>
          <p:nvCxnSpPr>
            <p:cNvPr id="7" name="직선 연결선[R] 6">
              <a:extLst>
                <a:ext uri="{FF2B5EF4-FFF2-40B4-BE49-F238E27FC236}">
                  <a16:creationId xmlns:a16="http://schemas.microsoft.com/office/drawing/2014/main" id="{406B1EEB-08A9-125F-2E5F-4E209A1996D1}"/>
                </a:ext>
              </a:extLst>
            </p:cNvPr>
            <p:cNvCxnSpPr>
              <a:cxnSpLocks/>
            </p:cNvCxnSpPr>
            <p:nvPr/>
          </p:nvCxnSpPr>
          <p:spPr>
            <a:xfrm>
              <a:off x="689955" y="4193680"/>
              <a:ext cx="4364979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모서리가 둥근 직사각형 10">
              <a:extLst>
                <a:ext uri="{FF2B5EF4-FFF2-40B4-BE49-F238E27FC236}">
                  <a16:creationId xmlns:a16="http://schemas.microsoft.com/office/drawing/2014/main" id="{18984876-0DC2-EDDF-E0FC-86C613BEE143}"/>
                </a:ext>
              </a:extLst>
            </p:cNvPr>
            <p:cNvSpPr/>
            <p:nvPr/>
          </p:nvSpPr>
          <p:spPr>
            <a:xfrm>
              <a:off x="467943" y="4294851"/>
              <a:ext cx="573436" cy="29631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000" dirty="0">
                  <a:solidFill>
                    <a:sysClr val="windowText" lastClr="000000"/>
                  </a:solidFill>
                  <a:latin typeface="KoPubWorld돋움체 Light" panose="00000300000000000000" charset="-127"/>
                  <a:ea typeface="KoPubWorld돋움체 Light" panose="00000300000000000000" charset="-127"/>
                  <a:cs typeface="KoPubWorld돋움체 Light" panose="00000300000000000000" charset="-127"/>
                </a:rPr>
                <a:t>5vs5</a:t>
              </a:r>
              <a:endParaRPr kumimoji="1" lang="ko-KR" altLang="en-US" sz="1000" dirty="0">
                <a:solidFill>
                  <a:sysClr val="windowText" lastClr="000000"/>
                </a:solidFill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endParaRPr>
            </a:p>
          </p:txBody>
        </p:sp>
        <p:sp>
          <p:nvSpPr>
            <p:cNvPr id="12" name="모서리가 둥근 직사각형 11">
              <a:extLst>
                <a:ext uri="{FF2B5EF4-FFF2-40B4-BE49-F238E27FC236}">
                  <a16:creationId xmlns:a16="http://schemas.microsoft.com/office/drawing/2014/main" id="{B95B518B-4B15-3AB1-57D7-6CCBD9CE52ED}"/>
                </a:ext>
              </a:extLst>
            </p:cNvPr>
            <p:cNvSpPr/>
            <p:nvPr/>
          </p:nvSpPr>
          <p:spPr>
            <a:xfrm>
              <a:off x="1085043" y="4294850"/>
              <a:ext cx="573436" cy="29631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000" dirty="0">
                  <a:solidFill>
                    <a:sysClr val="windowText" lastClr="000000"/>
                  </a:solidFill>
                  <a:latin typeface="KoPubWorld돋움체 Light" panose="00000300000000000000" charset="-127"/>
                  <a:ea typeface="KoPubWorld돋움체 Light" panose="00000300000000000000" charset="-127"/>
                  <a:cs typeface="KoPubWorld돋움체 Light" panose="00000300000000000000" charset="-127"/>
                </a:rPr>
                <a:t>6vs6</a:t>
              </a:r>
              <a:endParaRPr kumimoji="1" lang="ko-KR" altLang="en-US" sz="1000" dirty="0">
                <a:solidFill>
                  <a:sysClr val="windowText" lastClr="000000"/>
                </a:solidFill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endParaRPr>
            </a:p>
          </p:txBody>
        </p:sp>
        <p:sp>
          <p:nvSpPr>
            <p:cNvPr id="13" name="모서리가 둥근 직사각형 12">
              <a:extLst>
                <a:ext uri="{FF2B5EF4-FFF2-40B4-BE49-F238E27FC236}">
                  <a16:creationId xmlns:a16="http://schemas.microsoft.com/office/drawing/2014/main" id="{A8588879-88AE-D5C6-67E3-4BC37E1E5831}"/>
                </a:ext>
              </a:extLst>
            </p:cNvPr>
            <p:cNvSpPr/>
            <p:nvPr/>
          </p:nvSpPr>
          <p:spPr>
            <a:xfrm>
              <a:off x="1732370" y="4294850"/>
              <a:ext cx="573436" cy="29631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00" dirty="0">
                  <a:solidFill>
                    <a:sysClr val="windowText" lastClr="000000"/>
                  </a:solidFill>
                  <a:latin typeface="KoPubWorld돋움체 Light" panose="00000300000000000000" charset="-127"/>
                  <a:ea typeface="KoPubWorld돋움체 Light" panose="00000300000000000000" charset="-127"/>
                  <a:cs typeface="KoPubWorld돋움체 Light" panose="00000300000000000000" charset="-127"/>
                </a:rPr>
                <a:t>주차</a:t>
              </a:r>
            </a:p>
          </p:txBody>
        </p:sp>
        <p:sp>
          <p:nvSpPr>
            <p:cNvPr id="14" name="모서리가 둥근 직사각형 13">
              <a:extLst>
                <a:ext uri="{FF2B5EF4-FFF2-40B4-BE49-F238E27FC236}">
                  <a16:creationId xmlns:a16="http://schemas.microsoft.com/office/drawing/2014/main" id="{30D3C5CD-FCEC-4C7E-E54C-8A91018203FE}"/>
                </a:ext>
              </a:extLst>
            </p:cNvPr>
            <p:cNvSpPr/>
            <p:nvPr/>
          </p:nvSpPr>
          <p:spPr>
            <a:xfrm>
              <a:off x="2356958" y="4294192"/>
              <a:ext cx="663256" cy="29631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00" dirty="0">
                  <a:solidFill>
                    <a:sysClr val="windowText" lastClr="000000"/>
                  </a:solidFill>
                  <a:latin typeface="KoPubWorld돋움체 Light" panose="00000300000000000000" charset="-127"/>
                  <a:ea typeface="KoPubWorld돋움체 Light" panose="00000300000000000000" charset="-127"/>
                  <a:cs typeface="KoPubWorld돋움체 Light" panose="00000300000000000000" charset="-127"/>
                </a:rPr>
                <a:t>공대여</a:t>
              </a:r>
            </a:p>
          </p:txBody>
        </p:sp>
        <p:sp>
          <p:nvSpPr>
            <p:cNvPr id="20" name="모서리가 둥근 직사각형 19">
              <a:extLst>
                <a:ext uri="{FF2B5EF4-FFF2-40B4-BE49-F238E27FC236}">
                  <a16:creationId xmlns:a16="http://schemas.microsoft.com/office/drawing/2014/main" id="{B06CC1C8-9DAA-BFE4-1658-AFB860E551F0}"/>
                </a:ext>
              </a:extLst>
            </p:cNvPr>
            <p:cNvSpPr/>
            <p:nvPr/>
          </p:nvSpPr>
          <p:spPr>
            <a:xfrm>
              <a:off x="3062155" y="4282162"/>
              <a:ext cx="663256" cy="29631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00" dirty="0" err="1">
                  <a:solidFill>
                    <a:sysClr val="windowText" lastClr="000000"/>
                  </a:solidFill>
                  <a:latin typeface="KoPubWorld돋움체 Light" panose="00000300000000000000" charset="-127"/>
                  <a:ea typeface="KoPubWorld돋움체 Light" panose="00000300000000000000" charset="-127"/>
                  <a:cs typeface="KoPubWorld돋움체 Light" panose="00000300000000000000" charset="-127"/>
                </a:rPr>
                <a:t>팀조끼</a:t>
              </a:r>
              <a:endParaRPr kumimoji="1" lang="ko-KR" altLang="en-US" sz="1000" dirty="0">
                <a:solidFill>
                  <a:sysClr val="windowText" lastClr="000000"/>
                </a:solidFill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endParaRPr>
            </a:p>
          </p:txBody>
        </p:sp>
        <p:sp>
          <p:nvSpPr>
            <p:cNvPr id="21" name="모서리가 둥근 직사각형 20">
              <a:extLst>
                <a:ext uri="{FF2B5EF4-FFF2-40B4-BE49-F238E27FC236}">
                  <a16:creationId xmlns:a16="http://schemas.microsoft.com/office/drawing/2014/main" id="{BA29EDB3-233C-9781-6189-852D63D9D734}"/>
                </a:ext>
              </a:extLst>
            </p:cNvPr>
            <p:cNvSpPr/>
            <p:nvPr/>
          </p:nvSpPr>
          <p:spPr>
            <a:xfrm>
              <a:off x="3765569" y="4282854"/>
              <a:ext cx="658322" cy="305367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00" dirty="0">
                  <a:solidFill>
                    <a:sysClr val="windowText" lastClr="000000"/>
                  </a:solidFill>
                  <a:latin typeface="KoPubWorld돋움체 Light" panose="00000300000000000000" charset="-127"/>
                  <a:ea typeface="KoPubWorld돋움체 Light" panose="00000300000000000000" charset="-127"/>
                  <a:cs typeface="KoPubWorld돋움체 Light" panose="00000300000000000000" charset="-127"/>
                </a:rPr>
                <a:t>샤워실</a:t>
              </a:r>
            </a:p>
          </p:txBody>
        </p:sp>
        <p:sp>
          <p:nvSpPr>
            <p:cNvPr id="25" name="모서리가 둥근 직사각형 24">
              <a:extLst>
                <a:ext uri="{FF2B5EF4-FFF2-40B4-BE49-F238E27FC236}">
                  <a16:creationId xmlns:a16="http://schemas.microsoft.com/office/drawing/2014/main" id="{45F2C431-A68A-3500-1AE4-3BB48B7DD174}"/>
                </a:ext>
              </a:extLst>
            </p:cNvPr>
            <p:cNvSpPr/>
            <p:nvPr/>
          </p:nvSpPr>
          <p:spPr>
            <a:xfrm>
              <a:off x="4481760" y="4282162"/>
              <a:ext cx="658322" cy="305367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00" dirty="0" err="1">
                  <a:solidFill>
                    <a:sysClr val="windowText" lastClr="000000"/>
                  </a:solidFill>
                  <a:latin typeface="KoPubWorld돋움체 Light" panose="00000300000000000000" charset="-127"/>
                  <a:ea typeface="KoPubWorld돋움체 Light" panose="00000300000000000000" charset="-127"/>
                  <a:cs typeface="KoPubWorld돋움체 Light" panose="00000300000000000000" charset="-127"/>
                </a:rPr>
                <a:t>풋살화</a:t>
              </a:r>
              <a:endParaRPr kumimoji="1" lang="ko-KR" altLang="en-US" sz="1000" dirty="0">
                <a:solidFill>
                  <a:sysClr val="windowText" lastClr="000000"/>
                </a:solidFill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6197EE35-B0A1-A618-1DDD-01D8C5C088B9}"/>
              </a:ext>
            </a:extLst>
          </p:cNvPr>
          <p:cNvGrpSpPr/>
          <p:nvPr/>
        </p:nvGrpSpPr>
        <p:grpSpPr>
          <a:xfrm>
            <a:off x="5401220" y="2776447"/>
            <a:ext cx="3530050" cy="1887376"/>
            <a:chOff x="380950" y="2755852"/>
            <a:chExt cx="4906582" cy="1887376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48108CD0-3973-C7E2-A2ED-5550F66DBE3C}"/>
                </a:ext>
              </a:extLst>
            </p:cNvPr>
            <p:cNvSpPr/>
            <p:nvPr/>
          </p:nvSpPr>
          <p:spPr>
            <a:xfrm>
              <a:off x="380950" y="2755852"/>
              <a:ext cx="4906582" cy="1887376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6AE1212-8052-9D28-88C0-D14960614BB3}"/>
                </a:ext>
              </a:extLst>
            </p:cNvPr>
            <p:cNvSpPr txBox="1"/>
            <p:nvPr/>
          </p:nvSpPr>
          <p:spPr>
            <a:xfrm>
              <a:off x="752686" y="3755112"/>
              <a:ext cx="12392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spc="-150" dirty="0">
                  <a:latin typeface="KoPubWorld돋움체 Light" panose="00000300000000000000" charset="-127"/>
                  <a:ea typeface="KoPubWorld돋움체 Light" panose="00000300000000000000" charset="-127"/>
                  <a:cs typeface="KoPubWorld돋움체 Light" panose="00000300000000000000" charset="-127"/>
                </a:rPr>
                <a:t>강남 </a:t>
              </a:r>
              <a:r>
                <a:rPr lang="en-US" altLang="ko-KR" sz="1400" spc="-150" dirty="0">
                  <a:latin typeface="KoPubWorld돋움체 Light" panose="00000300000000000000" charset="-127"/>
                  <a:ea typeface="KoPubWorld돋움체 Light" panose="00000300000000000000" charset="-127"/>
                  <a:cs typeface="KoPubWorld돋움체 Light" panose="00000300000000000000" charset="-127"/>
                </a:rPr>
                <a:t>A </a:t>
              </a:r>
              <a:r>
                <a:rPr lang="ko-KR" altLang="en-US" sz="1400" spc="-150" dirty="0">
                  <a:latin typeface="KoPubWorld돋움체 Light" panose="00000300000000000000" charset="-127"/>
                  <a:ea typeface="KoPubWorld돋움체 Light" panose="00000300000000000000" charset="-127"/>
                  <a:cs typeface="KoPubWorld돋움체 Light" panose="00000300000000000000" charset="-127"/>
                </a:rPr>
                <a:t>경기장</a:t>
              </a: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C4E5BB52-6789-D842-B1D3-9672A54BF690}"/>
                </a:ext>
              </a:extLst>
            </p:cNvPr>
            <p:cNvSpPr/>
            <p:nvPr/>
          </p:nvSpPr>
          <p:spPr>
            <a:xfrm>
              <a:off x="689955" y="3008957"/>
              <a:ext cx="1251971" cy="693855"/>
            </a:xfrm>
            <a:prstGeom prst="rect">
              <a:avLst/>
            </a:prstGeom>
            <a:solidFill>
              <a:srgbClr val="D1D1D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C25A559-8FBD-8A2D-DD75-4104A138C143}"/>
                </a:ext>
              </a:extLst>
            </p:cNvPr>
            <p:cNvSpPr txBox="1"/>
            <p:nvPr/>
          </p:nvSpPr>
          <p:spPr>
            <a:xfrm>
              <a:off x="2024309" y="3026096"/>
              <a:ext cx="29444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ko-KR" altLang="en-US" dirty="0">
                  <a:latin typeface="KoPubWorld돋움체 Light" panose="00000300000000000000" charset="-127"/>
                  <a:ea typeface="KoPubWorld돋움체 Light" panose="00000300000000000000" charset="-127"/>
                  <a:cs typeface="KoPubWorld돋움체 Light" panose="00000300000000000000" charset="-127"/>
                </a:rPr>
                <a:t>위치 </a:t>
              </a:r>
              <a:r>
                <a:rPr lang="en-US" altLang="ko-KR" dirty="0">
                  <a:latin typeface="KoPubWorld돋움체 Light" panose="00000300000000000000" charset="-127"/>
                  <a:ea typeface="KoPubWorld돋움체 Light" panose="00000300000000000000" charset="-127"/>
                  <a:cs typeface="KoPubWorld돋움체 Light" panose="00000300000000000000" charset="-127"/>
                </a:rPr>
                <a:t>: XX</a:t>
              </a:r>
              <a:r>
                <a:rPr lang="ko-KR" altLang="en-US" dirty="0">
                  <a:latin typeface="KoPubWorld돋움체 Light" panose="00000300000000000000" charset="-127"/>
                  <a:ea typeface="KoPubWorld돋움체 Light" panose="00000300000000000000" charset="-127"/>
                  <a:cs typeface="KoPubWorld돋움체 Light" panose="00000300000000000000" charset="-127"/>
                </a:rPr>
                <a:t>시 </a:t>
              </a:r>
              <a:r>
                <a:rPr lang="en-US" altLang="ko-KR" dirty="0">
                  <a:latin typeface="KoPubWorld돋움체 Light" panose="00000300000000000000" charset="-127"/>
                  <a:ea typeface="KoPubWorld돋움체 Light" panose="00000300000000000000" charset="-127"/>
                  <a:cs typeface="KoPubWorld돋움체 Light" panose="00000300000000000000" charset="-127"/>
                </a:rPr>
                <a:t>XX</a:t>
              </a:r>
              <a:r>
                <a:rPr lang="ko-KR" altLang="en-US" dirty="0">
                  <a:latin typeface="KoPubWorld돋움체 Light" panose="00000300000000000000" charset="-127"/>
                  <a:ea typeface="KoPubWorld돋움체 Light" panose="00000300000000000000" charset="-127"/>
                  <a:cs typeface="KoPubWorld돋움체 Light" panose="00000300000000000000" charset="-127"/>
                </a:rPr>
                <a:t>구 </a:t>
              </a:r>
              <a:r>
                <a:rPr lang="en-US" altLang="ko-KR" dirty="0">
                  <a:latin typeface="KoPubWorld돋움체 Light" panose="00000300000000000000" charset="-127"/>
                  <a:ea typeface="KoPubWorld돋움체 Light" panose="00000300000000000000" charset="-127"/>
                  <a:cs typeface="KoPubWorld돋움체 Light" panose="00000300000000000000" charset="-127"/>
                </a:rPr>
                <a:t>XX</a:t>
              </a:r>
            </a:p>
            <a:p>
              <a:r>
                <a:rPr lang="ko-KR" altLang="en-US" dirty="0">
                  <a:latin typeface="KoPubWorld돋움체 Light" panose="00000300000000000000" charset="-127"/>
                  <a:ea typeface="KoPubWorld돋움체 Light" panose="00000300000000000000" charset="-127"/>
                  <a:cs typeface="KoPubWorld돋움체 Light" panose="00000300000000000000" charset="-127"/>
                </a:rPr>
                <a:t>연락 번호 </a:t>
              </a:r>
              <a:r>
                <a:rPr lang="en-US" altLang="ko-KR" dirty="0">
                  <a:latin typeface="KoPubWorld돋움체 Light" panose="00000300000000000000" charset="-127"/>
                  <a:ea typeface="KoPubWorld돋움체 Light" panose="00000300000000000000" charset="-127"/>
                  <a:cs typeface="KoPubWorld돋움체 Light" panose="00000300000000000000" charset="-127"/>
                </a:rPr>
                <a:t>: 010-XXXX-XXXX</a:t>
              </a:r>
              <a:endParaRPr lang="ko-KR" altLang="en-US" dirty="0"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endParaRPr>
            </a:p>
          </p:txBody>
        </p:sp>
        <p:cxnSp>
          <p:nvCxnSpPr>
            <p:cNvPr id="40" name="직선 연결선[R] 39">
              <a:extLst>
                <a:ext uri="{FF2B5EF4-FFF2-40B4-BE49-F238E27FC236}">
                  <a16:creationId xmlns:a16="http://schemas.microsoft.com/office/drawing/2014/main" id="{8064A7A1-029D-34BE-27CC-61A997CC0474}"/>
                </a:ext>
              </a:extLst>
            </p:cNvPr>
            <p:cNvCxnSpPr>
              <a:cxnSpLocks/>
            </p:cNvCxnSpPr>
            <p:nvPr/>
          </p:nvCxnSpPr>
          <p:spPr>
            <a:xfrm>
              <a:off x="689955" y="4193680"/>
              <a:ext cx="4364979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모서리가 둥근 직사각형 41">
              <a:extLst>
                <a:ext uri="{FF2B5EF4-FFF2-40B4-BE49-F238E27FC236}">
                  <a16:creationId xmlns:a16="http://schemas.microsoft.com/office/drawing/2014/main" id="{00772963-EE48-1442-08A1-34C95DD87390}"/>
                </a:ext>
              </a:extLst>
            </p:cNvPr>
            <p:cNvSpPr/>
            <p:nvPr/>
          </p:nvSpPr>
          <p:spPr>
            <a:xfrm>
              <a:off x="467943" y="4294851"/>
              <a:ext cx="573436" cy="29631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000" dirty="0">
                  <a:solidFill>
                    <a:sysClr val="windowText" lastClr="000000"/>
                  </a:solidFill>
                  <a:latin typeface="KoPubWorld돋움체 Light" panose="00000300000000000000" charset="-127"/>
                  <a:ea typeface="KoPubWorld돋움체 Light" panose="00000300000000000000" charset="-127"/>
                  <a:cs typeface="KoPubWorld돋움체 Light" panose="00000300000000000000" charset="-127"/>
                </a:rPr>
                <a:t>5vs5</a:t>
              </a:r>
              <a:endParaRPr kumimoji="1" lang="ko-KR" altLang="en-US" sz="1000" dirty="0">
                <a:solidFill>
                  <a:sysClr val="windowText" lastClr="000000"/>
                </a:solidFill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endParaRPr>
            </a:p>
          </p:txBody>
        </p:sp>
        <p:sp>
          <p:nvSpPr>
            <p:cNvPr id="51" name="모서리가 둥근 직사각형 50">
              <a:extLst>
                <a:ext uri="{FF2B5EF4-FFF2-40B4-BE49-F238E27FC236}">
                  <a16:creationId xmlns:a16="http://schemas.microsoft.com/office/drawing/2014/main" id="{0C15CBBB-F276-E4DC-68C7-057A461D6F08}"/>
                </a:ext>
              </a:extLst>
            </p:cNvPr>
            <p:cNvSpPr/>
            <p:nvPr/>
          </p:nvSpPr>
          <p:spPr>
            <a:xfrm>
              <a:off x="1085043" y="4294850"/>
              <a:ext cx="573436" cy="29631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000" dirty="0">
                  <a:solidFill>
                    <a:sysClr val="windowText" lastClr="000000"/>
                  </a:solidFill>
                  <a:latin typeface="KoPubWorld돋움체 Light" panose="00000300000000000000" charset="-127"/>
                  <a:ea typeface="KoPubWorld돋움체 Light" panose="00000300000000000000" charset="-127"/>
                  <a:cs typeface="KoPubWorld돋움체 Light" panose="00000300000000000000" charset="-127"/>
                </a:rPr>
                <a:t>6vs6</a:t>
              </a:r>
              <a:endParaRPr kumimoji="1" lang="ko-KR" altLang="en-US" sz="1000" dirty="0">
                <a:solidFill>
                  <a:sysClr val="windowText" lastClr="000000"/>
                </a:solidFill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endParaRPr>
            </a:p>
          </p:txBody>
        </p:sp>
        <p:sp>
          <p:nvSpPr>
            <p:cNvPr id="63" name="모서리가 둥근 직사각형 62">
              <a:extLst>
                <a:ext uri="{FF2B5EF4-FFF2-40B4-BE49-F238E27FC236}">
                  <a16:creationId xmlns:a16="http://schemas.microsoft.com/office/drawing/2014/main" id="{1D691540-F792-566A-CB8B-60D47742B4A7}"/>
                </a:ext>
              </a:extLst>
            </p:cNvPr>
            <p:cNvSpPr/>
            <p:nvPr/>
          </p:nvSpPr>
          <p:spPr>
            <a:xfrm>
              <a:off x="1732370" y="4294850"/>
              <a:ext cx="573436" cy="29631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00" dirty="0">
                  <a:solidFill>
                    <a:sysClr val="windowText" lastClr="000000"/>
                  </a:solidFill>
                  <a:latin typeface="KoPubWorld돋움체 Light" panose="00000300000000000000" charset="-127"/>
                  <a:ea typeface="KoPubWorld돋움체 Light" panose="00000300000000000000" charset="-127"/>
                  <a:cs typeface="KoPubWorld돋움체 Light" panose="00000300000000000000" charset="-127"/>
                </a:rPr>
                <a:t>주차</a:t>
              </a:r>
            </a:p>
          </p:txBody>
        </p:sp>
        <p:sp>
          <p:nvSpPr>
            <p:cNvPr id="64" name="모서리가 둥근 직사각형 63">
              <a:extLst>
                <a:ext uri="{FF2B5EF4-FFF2-40B4-BE49-F238E27FC236}">
                  <a16:creationId xmlns:a16="http://schemas.microsoft.com/office/drawing/2014/main" id="{727A669C-BD47-6EFE-63A4-BF3BFB3AF03D}"/>
                </a:ext>
              </a:extLst>
            </p:cNvPr>
            <p:cNvSpPr/>
            <p:nvPr/>
          </p:nvSpPr>
          <p:spPr>
            <a:xfrm>
              <a:off x="2356958" y="4294192"/>
              <a:ext cx="663256" cy="29631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00" dirty="0">
                  <a:solidFill>
                    <a:sysClr val="windowText" lastClr="000000"/>
                  </a:solidFill>
                  <a:latin typeface="KoPubWorld돋움체 Light" panose="00000300000000000000" charset="-127"/>
                  <a:ea typeface="KoPubWorld돋움체 Light" panose="00000300000000000000" charset="-127"/>
                  <a:cs typeface="KoPubWorld돋움체 Light" panose="00000300000000000000" charset="-127"/>
                </a:rPr>
                <a:t>공대여</a:t>
              </a:r>
            </a:p>
          </p:txBody>
        </p:sp>
        <p:sp>
          <p:nvSpPr>
            <p:cNvPr id="65" name="모서리가 둥근 직사각형 64">
              <a:extLst>
                <a:ext uri="{FF2B5EF4-FFF2-40B4-BE49-F238E27FC236}">
                  <a16:creationId xmlns:a16="http://schemas.microsoft.com/office/drawing/2014/main" id="{2F7B4D73-34C6-0090-6F76-A2D630E9A44B}"/>
                </a:ext>
              </a:extLst>
            </p:cNvPr>
            <p:cNvSpPr/>
            <p:nvPr/>
          </p:nvSpPr>
          <p:spPr>
            <a:xfrm>
              <a:off x="3062155" y="4282162"/>
              <a:ext cx="663256" cy="29631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00" dirty="0" err="1">
                  <a:solidFill>
                    <a:sysClr val="windowText" lastClr="000000"/>
                  </a:solidFill>
                  <a:latin typeface="KoPubWorld돋움체 Light" panose="00000300000000000000" charset="-127"/>
                  <a:ea typeface="KoPubWorld돋움체 Light" panose="00000300000000000000" charset="-127"/>
                  <a:cs typeface="KoPubWorld돋움체 Light" panose="00000300000000000000" charset="-127"/>
                </a:rPr>
                <a:t>팀조끼</a:t>
              </a:r>
              <a:endParaRPr kumimoji="1" lang="ko-KR" altLang="en-US" sz="1000" dirty="0">
                <a:solidFill>
                  <a:sysClr val="windowText" lastClr="000000"/>
                </a:solidFill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endParaRPr>
            </a:p>
          </p:txBody>
        </p:sp>
        <p:sp>
          <p:nvSpPr>
            <p:cNvPr id="66" name="모서리가 둥근 직사각형 65">
              <a:extLst>
                <a:ext uri="{FF2B5EF4-FFF2-40B4-BE49-F238E27FC236}">
                  <a16:creationId xmlns:a16="http://schemas.microsoft.com/office/drawing/2014/main" id="{6C1BD0A6-72B6-9D76-82D9-76B32E472942}"/>
                </a:ext>
              </a:extLst>
            </p:cNvPr>
            <p:cNvSpPr/>
            <p:nvPr/>
          </p:nvSpPr>
          <p:spPr>
            <a:xfrm>
              <a:off x="3765569" y="4282854"/>
              <a:ext cx="658322" cy="305367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00" dirty="0">
                  <a:solidFill>
                    <a:sysClr val="windowText" lastClr="000000"/>
                  </a:solidFill>
                  <a:latin typeface="KoPubWorld돋움체 Light" panose="00000300000000000000" charset="-127"/>
                  <a:ea typeface="KoPubWorld돋움체 Light" panose="00000300000000000000" charset="-127"/>
                  <a:cs typeface="KoPubWorld돋움체 Light" panose="00000300000000000000" charset="-127"/>
                </a:rPr>
                <a:t>샤워실</a:t>
              </a:r>
            </a:p>
          </p:txBody>
        </p:sp>
        <p:sp>
          <p:nvSpPr>
            <p:cNvPr id="67" name="모서리가 둥근 직사각형 66">
              <a:extLst>
                <a:ext uri="{FF2B5EF4-FFF2-40B4-BE49-F238E27FC236}">
                  <a16:creationId xmlns:a16="http://schemas.microsoft.com/office/drawing/2014/main" id="{F7F9B90D-73AC-837C-A6D4-CA814AAF68D8}"/>
                </a:ext>
              </a:extLst>
            </p:cNvPr>
            <p:cNvSpPr/>
            <p:nvPr/>
          </p:nvSpPr>
          <p:spPr>
            <a:xfrm>
              <a:off x="4481760" y="4282162"/>
              <a:ext cx="658322" cy="305367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00" dirty="0" err="1">
                  <a:solidFill>
                    <a:sysClr val="windowText" lastClr="000000"/>
                  </a:solidFill>
                  <a:latin typeface="KoPubWorld돋움체 Light" panose="00000300000000000000" charset="-127"/>
                  <a:ea typeface="KoPubWorld돋움체 Light" panose="00000300000000000000" charset="-127"/>
                  <a:cs typeface="KoPubWorld돋움체 Light" panose="00000300000000000000" charset="-127"/>
                </a:rPr>
                <a:t>풋살화</a:t>
              </a:r>
              <a:endParaRPr kumimoji="1" lang="ko-KR" altLang="en-US" sz="1000" dirty="0">
                <a:solidFill>
                  <a:sysClr val="windowText" lastClr="000000"/>
                </a:solidFill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endParaRPr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59AA67E7-B40F-4DDD-D230-468DD668E884}"/>
              </a:ext>
            </a:extLst>
          </p:cNvPr>
          <p:cNvGrpSpPr/>
          <p:nvPr/>
        </p:nvGrpSpPr>
        <p:grpSpPr>
          <a:xfrm>
            <a:off x="375132" y="4714965"/>
            <a:ext cx="4906582" cy="1887376"/>
            <a:chOff x="380950" y="2755852"/>
            <a:chExt cx="4906582" cy="1887376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4E521D68-267E-15D9-CB2B-0AB0AA492803}"/>
                </a:ext>
              </a:extLst>
            </p:cNvPr>
            <p:cNvSpPr/>
            <p:nvPr/>
          </p:nvSpPr>
          <p:spPr>
            <a:xfrm>
              <a:off x="380950" y="2755852"/>
              <a:ext cx="4906582" cy="1887376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056077EE-D482-65F3-30B1-F4A0184F73AC}"/>
                </a:ext>
              </a:extLst>
            </p:cNvPr>
            <p:cNvSpPr txBox="1"/>
            <p:nvPr/>
          </p:nvSpPr>
          <p:spPr>
            <a:xfrm>
              <a:off x="752686" y="3755112"/>
              <a:ext cx="12392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spc="-150" dirty="0">
                  <a:latin typeface="KoPubWorld돋움체 Light" panose="00000300000000000000" charset="-127"/>
                  <a:ea typeface="KoPubWorld돋움체 Light" panose="00000300000000000000" charset="-127"/>
                  <a:cs typeface="KoPubWorld돋움체 Light" panose="00000300000000000000" charset="-127"/>
                </a:rPr>
                <a:t>강남 </a:t>
              </a:r>
              <a:r>
                <a:rPr lang="en-US" altLang="ko-KR" sz="1400" spc="-150" dirty="0">
                  <a:latin typeface="KoPubWorld돋움체 Light" panose="00000300000000000000" charset="-127"/>
                  <a:ea typeface="KoPubWorld돋움체 Light" panose="00000300000000000000" charset="-127"/>
                  <a:cs typeface="KoPubWorld돋움체 Light" panose="00000300000000000000" charset="-127"/>
                </a:rPr>
                <a:t>A </a:t>
              </a:r>
              <a:r>
                <a:rPr lang="ko-KR" altLang="en-US" sz="1400" spc="-150" dirty="0">
                  <a:latin typeface="KoPubWorld돋움체 Light" panose="00000300000000000000" charset="-127"/>
                  <a:ea typeface="KoPubWorld돋움체 Light" panose="00000300000000000000" charset="-127"/>
                  <a:cs typeface="KoPubWorld돋움체 Light" panose="00000300000000000000" charset="-127"/>
                </a:rPr>
                <a:t>경기장</a:t>
              </a: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089F418A-8945-7AA5-F049-D672866B11A7}"/>
                </a:ext>
              </a:extLst>
            </p:cNvPr>
            <p:cNvSpPr/>
            <p:nvPr/>
          </p:nvSpPr>
          <p:spPr>
            <a:xfrm>
              <a:off x="689955" y="3008957"/>
              <a:ext cx="1251971" cy="693855"/>
            </a:xfrm>
            <a:prstGeom prst="rect">
              <a:avLst/>
            </a:prstGeom>
            <a:solidFill>
              <a:srgbClr val="D1D1D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15CB69ED-9A6A-7313-688C-9FF21A38A4C4}"/>
                </a:ext>
              </a:extLst>
            </p:cNvPr>
            <p:cNvSpPr txBox="1"/>
            <p:nvPr/>
          </p:nvSpPr>
          <p:spPr>
            <a:xfrm>
              <a:off x="2024309" y="3026096"/>
              <a:ext cx="29444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ko-KR" altLang="en-US" dirty="0">
                  <a:latin typeface="KoPubWorld돋움체 Light" panose="00000300000000000000" charset="-127"/>
                  <a:ea typeface="KoPubWorld돋움체 Light" panose="00000300000000000000" charset="-127"/>
                  <a:cs typeface="KoPubWorld돋움체 Light" panose="00000300000000000000" charset="-127"/>
                </a:rPr>
                <a:t>위치 </a:t>
              </a:r>
              <a:r>
                <a:rPr lang="en-US" altLang="ko-KR" dirty="0">
                  <a:latin typeface="KoPubWorld돋움체 Light" panose="00000300000000000000" charset="-127"/>
                  <a:ea typeface="KoPubWorld돋움체 Light" panose="00000300000000000000" charset="-127"/>
                  <a:cs typeface="KoPubWorld돋움체 Light" panose="00000300000000000000" charset="-127"/>
                </a:rPr>
                <a:t>: XX</a:t>
              </a:r>
              <a:r>
                <a:rPr lang="ko-KR" altLang="en-US" dirty="0">
                  <a:latin typeface="KoPubWorld돋움체 Light" panose="00000300000000000000" charset="-127"/>
                  <a:ea typeface="KoPubWorld돋움체 Light" panose="00000300000000000000" charset="-127"/>
                  <a:cs typeface="KoPubWorld돋움체 Light" panose="00000300000000000000" charset="-127"/>
                </a:rPr>
                <a:t>시 </a:t>
              </a:r>
              <a:r>
                <a:rPr lang="en-US" altLang="ko-KR" dirty="0">
                  <a:latin typeface="KoPubWorld돋움체 Light" panose="00000300000000000000" charset="-127"/>
                  <a:ea typeface="KoPubWorld돋움체 Light" panose="00000300000000000000" charset="-127"/>
                  <a:cs typeface="KoPubWorld돋움체 Light" panose="00000300000000000000" charset="-127"/>
                </a:rPr>
                <a:t>XX</a:t>
              </a:r>
              <a:r>
                <a:rPr lang="ko-KR" altLang="en-US" dirty="0">
                  <a:latin typeface="KoPubWorld돋움체 Light" panose="00000300000000000000" charset="-127"/>
                  <a:ea typeface="KoPubWorld돋움체 Light" panose="00000300000000000000" charset="-127"/>
                  <a:cs typeface="KoPubWorld돋움체 Light" panose="00000300000000000000" charset="-127"/>
                </a:rPr>
                <a:t>구 </a:t>
              </a:r>
              <a:r>
                <a:rPr lang="en-US" altLang="ko-KR" dirty="0">
                  <a:latin typeface="KoPubWorld돋움체 Light" panose="00000300000000000000" charset="-127"/>
                  <a:ea typeface="KoPubWorld돋움체 Light" panose="00000300000000000000" charset="-127"/>
                  <a:cs typeface="KoPubWorld돋움체 Light" panose="00000300000000000000" charset="-127"/>
                </a:rPr>
                <a:t>XX</a:t>
              </a:r>
            </a:p>
            <a:p>
              <a:r>
                <a:rPr lang="ko-KR" altLang="en-US" dirty="0">
                  <a:latin typeface="KoPubWorld돋움체 Light" panose="00000300000000000000" charset="-127"/>
                  <a:ea typeface="KoPubWorld돋움체 Light" panose="00000300000000000000" charset="-127"/>
                  <a:cs typeface="KoPubWorld돋움체 Light" panose="00000300000000000000" charset="-127"/>
                </a:rPr>
                <a:t>연락 번호 </a:t>
              </a:r>
              <a:r>
                <a:rPr lang="en-US" altLang="ko-KR" dirty="0">
                  <a:latin typeface="KoPubWorld돋움체 Light" panose="00000300000000000000" charset="-127"/>
                  <a:ea typeface="KoPubWorld돋움체 Light" panose="00000300000000000000" charset="-127"/>
                  <a:cs typeface="KoPubWorld돋움체 Light" panose="00000300000000000000" charset="-127"/>
                </a:rPr>
                <a:t>: 010-XXXX-XXXX</a:t>
              </a:r>
              <a:endParaRPr lang="ko-KR" altLang="en-US" dirty="0"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endParaRPr>
            </a:p>
          </p:txBody>
        </p:sp>
        <p:cxnSp>
          <p:nvCxnSpPr>
            <p:cNvPr id="73" name="직선 연결선[R] 72">
              <a:extLst>
                <a:ext uri="{FF2B5EF4-FFF2-40B4-BE49-F238E27FC236}">
                  <a16:creationId xmlns:a16="http://schemas.microsoft.com/office/drawing/2014/main" id="{BB1B011C-8367-A77D-52FE-AA9A7F86C2D1}"/>
                </a:ext>
              </a:extLst>
            </p:cNvPr>
            <p:cNvCxnSpPr>
              <a:cxnSpLocks/>
            </p:cNvCxnSpPr>
            <p:nvPr/>
          </p:nvCxnSpPr>
          <p:spPr>
            <a:xfrm>
              <a:off x="689955" y="4193680"/>
              <a:ext cx="4364979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모서리가 둥근 직사각형 73">
              <a:extLst>
                <a:ext uri="{FF2B5EF4-FFF2-40B4-BE49-F238E27FC236}">
                  <a16:creationId xmlns:a16="http://schemas.microsoft.com/office/drawing/2014/main" id="{CAE209C4-D2FC-AB12-F483-004C1457913E}"/>
                </a:ext>
              </a:extLst>
            </p:cNvPr>
            <p:cNvSpPr/>
            <p:nvPr/>
          </p:nvSpPr>
          <p:spPr>
            <a:xfrm>
              <a:off x="467943" y="4294851"/>
              <a:ext cx="573436" cy="29631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000" dirty="0">
                  <a:solidFill>
                    <a:sysClr val="windowText" lastClr="000000"/>
                  </a:solidFill>
                  <a:latin typeface="KoPubWorld돋움체 Light" panose="00000300000000000000" charset="-127"/>
                  <a:ea typeface="KoPubWorld돋움체 Light" panose="00000300000000000000" charset="-127"/>
                  <a:cs typeface="KoPubWorld돋움체 Light" panose="00000300000000000000" charset="-127"/>
                </a:rPr>
                <a:t>5vs5</a:t>
              </a:r>
              <a:endParaRPr kumimoji="1" lang="ko-KR" altLang="en-US" sz="1000" dirty="0">
                <a:solidFill>
                  <a:sysClr val="windowText" lastClr="000000"/>
                </a:solidFill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endParaRPr>
            </a:p>
          </p:txBody>
        </p:sp>
        <p:sp>
          <p:nvSpPr>
            <p:cNvPr id="75" name="모서리가 둥근 직사각형 74">
              <a:extLst>
                <a:ext uri="{FF2B5EF4-FFF2-40B4-BE49-F238E27FC236}">
                  <a16:creationId xmlns:a16="http://schemas.microsoft.com/office/drawing/2014/main" id="{5B78FE3C-4804-F2E4-A4F0-6E45273533A6}"/>
                </a:ext>
              </a:extLst>
            </p:cNvPr>
            <p:cNvSpPr/>
            <p:nvPr/>
          </p:nvSpPr>
          <p:spPr>
            <a:xfrm>
              <a:off x="1085043" y="4294850"/>
              <a:ext cx="573436" cy="29631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000" dirty="0">
                  <a:solidFill>
                    <a:sysClr val="windowText" lastClr="000000"/>
                  </a:solidFill>
                  <a:latin typeface="KoPubWorld돋움체 Light" panose="00000300000000000000" charset="-127"/>
                  <a:ea typeface="KoPubWorld돋움체 Light" panose="00000300000000000000" charset="-127"/>
                  <a:cs typeface="KoPubWorld돋움체 Light" panose="00000300000000000000" charset="-127"/>
                </a:rPr>
                <a:t>6vs6</a:t>
              </a:r>
              <a:endParaRPr kumimoji="1" lang="ko-KR" altLang="en-US" sz="1000" dirty="0">
                <a:solidFill>
                  <a:sysClr val="windowText" lastClr="000000"/>
                </a:solidFill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endParaRPr>
            </a:p>
          </p:txBody>
        </p:sp>
        <p:sp>
          <p:nvSpPr>
            <p:cNvPr id="76" name="모서리가 둥근 직사각형 75">
              <a:extLst>
                <a:ext uri="{FF2B5EF4-FFF2-40B4-BE49-F238E27FC236}">
                  <a16:creationId xmlns:a16="http://schemas.microsoft.com/office/drawing/2014/main" id="{62CAA182-AA8E-27BC-DAB5-3B0C22E61CF7}"/>
                </a:ext>
              </a:extLst>
            </p:cNvPr>
            <p:cNvSpPr/>
            <p:nvPr/>
          </p:nvSpPr>
          <p:spPr>
            <a:xfrm>
              <a:off x="1732370" y="4294850"/>
              <a:ext cx="573436" cy="29631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00" dirty="0">
                  <a:solidFill>
                    <a:sysClr val="windowText" lastClr="000000"/>
                  </a:solidFill>
                  <a:latin typeface="KoPubWorld돋움체 Light" panose="00000300000000000000" charset="-127"/>
                  <a:ea typeface="KoPubWorld돋움체 Light" panose="00000300000000000000" charset="-127"/>
                  <a:cs typeface="KoPubWorld돋움체 Light" panose="00000300000000000000" charset="-127"/>
                </a:rPr>
                <a:t>주차</a:t>
              </a:r>
            </a:p>
          </p:txBody>
        </p:sp>
        <p:sp>
          <p:nvSpPr>
            <p:cNvPr id="77" name="모서리가 둥근 직사각형 76">
              <a:extLst>
                <a:ext uri="{FF2B5EF4-FFF2-40B4-BE49-F238E27FC236}">
                  <a16:creationId xmlns:a16="http://schemas.microsoft.com/office/drawing/2014/main" id="{B1FBFA81-7EFD-26AF-8D81-320C0385075A}"/>
                </a:ext>
              </a:extLst>
            </p:cNvPr>
            <p:cNvSpPr/>
            <p:nvPr/>
          </p:nvSpPr>
          <p:spPr>
            <a:xfrm>
              <a:off x="2356958" y="4294192"/>
              <a:ext cx="663256" cy="29631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00" dirty="0">
                  <a:solidFill>
                    <a:sysClr val="windowText" lastClr="000000"/>
                  </a:solidFill>
                  <a:latin typeface="KoPubWorld돋움체 Light" panose="00000300000000000000" charset="-127"/>
                  <a:ea typeface="KoPubWorld돋움체 Light" panose="00000300000000000000" charset="-127"/>
                  <a:cs typeface="KoPubWorld돋움체 Light" panose="00000300000000000000" charset="-127"/>
                </a:rPr>
                <a:t>공대여</a:t>
              </a:r>
            </a:p>
          </p:txBody>
        </p:sp>
        <p:sp>
          <p:nvSpPr>
            <p:cNvPr id="78" name="모서리가 둥근 직사각형 77">
              <a:extLst>
                <a:ext uri="{FF2B5EF4-FFF2-40B4-BE49-F238E27FC236}">
                  <a16:creationId xmlns:a16="http://schemas.microsoft.com/office/drawing/2014/main" id="{28537B12-C227-5BB0-291C-A61AA527D656}"/>
                </a:ext>
              </a:extLst>
            </p:cNvPr>
            <p:cNvSpPr/>
            <p:nvPr/>
          </p:nvSpPr>
          <p:spPr>
            <a:xfrm>
              <a:off x="3062155" y="4282162"/>
              <a:ext cx="663256" cy="29631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00" dirty="0" err="1">
                  <a:solidFill>
                    <a:sysClr val="windowText" lastClr="000000"/>
                  </a:solidFill>
                  <a:latin typeface="KoPubWorld돋움체 Light" panose="00000300000000000000" charset="-127"/>
                  <a:ea typeface="KoPubWorld돋움체 Light" panose="00000300000000000000" charset="-127"/>
                  <a:cs typeface="KoPubWorld돋움체 Light" panose="00000300000000000000" charset="-127"/>
                </a:rPr>
                <a:t>팀조끼</a:t>
              </a:r>
              <a:endParaRPr kumimoji="1" lang="ko-KR" altLang="en-US" sz="1000" dirty="0">
                <a:solidFill>
                  <a:sysClr val="windowText" lastClr="000000"/>
                </a:solidFill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endParaRPr>
            </a:p>
          </p:txBody>
        </p:sp>
        <p:sp>
          <p:nvSpPr>
            <p:cNvPr id="79" name="모서리가 둥근 직사각형 78">
              <a:extLst>
                <a:ext uri="{FF2B5EF4-FFF2-40B4-BE49-F238E27FC236}">
                  <a16:creationId xmlns:a16="http://schemas.microsoft.com/office/drawing/2014/main" id="{152CFECD-A5AF-66AF-40A5-1729538B6E5D}"/>
                </a:ext>
              </a:extLst>
            </p:cNvPr>
            <p:cNvSpPr/>
            <p:nvPr/>
          </p:nvSpPr>
          <p:spPr>
            <a:xfrm>
              <a:off x="3765569" y="4282854"/>
              <a:ext cx="658322" cy="305367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00" dirty="0">
                  <a:solidFill>
                    <a:sysClr val="windowText" lastClr="000000"/>
                  </a:solidFill>
                  <a:latin typeface="KoPubWorld돋움체 Light" panose="00000300000000000000" charset="-127"/>
                  <a:ea typeface="KoPubWorld돋움체 Light" panose="00000300000000000000" charset="-127"/>
                  <a:cs typeface="KoPubWorld돋움체 Light" panose="00000300000000000000" charset="-127"/>
                </a:rPr>
                <a:t>샤워실</a:t>
              </a:r>
            </a:p>
          </p:txBody>
        </p:sp>
        <p:sp>
          <p:nvSpPr>
            <p:cNvPr id="80" name="모서리가 둥근 직사각형 79">
              <a:extLst>
                <a:ext uri="{FF2B5EF4-FFF2-40B4-BE49-F238E27FC236}">
                  <a16:creationId xmlns:a16="http://schemas.microsoft.com/office/drawing/2014/main" id="{1B554F96-4BB8-B8B2-E309-45A5A7E017F7}"/>
                </a:ext>
              </a:extLst>
            </p:cNvPr>
            <p:cNvSpPr/>
            <p:nvPr/>
          </p:nvSpPr>
          <p:spPr>
            <a:xfrm>
              <a:off x="4481760" y="4282162"/>
              <a:ext cx="658322" cy="305367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00" dirty="0" err="1">
                  <a:solidFill>
                    <a:sysClr val="windowText" lastClr="000000"/>
                  </a:solidFill>
                  <a:latin typeface="KoPubWorld돋움체 Light" panose="00000300000000000000" charset="-127"/>
                  <a:ea typeface="KoPubWorld돋움체 Light" panose="00000300000000000000" charset="-127"/>
                  <a:cs typeface="KoPubWorld돋움체 Light" panose="00000300000000000000" charset="-127"/>
                </a:rPr>
                <a:t>풋살화</a:t>
              </a:r>
              <a:endParaRPr kumimoji="1" lang="ko-KR" altLang="en-US" sz="1000" dirty="0">
                <a:solidFill>
                  <a:sysClr val="windowText" lastClr="000000"/>
                </a:solidFill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endParaRPr>
            </a:p>
          </p:txBody>
        </p: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B478A305-B71F-C1BD-FDC2-AE20CE49EB74}"/>
              </a:ext>
            </a:extLst>
          </p:cNvPr>
          <p:cNvGrpSpPr/>
          <p:nvPr/>
        </p:nvGrpSpPr>
        <p:grpSpPr>
          <a:xfrm>
            <a:off x="5399550" y="4714965"/>
            <a:ext cx="3530050" cy="1887376"/>
            <a:chOff x="380950" y="2755852"/>
            <a:chExt cx="4906582" cy="1887376"/>
          </a:xfrm>
        </p:grpSpPr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D41F0AAD-1270-DD7E-44BB-83D762CAC4F8}"/>
                </a:ext>
              </a:extLst>
            </p:cNvPr>
            <p:cNvSpPr/>
            <p:nvPr/>
          </p:nvSpPr>
          <p:spPr>
            <a:xfrm>
              <a:off x="380950" y="2755852"/>
              <a:ext cx="4906582" cy="1887376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40AA891C-1A39-E9C9-FCE6-2C00D5F8B8C0}"/>
                </a:ext>
              </a:extLst>
            </p:cNvPr>
            <p:cNvSpPr txBox="1"/>
            <p:nvPr/>
          </p:nvSpPr>
          <p:spPr>
            <a:xfrm>
              <a:off x="752686" y="3755112"/>
              <a:ext cx="12392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spc="-150" dirty="0">
                  <a:latin typeface="KoPubWorld돋움체 Light" panose="00000300000000000000" charset="-127"/>
                  <a:ea typeface="KoPubWorld돋움체 Light" panose="00000300000000000000" charset="-127"/>
                  <a:cs typeface="KoPubWorld돋움체 Light" panose="00000300000000000000" charset="-127"/>
                </a:rPr>
                <a:t>강남 </a:t>
              </a:r>
              <a:r>
                <a:rPr lang="en-US" altLang="ko-KR" sz="1400" spc="-150" dirty="0">
                  <a:latin typeface="KoPubWorld돋움체 Light" panose="00000300000000000000" charset="-127"/>
                  <a:ea typeface="KoPubWorld돋움체 Light" panose="00000300000000000000" charset="-127"/>
                  <a:cs typeface="KoPubWorld돋움체 Light" panose="00000300000000000000" charset="-127"/>
                </a:rPr>
                <a:t>A </a:t>
              </a:r>
              <a:r>
                <a:rPr lang="ko-KR" altLang="en-US" sz="1400" spc="-150" dirty="0">
                  <a:latin typeface="KoPubWorld돋움체 Light" panose="00000300000000000000" charset="-127"/>
                  <a:ea typeface="KoPubWorld돋움체 Light" panose="00000300000000000000" charset="-127"/>
                  <a:cs typeface="KoPubWorld돋움체 Light" panose="00000300000000000000" charset="-127"/>
                </a:rPr>
                <a:t>경기장</a:t>
              </a: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963EEABA-B5E8-62E8-AE47-E79AF65D812A}"/>
                </a:ext>
              </a:extLst>
            </p:cNvPr>
            <p:cNvSpPr/>
            <p:nvPr/>
          </p:nvSpPr>
          <p:spPr>
            <a:xfrm>
              <a:off x="689955" y="3008957"/>
              <a:ext cx="1251971" cy="693855"/>
            </a:xfrm>
            <a:prstGeom prst="rect">
              <a:avLst/>
            </a:prstGeom>
            <a:solidFill>
              <a:srgbClr val="D1D1D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2BCB035C-4193-1AC6-9125-95FADF284463}"/>
                </a:ext>
              </a:extLst>
            </p:cNvPr>
            <p:cNvSpPr txBox="1"/>
            <p:nvPr/>
          </p:nvSpPr>
          <p:spPr>
            <a:xfrm>
              <a:off x="2024309" y="3026096"/>
              <a:ext cx="29444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ko-KR" altLang="en-US" dirty="0">
                  <a:latin typeface="KoPubWorld돋움체 Light" panose="00000300000000000000" charset="-127"/>
                  <a:ea typeface="KoPubWorld돋움체 Light" panose="00000300000000000000" charset="-127"/>
                  <a:cs typeface="KoPubWorld돋움체 Light" panose="00000300000000000000" charset="-127"/>
                </a:rPr>
                <a:t>위치 </a:t>
              </a:r>
              <a:r>
                <a:rPr lang="en-US" altLang="ko-KR" dirty="0">
                  <a:latin typeface="KoPubWorld돋움체 Light" panose="00000300000000000000" charset="-127"/>
                  <a:ea typeface="KoPubWorld돋움체 Light" panose="00000300000000000000" charset="-127"/>
                  <a:cs typeface="KoPubWorld돋움체 Light" panose="00000300000000000000" charset="-127"/>
                </a:rPr>
                <a:t>: XX</a:t>
              </a:r>
              <a:r>
                <a:rPr lang="ko-KR" altLang="en-US" dirty="0">
                  <a:latin typeface="KoPubWorld돋움체 Light" panose="00000300000000000000" charset="-127"/>
                  <a:ea typeface="KoPubWorld돋움체 Light" panose="00000300000000000000" charset="-127"/>
                  <a:cs typeface="KoPubWorld돋움체 Light" panose="00000300000000000000" charset="-127"/>
                </a:rPr>
                <a:t>시 </a:t>
              </a:r>
              <a:r>
                <a:rPr lang="en-US" altLang="ko-KR" dirty="0">
                  <a:latin typeface="KoPubWorld돋움체 Light" panose="00000300000000000000" charset="-127"/>
                  <a:ea typeface="KoPubWorld돋움체 Light" panose="00000300000000000000" charset="-127"/>
                  <a:cs typeface="KoPubWorld돋움체 Light" panose="00000300000000000000" charset="-127"/>
                </a:rPr>
                <a:t>XX</a:t>
              </a:r>
              <a:r>
                <a:rPr lang="ko-KR" altLang="en-US" dirty="0">
                  <a:latin typeface="KoPubWorld돋움체 Light" panose="00000300000000000000" charset="-127"/>
                  <a:ea typeface="KoPubWorld돋움체 Light" panose="00000300000000000000" charset="-127"/>
                  <a:cs typeface="KoPubWorld돋움체 Light" panose="00000300000000000000" charset="-127"/>
                </a:rPr>
                <a:t>구 </a:t>
              </a:r>
              <a:r>
                <a:rPr lang="en-US" altLang="ko-KR" dirty="0">
                  <a:latin typeface="KoPubWorld돋움체 Light" panose="00000300000000000000" charset="-127"/>
                  <a:ea typeface="KoPubWorld돋움체 Light" panose="00000300000000000000" charset="-127"/>
                  <a:cs typeface="KoPubWorld돋움체 Light" panose="00000300000000000000" charset="-127"/>
                </a:rPr>
                <a:t>XX</a:t>
              </a:r>
            </a:p>
            <a:p>
              <a:r>
                <a:rPr lang="ko-KR" altLang="en-US" dirty="0">
                  <a:latin typeface="KoPubWorld돋움체 Light" panose="00000300000000000000" charset="-127"/>
                  <a:ea typeface="KoPubWorld돋움체 Light" panose="00000300000000000000" charset="-127"/>
                  <a:cs typeface="KoPubWorld돋움체 Light" panose="00000300000000000000" charset="-127"/>
                </a:rPr>
                <a:t>연락 번호 </a:t>
              </a:r>
              <a:r>
                <a:rPr lang="en-US" altLang="ko-KR" dirty="0">
                  <a:latin typeface="KoPubWorld돋움체 Light" panose="00000300000000000000" charset="-127"/>
                  <a:ea typeface="KoPubWorld돋움체 Light" panose="00000300000000000000" charset="-127"/>
                  <a:cs typeface="KoPubWorld돋움체 Light" panose="00000300000000000000" charset="-127"/>
                </a:rPr>
                <a:t>: 010-XXXX-XXXX</a:t>
              </a:r>
              <a:endParaRPr lang="ko-KR" altLang="en-US" dirty="0"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endParaRPr>
            </a:p>
          </p:txBody>
        </p:sp>
        <p:cxnSp>
          <p:nvCxnSpPr>
            <p:cNvPr id="86" name="직선 연결선[R] 85">
              <a:extLst>
                <a:ext uri="{FF2B5EF4-FFF2-40B4-BE49-F238E27FC236}">
                  <a16:creationId xmlns:a16="http://schemas.microsoft.com/office/drawing/2014/main" id="{BC7467CA-3621-F3C3-8476-57A348A5D342}"/>
                </a:ext>
              </a:extLst>
            </p:cNvPr>
            <p:cNvCxnSpPr>
              <a:cxnSpLocks/>
            </p:cNvCxnSpPr>
            <p:nvPr/>
          </p:nvCxnSpPr>
          <p:spPr>
            <a:xfrm>
              <a:off x="689955" y="4193680"/>
              <a:ext cx="4364979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모서리가 둥근 직사각형 86">
              <a:extLst>
                <a:ext uri="{FF2B5EF4-FFF2-40B4-BE49-F238E27FC236}">
                  <a16:creationId xmlns:a16="http://schemas.microsoft.com/office/drawing/2014/main" id="{5C113382-AD01-2983-3795-7C01751AC1D6}"/>
                </a:ext>
              </a:extLst>
            </p:cNvPr>
            <p:cNvSpPr/>
            <p:nvPr/>
          </p:nvSpPr>
          <p:spPr>
            <a:xfrm>
              <a:off x="467943" y="4294851"/>
              <a:ext cx="573436" cy="29631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000" dirty="0">
                  <a:solidFill>
                    <a:sysClr val="windowText" lastClr="000000"/>
                  </a:solidFill>
                  <a:latin typeface="KoPubWorld돋움체 Light" panose="00000300000000000000" charset="-127"/>
                  <a:ea typeface="KoPubWorld돋움체 Light" panose="00000300000000000000" charset="-127"/>
                  <a:cs typeface="KoPubWorld돋움체 Light" panose="00000300000000000000" charset="-127"/>
                </a:rPr>
                <a:t>5vs5</a:t>
              </a:r>
              <a:endParaRPr kumimoji="1" lang="ko-KR" altLang="en-US" sz="1000" dirty="0">
                <a:solidFill>
                  <a:sysClr val="windowText" lastClr="000000"/>
                </a:solidFill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endParaRPr>
            </a:p>
          </p:txBody>
        </p:sp>
        <p:sp>
          <p:nvSpPr>
            <p:cNvPr id="88" name="모서리가 둥근 직사각형 87">
              <a:extLst>
                <a:ext uri="{FF2B5EF4-FFF2-40B4-BE49-F238E27FC236}">
                  <a16:creationId xmlns:a16="http://schemas.microsoft.com/office/drawing/2014/main" id="{A3481934-F5F5-3C5D-6F98-326355F89961}"/>
                </a:ext>
              </a:extLst>
            </p:cNvPr>
            <p:cNvSpPr/>
            <p:nvPr/>
          </p:nvSpPr>
          <p:spPr>
            <a:xfrm>
              <a:off x="1085043" y="4294850"/>
              <a:ext cx="573436" cy="29631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000" dirty="0">
                  <a:solidFill>
                    <a:sysClr val="windowText" lastClr="000000"/>
                  </a:solidFill>
                  <a:latin typeface="KoPubWorld돋움체 Light" panose="00000300000000000000" charset="-127"/>
                  <a:ea typeface="KoPubWorld돋움체 Light" panose="00000300000000000000" charset="-127"/>
                  <a:cs typeface="KoPubWorld돋움체 Light" panose="00000300000000000000" charset="-127"/>
                </a:rPr>
                <a:t>6vs6</a:t>
              </a:r>
              <a:endParaRPr kumimoji="1" lang="ko-KR" altLang="en-US" sz="1000" dirty="0">
                <a:solidFill>
                  <a:sysClr val="windowText" lastClr="000000"/>
                </a:solidFill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endParaRPr>
            </a:p>
          </p:txBody>
        </p:sp>
        <p:sp>
          <p:nvSpPr>
            <p:cNvPr id="89" name="모서리가 둥근 직사각형 88">
              <a:extLst>
                <a:ext uri="{FF2B5EF4-FFF2-40B4-BE49-F238E27FC236}">
                  <a16:creationId xmlns:a16="http://schemas.microsoft.com/office/drawing/2014/main" id="{AB6BE81F-00DA-93C2-CCDD-0946716212DF}"/>
                </a:ext>
              </a:extLst>
            </p:cNvPr>
            <p:cNvSpPr/>
            <p:nvPr/>
          </p:nvSpPr>
          <p:spPr>
            <a:xfrm>
              <a:off x="1732370" y="4294850"/>
              <a:ext cx="573436" cy="29631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00" dirty="0">
                  <a:solidFill>
                    <a:sysClr val="windowText" lastClr="000000"/>
                  </a:solidFill>
                  <a:latin typeface="KoPubWorld돋움체 Light" panose="00000300000000000000" charset="-127"/>
                  <a:ea typeface="KoPubWorld돋움체 Light" panose="00000300000000000000" charset="-127"/>
                  <a:cs typeface="KoPubWorld돋움체 Light" panose="00000300000000000000" charset="-127"/>
                </a:rPr>
                <a:t>주차</a:t>
              </a:r>
            </a:p>
          </p:txBody>
        </p:sp>
        <p:sp>
          <p:nvSpPr>
            <p:cNvPr id="90" name="모서리가 둥근 직사각형 89">
              <a:extLst>
                <a:ext uri="{FF2B5EF4-FFF2-40B4-BE49-F238E27FC236}">
                  <a16:creationId xmlns:a16="http://schemas.microsoft.com/office/drawing/2014/main" id="{4CA1E275-1B34-ABC3-9ADF-4280A070BEC0}"/>
                </a:ext>
              </a:extLst>
            </p:cNvPr>
            <p:cNvSpPr/>
            <p:nvPr/>
          </p:nvSpPr>
          <p:spPr>
            <a:xfrm>
              <a:off x="2356958" y="4294192"/>
              <a:ext cx="663256" cy="29631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00" dirty="0">
                  <a:solidFill>
                    <a:sysClr val="windowText" lastClr="000000"/>
                  </a:solidFill>
                  <a:latin typeface="KoPubWorld돋움체 Light" panose="00000300000000000000" charset="-127"/>
                  <a:ea typeface="KoPubWorld돋움체 Light" panose="00000300000000000000" charset="-127"/>
                  <a:cs typeface="KoPubWorld돋움체 Light" panose="00000300000000000000" charset="-127"/>
                </a:rPr>
                <a:t>공대여</a:t>
              </a:r>
            </a:p>
          </p:txBody>
        </p:sp>
        <p:sp>
          <p:nvSpPr>
            <p:cNvPr id="97" name="모서리가 둥근 직사각형 96">
              <a:extLst>
                <a:ext uri="{FF2B5EF4-FFF2-40B4-BE49-F238E27FC236}">
                  <a16:creationId xmlns:a16="http://schemas.microsoft.com/office/drawing/2014/main" id="{BFF01D4F-6499-0D06-37A7-1CA1AFAA6923}"/>
                </a:ext>
              </a:extLst>
            </p:cNvPr>
            <p:cNvSpPr/>
            <p:nvPr/>
          </p:nvSpPr>
          <p:spPr>
            <a:xfrm>
              <a:off x="3062155" y="4282162"/>
              <a:ext cx="663256" cy="29631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00" dirty="0" err="1">
                  <a:solidFill>
                    <a:sysClr val="windowText" lastClr="000000"/>
                  </a:solidFill>
                  <a:latin typeface="KoPubWorld돋움체 Light" panose="00000300000000000000" charset="-127"/>
                  <a:ea typeface="KoPubWorld돋움체 Light" panose="00000300000000000000" charset="-127"/>
                  <a:cs typeface="KoPubWorld돋움체 Light" panose="00000300000000000000" charset="-127"/>
                </a:rPr>
                <a:t>팀조끼</a:t>
              </a:r>
              <a:endParaRPr kumimoji="1" lang="ko-KR" altLang="en-US" sz="1000" dirty="0">
                <a:solidFill>
                  <a:sysClr val="windowText" lastClr="000000"/>
                </a:solidFill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endParaRPr>
            </a:p>
          </p:txBody>
        </p:sp>
        <p:sp>
          <p:nvSpPr>
            <p:cNvPr id="98" name="모서리가 둥근 직사각형 97">
              <a:extLst>
                <a:ext uri="{FF2B5EF4-FFF2-40B4-BE49-F238E27FC236}">
                  <a16:creationId xmlns:a16="http://schemas.microsoft.com/office/drawing/2014/main" id="{4BCA9251-4848-DD8C-FA5C-66747CF088D6}"/>
                </a:ext>
              </a:extLst>
            </p:cNvPr>
            <p:cNvSpPr/>
            <p:nvPr/>
          </p:nvSpPr>
          <p:spPr>
            <a:xfrm>
              <a:off x="3765569" y="4282854"/>
              <a:ext cx="658322" cy="305367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00" dirty="0">
                  <a:solidFill>
                    <a:sysClr val="windowText" lastClr="000000"/>
                  </a:solidFill>
                  <a:latin typeface="KoPubWorld돋움체 Light" panose="00000300000000000000" charset="-127"/>
                  <a:ea typeface="KoPubWorld돋움체 Light" panose="00000300000000000000" charset="-127"/>
                  <a:cs typeface="KoPubWorld돋움체 Light" panose="00000300000000000000" charset="-127"/>
                </a:rPr>
                <a:t>샤워실</a:t>
              </a:r>
            </a:p>
          </p:txBody>
        </p:sp>
        <p:sp>
          <p:nvSpPr>
            <p:cNvPr id="99" name="모서리가 둥근 직사각형 98">
              <a:extLst>
                <a:ext uri="{FF2B5EF4-FFF2-40B4-BE49-F238E27FC236}">
                  <a16:creationId xmlns:a16="http://schemas.microsoft.com/office/drawing/2014/main" id="{9F29D521-67DE-5FF4-3A59-5C73158C7108}"/>
                </a:ext>
              </a:extLst>
            </p:cNvPr>
            <p:cNvSpPr/>
            <p:nvPr/>
          </p:nvSpPr>
          <p:spPr>
            <a:xfrm>
              <a:off x="4481760" y="4282162"/>
              <a:ext cx="658322" cy="305367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00" dirty="0" err="1">
                  <a:solidFill>
                    <a:sysClr val="windowText" lastClr="000000"/>
                  </a:solidFill>
                  <a:latin typeface="KoPubWorld돋움체 Light" panose="00000300000000000000" charset="-127"/>
                  <a:ea typeface="KoPubWorld돋움체 Light" panose="00000300000000000000" charset="-127"/>
                  <a:cs typeface="KoPubWorld돋움체 Light" panose="00000300000000000000" charset="-127"/>
                </a:rPr>
                <a:t>풋살화</a:t>
              </a:r>
              <a:endParaRPr kumimoji="1" lang="ko-KR" altLang="en-US" sz="1000" dirty="0">
                <a:solidFill>
                  <a:sysClr val="windowText" lastClr="000000"/>
                </a:solidFill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endParaRPr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4134CBAF-F637-CEDA-1966-93805151D6F2}"/>
              </a:ext>
            </a:extLst>
          </p:cNvPr>
          <p:cNvSpPr/>
          <p:nvPr/>
        </p:nvSpPr>
        <p:spPr>
          <a:xfrm>
            <a:off x="291917" y="2685174"/>
            <a:ext cx="8743175" cy="3988904"/>
          </a:xfrm>
          <a:prstGeom prst="rect">
            <a:avLst/>
          </a:prstGeom>
          <a:solidFill>
            <a:srgbClr val="D1D1D1">
              <a:alpha val="74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World돋움체 Light" panose="00000300000000000000" charset="-127"/>
              <a:ea typeface="KoPubWorld돋움체 Light" panose="00000300000000000000" charset="-127"/>
              <a:cs typeface="KoPubWorld돋움체 Light" panose="0000030000000000000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6AD2ED9-5B00-06DA-5FC3-D5A26028E589}"/>
              </a:ext>
            </a:extLst>
          </p:cNvPr>
          <p:cNvSpPr/>
          <p:nvPr/>
        </p:nvSpPr>
        <p:spPr>
          <a:xfrm>
            <a:off x="985059" y="3106377"/>
            <a:ext cx="7364140" cy="3055226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rPr>
              <a:t>ㅍㅍ</a:t>
            </a:r>
            <a:endParaRPr lang="ko-KR" altLang="en-US" dirty="0">
              <a:latin typeface="KoPubWorld돋움체 Light" panose="00000300000000000000" charset="-127"/>
              <a:ea typeface="KoPubWorld돋움체 Light" panose="00000300000000000000" charset="-127"/>
              <a:cs typeface="KoPubWorld돋움체 Light" panose="0000030000000000000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E610A76-3CD7-F410-0877-A477B86B6B8E}"/>
              </a:ext>
            </a:extLst>
          </p:cNvPr>
          <p:cNvSpPr txBox="1"/>
          <p:nvPr/>
        </p:nvSpPr>
        <p:spPr>
          <a:xfrm>
            <a:off x="1542986" y="4723948"/>
            <a:ext cx="18600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pc="-150" dirty="0"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rPr>
              <a:t>강남 </a:t>
            </a:r>
            <a:r>
              <a:rPr lang="en-US" altLang="ko-KR" sz="1400" spc="-150" dirty="0"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rPr>
              <a:t>A </a:t>
            </a:r>
            <a:r>
              <a:rPr lang="ko-KR" altLang="en-US" sz="1400" spc="-150" dirty="0"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rPr>
              <a:t>경기장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EF7DC74-D1C1-BC1D-328D-73084001941B}"/>
              </a:ext>
            </a:extLst>
          </p:cNvPr>
          <p:cNvSpPr/>
          <p:nvPr/>
        </p:nvSpPr>
        <p:spPr>
          <a:xfrm>
            <a:off x="1448835" y="3516096"/>
            <a:ext cx="1879045" cy="1123191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rPr>
              <a:t>사진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13D2D2D-0CB3-1BA6-023F-6C8B90366950}"/>
              </a:ext>
            </a:extLst>
          </p:cNvPr>
          <p:cNvSpPr txBox="1"/>
          <p:nvPr/>
        </p:nvSpPr>
        <p:spPr>
          <a:xfrm>
            <a:off x="3451527" y="3543840"/>
            <a:ext cx="4419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ko-KR" altLang="en-US" dirty="0"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rPr>
              <a:t>위치 </a:t>
            </a:r>
            <a:r>
              <a:rPr lang="en-US" altLang="ko-KR" dirty="0"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rPr>
              <a:t>: XX</a:t>
            </a:r>
            <a:r>
              <a:rPr lang="ko-KR" altLang="en-US" dirty="0"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rPr>
              <a:t>시 </a:t>
            </a:r>
            <a:r>
              <a:rPr lang="en-US" altLang="ko-KR" dirty="0"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rPr>
              <a:t>XX</a:t>
            </a:r>
            <a:r>
              <a:rPr lang="ko-KR" altLang="en-US" dirty="0"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rPr>
              <a:t>구 </a:t>
            </a:r>
            <a:r>
              <a:rPr lang="en-US" altLang="ko-KR" dirty="0"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rPr>
              <a:t>XX</a:t>
            </a:r>
          </a:p>
        </p:txBody>
      </p: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DD43A233-2488-FC5A-1455-0B5878D48133}"/>
              </a:ext>
            </a:extLst>
          </p:cNvPr>
          <p:cNvCxnSpPr>
            <a:cxnSpLocks/>
          </p:cNvCxnSpPr>
          <p:nvPr/>
        </p:nvCxnSpPr>
        <p:spPr>
          <a:xfrm>
            <a:off x="1475333" y="6022002"/>
            <a:ext cx="655126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880A7B22-5CB8-287E-29BA-163C16A875AD}"/>
              </a:ext>
            </a:extLst>
          </p:cNvPr>
          <p:cNvSpPr txBox="1"/>
          <p:nvPr/>
        </p:nvSpPr>
        <p:spPr>
          <a:xfrm>
            <a:off x="3459751" y="3923273"/>
            <a:ext cx="4419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ko-KR" altLang="en-US" dirty="0"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rPr>
              <a:t>예약 날짜 선택</a:t>
            </a:r>
            <a:endParaRPr lang="en-US" altLang="ko-KR" dirty="0">
              <a:latin typeface="KoPubWorld돋움체 Light" panose="00000300000000000000" charset="-127"/>
              <a:ea typeface="KoPubWorld돋움체 Light" panose="00000300000000000000" charset="-127"/>
              <a:cs typeface="KoPubWorld돋움체 Light" panose="00000300000000000000" charset="-127"/>
            </a:endParaRPr>
          </a:p>
        </p:txBody>
      </p:sp>
      <p:pic>
        <p:nvPicPr>
          <p:cNvPr id="95" name="그림 94">
            <a:extLst>
              <a:ext uri="{FF2B5EF4-FFF2-40B4-BE49-F238E27FC236}">
                <a16:creationId xmlns:a16="http://schemas.microsoft.com/office/drawing/2014/main" id="{9CAC1725-B68E-6F15-134C-46E56847CA3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8104" b="57863"/>
          <a:stretch/>
        </p:blipFill>
        <p:spPr>
          <a:xfrm>
            <a:off x="3343673" y="4282162"/>
            <a:ext cx="2048335" cy="337203"/>
          </a:xfrm>
          <a:prstGeom prst="rect">
            <a:avLst/>
          </a:prstGeom>
        </p:spPr>
      </p:pic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8F4621AE-7043-E404-5FD4-6DBD0A75943F}"/>
              </a:ext>
            </a:extLst>
          </p:cNvPr>
          <p:cNvGrpSpPr/>
          <p:nvPr/>
        </p:nvGrpSpPr>
        <p:grpSpPr>
          <a:xfrm>
            <a:off x="1448835" y="5069968"/>
            <a:ext cx="6484190" cy="800269"/>
            <a:chOff x="1448835" y="5069968"/>
            <a:chExt cx="6484190" cy="800269"/>
          </a:xfrm>
        </p:grpSpPr>
        <p:pic>
          <p:nvPicPr>
            <p:cNvPr id="56" name="그림 55">
              <a:extLst>
                <a:ext uri="{FF2B5EF4-FFF2-40B4-BE49-F238E27FC236}">
                  <a16:creationId xmlns:a16="http://schemas.microsoft.com/office/drawing/2014/main" id="{26519EF1-AD76-2746-5E9A-46643D748E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48835" y="5069968"/>
              <a:ext cx="6421956" cy="800269"/>
            </a:xfrm>
            <a:prstGeom prst="rect">
              <a:avLst/>
            </a:prstGeom>
          </p:spPr>
        </p:pic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04F6B017-3A3C-2931-86E8-8A2B4FC5829D}"/>
                </a:ext>
              </a:extLst>
            </p:cNvPr>
            <p:cNvSpPr/>
            <p:nvPr/>
          </p:nvSpPr>
          <p:spPr>
            <a:xfrm>
              <a:off x="5885823" y="5081736"/>
              <a:ext cx="2047202" cy="332041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>
                  <a:latin typeface="KoPubWorld돋움체 Light" panose="00000300000000000000" charset="-127"/>
                  <a:ea typeface="KoPubWorld돋움체 Light" panose="00000300000000000000" charset="-127"/>
                  <a:cs typeface="KoPubWorld돋움체 Light" panose="00000300000000000000" charset="-127"/>
                </a:rPr>
                <a:t>ㅍㅍ</a:t>
              </a:r>
              <a:endParaRPr lang="ko-KR" altLang="en-US" dirty="0"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endParaRPr>
            </a:p>
          </p:txBody>
        </p: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A577F9FC-38CF-9C93-F762-1505BB2F1EDD}"/>
              </a:ext>
            </a:extLst>
          </p:cNvPr>
          <p:cNvGrpSpPr/>
          <p:nvPr/>
        </p:nvGrpSpPr>
        <p:grpSpPr>
          <a:xfrm>
            <a:off x="3474698" y="4579082"/>
            <a:ext cx="266420" cy="317011"/>
            <a:chOff x="7408589" y="1598847"/>
            <a:chExt cx="266420" cy="317011"/>
          </a:xfrm>
        </p:grpSpPr>
        <p:sp>
          <p:nvSpPr>
            <p:cNvPr id="101" name="타원 100">
              <a:extLst>
                <a:ext uri="{FF2B5EF4-FFF2-40B4-BE49-F238E27FC236}">
                  <a16:creationId xmlns:a16="http://schemas.microsoft.com/office/drawing/2014/main" id="{D1A94DA3-4101-F5F4-1424-4208E95AADC4}"/>
                </a:ext>
              </a:extLst>
            </p:cNvPr>
            <p:cNvSpPr/>
            <p:nvPr/>
          </p:nvSpPr>
          <p:spPr>
            <a:xfrm>
              <a:off x="7424116" y="1598847"/>
              <a:ext cx="234355" cy="2312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ko-KR" altLang="en-US" sz="1400" spc="-150" dirty="0">
                <a:solidFill>
                  <a:schemeClr val="bg1"/>
                </a:solidFill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52531571-60DF-AEB1-95E8-9F1B6E060559}"/>
                </a:ext>
              </a:extLst>
            </p:cNvPr>
            <p:cNvSpPr txBox="1"/>
            <p:nvPr/>
          </p:nvSpPr>
          <p:spPr>
            <a:xfrm>
              <a:off x="7408589" y="1608081"/>
              <a:ext cx="266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>
                  <a:solidFill>
                    <a:schemeClr val="bg1"/>
                  </a:solidFill>
                  <a:latin typeface="KoPubWorld돋움체 Light" panose="00000300000000000000" charset="-127"/>
                  <a:ea typeface="KoPubWorld돋움체 Light" panose="00000300000000000000" charset="-127"/>
                  <a:cs typeface="KoPubWorld돋움체 Light" panose="00000300000000000000" charset="-127"/>
                </a:rPr>
                <a:t>2</a:t>
              </a:r>
              <a:endParaRPr lang="ko-KR" altLang="en-US" dirty="0">
                <a:solidFill>
                  <a:schemeClr val="bg1"/>
                </a:solidFill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endParaRPr>
            </a:p>
          </p:txBody>
        </p:sp>
      </p:grp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EE062EE1-A038-F90D-4BA1-FBA46924967E}"/>
              </a:ext>
            </a:extLst>
          </p:cNvPr>
          <p:cNvGrpSpPr/>
          <p:nvPr/>
        </p:nvGrpSpPr>
        <p:grpSpPr>
          <a:xfrm>
            <a:off x="3330387" y="4121985"/>
            <a:ext cx="266420" cy="307777"/>
            <a:chOff x="7394543" y="1579667"/>
            <a:chExt cx="266420" cy="307777"/>
          </a:xfrm>
        </p:grpSpPr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id="{E6D1E11E-118F-6E34-51C0-6956B5DB4E3E}"/>
                </a:ext>
              </a:extLst>
            </p:cNvPr>
            <p:cNvSpPr/>
            <p:nvPr/>
          </p:nvSpPr>
          <p:spPr>
            <a:xfrm>
              <a:off x="7424116" y="1598847"/>
              <a:ext cx="234355" cy="2312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ko-KR" altLang="en-US" sz="1400" spc="-150" dirty="0">
                <a:solidFill>
                  <a:schemeClr val="bg1"/>
                </a:solidFill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endParaRP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9237A190-C69F-D7B4-AA19-B5BB8AA1A592}"/>
                </a:ext>
              </a:extLst>
            </p:cNvPr>
            <p:cNvSpPr txBox="1"/>
            <p:nvPr/>
          </p:nvSpPr>
          <p:spPr>
            <a:xfrm>
              <a:off x="7394543" y="1579667"/>
              <a:ext cx="266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>
                  <a:solidFill>
                    <a:schemeClr val="bg1"/>
                  </a:solidFill>
                  <a:latin typeface="KoPubWorld돋움체 Light" panose="00000300000000000000" charset="-127"/>
                  <a:ea typeface="KoPubWorld돋움체 Light" panose="00000300000000000000" charset="-127"/>
                  <a:cs typeface="KoPubWorld돋움체 Light" panose="00000300000000000000" charset="-127"/>
                </a:rPr>
                <a:t>1</a:t>
              </a:r>
              <a:endParaRPr lang="ko-KR" altLang="en-US" dirty="0">
                <a:solidFill>
                  <a:schemeClr val="bg1"/>
                </a:solidFill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endParaRPr>
            </a:p>
          </p:txBody>
        </p:sp>
      </p:grp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5D1CF60D-01E9-33A3-AC3B-AFCBDDA7F5D5}"/>
              </a:ext>
            </a:extLst>
          </p:cNvPr>
          <p:cNvSpPr/>
          <p:nvPr/>
        </p:nvSpPr>
        <p:spPr>
          <a:xfrm>
            <a:off x="7003122" y="3677285"/>
            <a:ext cx="822590" cy="775690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rPr>
              <a:t>예약 확정</a:t>
            </a:r>
          </a:p>
        </p:txBody>
      </p: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90DEFB9F-1C97-55A0-0C10-AD1A2E4DFEFC}"/>
              </a:ext>
            </a:extLst>
          </p:cNvPr>
          <p:cNvGrpSpPr/>
          <p:nvPr/>
        </p:nvGrpSpPr>
        <p:grpSpPr>
          <a:xfrm>
            <a:off x="6889434" y="3462998"/>
            <a:ext cx="266420" cy="307777"/>
            <a:chOff x="7394543" y="1579667"/>
            <a:chExt cx="266420" cy="307777"/>
          </a:xfrm>
        </p:grpSpPr>
        <p:sp>
          <p:nvSpPr>
            <p:cNvPr id="109" name="타원 108">
              <a:extLst>
                <a:ext uri="{FF2B5EF4-FFF2-40B4-BE49-F238E27FC236}">
                  <a16:creationId xmlns:a16="http://schemas.microsoft.com/office/drawing/2014/main" id="{C1F975BC-A59C-9979-2E78-CEF7098453AA}"/>
                </a:ext>
              </a:extLst>
            </p:cNvPr>
            <p:cNvSpPr/>
            <p:nvPr/>
          </p:nvSpPr>
          <p:spPr>
            <a:xfrm>
              <a:off x="7424116" y="1598847"/>
              <a:ext cx="234355" cy="2312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ko-KR" altLang="en-US" sz="1400" spc="-150" dirty="0">
                <a:solidFill>
                  <a:schemeClr val="bg1"/>
                </a:solidFill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6983664F-DE50-B0CB-6AA4-046F1D4E342A}"/>
                </a:ext>
              </a:extLst>
            </p:cNvPr>
            <p:cNvSpPr txBox="1"/>
            <p:nvPr/>
          </p:nvSpPr>
          <p:spPr>
            <a:xfrm>
              <a:off x="7394543" y="1579667"/>
              <a:ext cx="2664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>
                  <a:solidFill>
                    <a:schemeClr val="bg1"/>
                  </a:solidFill>
                  <a:latin typeface="KoPubWorld돋움체 Light" panose="00000300000000000000" charset="-127"/>
                  <a:ea typeface="KoPubWorld돋움체 Light" panose="00000300000000000000" charset="-127"/>
                  <a:cs typeface="KoPubWorld돋움체 Light" panose="00000300000000000000" charset="-127"/>
                </a:rPr>
                <a:t>3</a:t>
              </a:r>
              <a:endParaRPr lang="ko-KR" altLang="en-US" dirty="0">
                <a:solidFill>
                  <a:schemeClr val="bg1"/>
                </a:solidFill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endParaRPr>
            </a:p>
          </p:txBody>
        </p:sp>
      </p:grp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656560D7-DBC8-41D8-5E38-E61E91A6E7AC}"/>
              </a:ext>
            </a:extLst>
          </p:cNvPr>
          <p:cNvSpPr/>
          <p:nvPr/>
        </p:nvSpPr>
        <p:spPr>
          <a:xfrm>
            <a:off x="5670694" y="4757880"/>
            <a:ext cx="1133155" cy="2525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>
                <a:solidFill>
                  <a:sysClr val="windowText" lastClr="000000"/>
                </a:solidFill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rPr>
              <a:t>종료 시간</a:t>
            </a:r>
          </a:p>
        </p:txBody>
      </p:sp>
      <p:graphicFrame>
        <p:nvGraphicFramePr>
          <p:cNvPr id="116" name="표 115">
            <a:extLst>
              <a:ext uri="{FF2B5EF4-FFF2-40B4-BE49-F238E27FC236}">
                <a16:creationId xmlns:a16="http://schemas.microsoft.com/office/drawing/2014/main" id="{17E4C1F1-1B94-E273-699A-77AC0E615D07}"/>
              </a:ext>
            </a:extLst>
          </p:cNvPr>
          <p:cNvGraphicFramePr>
            <a:graphicFrameLocks noGrp="1"/>
          </p:cNvGraphicFramePr>
          <p:nvPr/>
        </p:nvGraphicFramePr>
        <p:xfrm>
          <a:off x="3681194" y="5005087"/>
          <a:ext cx="1158655" cy="60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8655">
                  <a:extLst>
                    <a:ext uri="{9D8B030D-6E8A-4147-A177-3AD203B41FA5}">
                      <a16:colId xmlns:a16="http://schemas.microsoft.com/office/drawing/2014/main" val="2159802449"/>
                    </a:ext>
                  </a:extLst>
                </a:gridCol>
              </a:tblGrid>
              <a:tr h="21716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6</a:t>
                      </a:r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 </a:t>
                      </a:r>
                      <a:r>
                        <a:rPr lang="en-US" altLang="ko-KR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:</a:t>
                      </a:r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 </a:t>
                      </a:r>
                      <a:r>
                        <a:rPr lang="en-US" altLang="ko-KR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00</a:t>
                      </a:r>
                      <a:endParaRPr lang="ko-KR" altLang="en-US" sz="14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1507473"/>
                  </a:ext>
                </a:extLst>
              </a:tr>
              <a:tr h="21716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7:</a:t>
                      </a:r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 </a:t>
                      </a:r>
                      <a:r>
                        <a:rPr lang="en-US" altLang="ko-KR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00</a:t>
                      </a:r>
                      <a:endParaRPr lang="ko-KR" altLang="en-US" sz="14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031540"/>
                  </a:ext>
                </a:extLst>
              </a:tr>
            </a:tbl>
          </a:graphicData>
        </a:graphic>
      </p:graphicFrame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87115F05-434E-6445-E750-44531E54CD23}"/>
              </a:ext>
            </a:extLst>
          </p:cNvPr>
          <p:cNvSpPr/>
          <p:nvPr/>
        </p:nvSpPr>
        <p:spPr>
          <a:xfrm>
            <a:off x="3651510" y="4761566"/>
            <a:ext cx="1192548" cy="211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>
                <a:solidFill>
                  <a:sysClr val="windowText" lastClr="000000"/>
                </a:solidFill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rPr>
              <a:t>시작 시간</a:t>
            </a:r>
            <a:r>
              <a:rPr kumimoji="1" lang="en-US" altLang="ko-KR" sz="1200" dirty="0">
                <a:solidFill>
                  <a:sysClr val="windowText" lastClr="000000"/>
                </a:solidFill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rPr>
              <a:t>V</a:t>
            </a:r>
            <a:endParaRPr kumimoji="1" lang="ko-KR" altLang="en-US" sz="1200" dirty="0">
              <a:solidFill>
                <a:sysClr val="windowText" lastClr="000000"/>
              </a:solidFill>
              <a:latin typeface="KoPubWorld돋움체 Light" panose="00000300000000000000" charset="-127"/>
              <a:ea typeface="KoPubWorld돋움체 Light" panose="00000300000000000000" charset="-127"/>
              <a:cs typeface="KoPubWorld돋움체 Light" panose="0000030000000000000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EC3E452-D114-3589-3061-E69852F5BE32}"/>
              </a:ext>
            </a:extLst>
          </p:cNvPr>
          <p:cNvSpPr txBox="1"/>
          <p:nvPr/>
        </p:nvSpPr>
        <p:spPr>
          <a:xfrm>
            <a:off x="2296258" y="2076691"/>
            <a:ext cx="9060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solidFill>
                  <a:srgbClr val="FF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ko-KR" altLang="en-US" dirty="0" err="1"/>
              <a:t>풋살장</a:t>
            </a:r>
            <a:r>
              <a:rPr lang="ko-KR" altLang="en-US" dirty="0"/>
              <a:t> 예약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1DEAA90-B576-543B-6003-9BFA0D45C8AC}"/>
              </a:ext>
            </a:extLst>
          </p:cNvPr>
          <p:cNvSpPr txBox="1"/>
          <p:nvPr/>
        </p:nvSpPr>
        <p:spPr>
          <a:xfrm>
            <a:off x="4482889" y="2076690"/>
            <a:ext cx="796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FA TEAM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78389B7-F383-E466-8D3E-F68C44F9E145}"/>
              </a:ext>
            </a:extLst>
          </p:cNvPr>
          <p:cNvSpPr txBox="1"/>
          <p:nvPr/>
        </p:nvSpPr>
        <p:spPr>
          <a:xfrm>
            <a:off x="6515120" y="2076691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Chatbot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6A5AAE9-CE19-39FE-60B0-E07626089BFE}"/>
              </a:ext>
            </a:extLst>
          </p:cNvPr>
          <p:cNvSpPr/>
          <p:nvPr/>
        </p:nvSpPr>
        <p:spPr>
          <a:xfrm>
            <a:off x="260173" y="2664740"/>
            <a:ext cx="8743175" cy="3988904"/>
          </a:xfrm>
          <a:prstGeom prst="rect">
            <a:avLst/>
          </a:prstGeom>
          <a:solidFill>
            <a:srgbClr val="D1D1D1">
              <a:alpha val="74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World돋움체 Light" panose="00000300000000000000" charset="-127"/>
              <a:ea typeface="KoPubWorld돋움체 Light" panose="00000300000000000000" charset="-127"/>
              <a:cs typeface="KoPubWorld돋움체 Light" panose="0000030000000000000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458D9C3-CB9B-5C91-AB91-BCB88D89C9AE}"/>
              </a:ext>
            </a:extLst>
          </p:cNvPr>
          <p:cNvSpPr/>
          <p:nvPr/>
        </p:nvSpPr>
        <p:spPr>
          <a:xfrm>
            <a:off x="2905215" y="3802707"/>
            <a:ext cx="3825501" cy="1282278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rPr>
              <a:t>ㅍㅍ</a:t>
            </a:r>
            <a:endParaRPr lang="ko-KR" altLang="en-US" dirty="0">
              <a:latin typeface="KoPubWorld돋움체 Light" panose="00000300000000000000" charset="-127"/>
              <a:ea typeface="KoPubWorld돋움체 Light" panose="00000300000000000000" charset="-127"/>
              <a:cs typeface="KoPubWorld돋움체 Light" panose="0000030000000000000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0F834C-81AA-8062-876B-F097C525D2BD}"/>
              </a:ext>
            </a:extLst>
          </p:cNvPr>
          <p:cNvSpPr txBox="1"/>
          <p:nvPr/>
        </p:nvSpPr>
        <p:spPr>
          <a:xfrm>
            <a:off x="4429451" y="4615723"/>
            <a:ext cx="75725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확인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605B77B-A027-3D94-6B4D-4E4A07E634D0}"/>
              </a:ext>
            </a:extLst>
          </p:cNvPr>
          <p:cNvSpPr txBox="1"/>
          <p:nvPr/>
        </p:nvSpPr>
        <p:spPr>
          <a:xfrm>
            <a:off x="3483014" y="4182043"/>
            <a:ext cx="47489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선택하신 시간대에 예약이 존재합니다</a:t>
            </a:r>
            <a:endParaRPr lang="ko-KR" altLang="en-US" dirty="0"/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6DE65A79-1D71-DC2D-626B-39E32FCB3F9F}"/>
              </a:ext>
            </a:extLst>
          </p:cNvPr>
          <p:cNvGrpSpPr/>
          <p:nvPr/>
        </p:nvGrpSpPr>
        <p:grpSpPr>
          <a:xfrm>
            <a:off x="4249618" y="4502742"/>
            <a:ext cx="266420" cy="307777"/>
            <a:chOff x="7394543" y="1579667"/>
            <a:chExt cx="266420" cy="307777"/>
          </a:xfrm>
        </p:grpSpPr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E020B62F-F1D0-ADF1-E9FA-2B2225234D54}"/>
                </a:ext>
              </a:extLst>
            </p:cNvPr>
            <p:cNvSpPr/>
            <p:nvPr/>
          </p:nvSpPr>
          <p:spPr>
            <a:xfrm>
              <a:off x="7424116" y="1598847"/>
              <a:ext cx="234355" cy="2312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ko-KR" altLang="en-US" sz="1400" spc="-150" dirty="0">
                <a:solidFill>
                  <a:schemeClr val="bg1"/>
                </a:solidFill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BFC3FE0-4A28-D7C9-D7AA-9986E977A980}"/>
                </a:ext>
              </a:extLst>
            </p:cNvPr>
            <p:cNvSpPr txBox="1"/>
            <p:nvPr/>
          </p:nvSpPr>
          <p:spPr>
            <a:xfrm>
              <a:off x="7394543" y="1579667"/>
              <a:ext cx="266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>
                  <a:solidFill>
                    <a:schemeClr val="bg1"/>
                  </a:solidFill>
                  <a:latin typeface="KoPubWorld돋움체 Light" panose="00000300000000000000" charset="-127"/>
                  <a:ea typeface="KoPubWorld돋움체 Light" panose="00000300000000000000" charset="-127"/>
                  <a:cs typeface="KoPubWorld돋움체 Light" panose="00000300000000000000" charset="-127"/>
                </a:rPr>
                <a:t>1</a:t>
              </a:r>
              <a:endParaRPr lang="ko-KR" altLang="en-US" dirty="0">
                <a:solidFill>
                  <a:schemeClr val="bg1"/>
                </a:solidFill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646580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1CEE5C5-1CBF-EF52-0B1E-0D97F0801635}"/>
              </a:ext>
            </a:extLst>
          </p:cNvPr>
          <p:cNvSpPr txBox="1"/>
          <p:nvPr/>
        </p:nvSpPr>
        <p:spPr>
          <a:xfrm>
            <a:off x="5074026" y="3198167"/>
            <a:ext cx="23439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FA TEAM</a:t>
            </a:r>
            <a:r>
              <a:rPr lang="ko-KR" altLang="en-US" sz="2400" spc="-15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endParaRPr lang="en-US" altLang="ko-KR" sz="2400" spc="-15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algn="ctr"/>
            <a:r>
              <a:rPr lang="en-US" altLang="ko-KR" sz="2400" spc="-15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- Team Story </a:t>
            </a:r>
            <a:r>
              <a:rPr lang="ko-KR" altLang="en-US" sz="2400" spc="-15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화면</a:t>
            </a:r>
          </a:p>
        </p:txBody>
      </p:sp>
    </p:spTree>
    <p:extLst>
      <p:ext uri="{BB962C8B-B14F-4D97-AF65-F5344CB8AC3E}">
        <p14:creationId xmlns:p14="http://schemas.microsoft.com/office/powerpoint/2010/main" val="6705834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58DD9C3-2C45-97C5-250B-67C05B1BDD3B}"/>
              </a:ext>
            </a:extLst>
          </p:cNvPr>
          <p:cNvSpPr/>
          <p:nvPr/>
        </p:nvSpPr>
        <p:spPr>
          <a:xfrm>
            <a:off x="246788" y="1375319"/>
            <a:ext cx="8820048" cy="529875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ED726A7B-E15C-F901-F37D-AB0BD92EF4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798401"/>
              </p:ext>
            </p:extLst>
          </p:nvPr>
        </p:nvGraphicFramePr>
        <p:xfrm>
          <a:off x="270164" y="183921"/>
          <a:ext cx="11668991" cy="10422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00598">
                  <a:extLst>
                    <a:ext uri="{9D8B030D-6E8A-4147-A177-3AD203B41FA5}">
                      <a16:colId xmlns:a16="http://schemas.microsoft.com/office/drawing/2014/main" val="606125545"/>
                    </a:ext>
                  </a:extLst>
                </a:gridCol>
                <a:gridCol w="10168393">
                  <a:extLst>
                    <a:ext uri="{9D8B030D-6E8A-4147-A177-3AD203B41FA5}">
                      <a16:colId xmlns:a16="http://schemas.microsoft.com/office/drawing/2014/main" val="3285815456"/>
                    </a:ext>
                  </a:extLst>
                </a:gridCol>
              </a:tblGrid>
              <a:tr h="34740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400" kern="1200" spc="-150" dirty="0" err="1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화면명</a:t>
                      </a:r>
                      <a:endParaRPr lang="ko-KR" altLang="en-US" sz="14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FA TEAM &gt; Team Story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3594915"/>
                  </a:ext>
                </a:extLst>
              </a:tr>
              <a:tr h="34740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참고 요구사항 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4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2421481"/>
                  </a:ext>
                </a:extLst>
              </a:tr>
              <a:tr h="34740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비고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작성자 </a:t>
                      </a:r>
                      <a:r>
                        <a:rPr lang="en-US" altLang="ko-KR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: </a:t>
                      </a:r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임경란 </a:t>
                      </a:r>
                      <a:r>
                        <a:rPr lang="en-US" altLang="ko-KR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/</a:t>
                      </a:r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 </a:t>
                      </a:r>
                      <a:r>
                        <a:rPr lang="ko-KR" altLang="en-US" sz="1400" kern="1200" spc="-150" dirty="0">
                          <a:solidFill>
                            <a:srgbClr val="C00000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사용자에게 보여지는 화면 및 기능은 로그인 여부와 상관없이 동일함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5619919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A6FC1EA2-BDDF-021B-07E8-ED2E0C676913}"/>
              </a:ext>
            </a:extLst>
          </p:cNvPr>
          <p:cNvSpPr/>
          <p:nvPr/>
        </p:nvSpPr>
        <p:spPr>
          <a:xfrm>
            <a:off x="510072" y="1485898"/>
            <a:ext cx="1059873" cy="4572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spc="-150" dirty="0">
                <a:solidFill>
                  <a:schemeClr val="tx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Football Agora</a:t>
            </a:r>
            <a:endParaRPr lang="ko-KR" altLang="en-US" sz="1400" spc="-150" dirty="0">
              <a:solidFill>
                <a:schemeClr val="tx1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18BD2D-889B-2F7E-42A5-49039F5811A7}"/>
              </a:ext>
            </a:extLst>
          </p:cNvPr>
          <p:cNvSpPr txBox="1"/>
          <p:nvPr/>
        </p:nvSpPr>
        <p:spPr>
          <a:xfrm>
            <a:off x="12676908" y="790544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글씨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12BB03-AEF1-72AF-323D-7D624AF45076}"/>
              </a:ext>
            </a:extLst>
          </p:cNvPr>
          <p:cNvSpPr txBox="1"/>
          <p:nvPr/>
        </p:nvSpPr>
        <p:spPr>
          <a:xfrm>
            <a:off x="12672130" y="1098321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ko-KR" altLang="en-US" dirty="0"/>
              <a:t>글씨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F5595D-6BA8-A719-EF8E-7C8682E1A1D0}"/>
              </a:ext>
            </a:extLst>
          </p:cNvPr>
          <p:cNvSpPr txBox="1"/>
          <p:nvPr/>
        </p:nvSpPr>
        <p:spPr>
          <a:xfrm>
            <a:off x="2296258" y="2076691"/>
            <a:ext cx="9060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ko-KR" altLang="en-US" dirty="0" err="1"/>
              <a:t>풋살장</a:t>
            </a:r>
            <a:r>
              <a:rPr lang="ko-KR" altLang="en-US" dirty="0"/>
              <a:t> 예약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3B4C7B-1FA3-39D1-BC1F-560AC1910668}"/>
              </a:ext>
            </a:extLst>
          </p:cNvPr>
          <p:cNvSpPr txBox="1"/>
          <p:nvPr/>
        </p:nvSpPr>
        <p:spPr>
          <a:xfrm>
            <a:off x="4482889" y="2076690"/>
            <a:ext cx="796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FA TEAM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C3ABD1-DB2E-A5D1-8BFD-4C81EEC78589}"/>
              </a:ext>
            </a:extLst>
          </p:cNvPr>
          <p:cNvSpPr txBox="1"/>
          <p:nvPr/>
        </p:nvSpPr>
        <p:spPr>
          <a:xfrm>
            <a:off x="6515120" y="2076691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Chatbot</a:t>
            </a:r>
            <a:endParaRPr lang="ko-KR" altLang="en-US" dirty="0"/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366BDF07-9239-675C-CAE0-7C21059ACC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6866499"/>
              </p:ext>
            </p:extLst>
          </p:nvPr>
        </p:nvGraphicFramePr>
        <p:xfrm>
          <a:off x="9169287" y="1375319"/>
          <a:ext cx="2727357" cy="54389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6068">
                  <a:extLst>
                    <a:ext uri="{9D8B030D-6E8A-4147-A177-3AD203B41FA5}">
                      <a16:colId xmlns:a16="http://schemas.microsoft.com/office/drawing/2014/main" val="1331650476"/>
                    </a:ext>
                  </a:extLst>
                </a:gridCol>
                <a:gridCol w="2441289">
                  <a:extLst>
                    <a:ext uri="{9D8B030D-6E8A-4147-A177-3AD203B41FA5}">
                      <a16:colId xmlns:a16="http://schemas.microsoft.com/office/drawing/2014/main" val="2833282244"/>
                    </a:ext>
                  </a:extLst>
                </a:gridCol>
              </a:tblGrid>
              <a:tr h="289727">
                <a:tc gridSpan="2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기능명세서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4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949810"/>
                  </a:ext>
                </a:extLst>
              </a:tr>
              <a:tr h="65188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1</a:t>
                      </a:r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FA TEAM</a:t>
                      </a:r>
                      <a:endParaRPr lang="en-US" altLang="ko-KR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- FA TEAM 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클릭 시 </a:t>
                      </a: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, Team Story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 페이지로 이동</a:t>
                      </a:r>
                      <a:endParaRPr lang="en-US" altLang="ko-KR" sz="1300" kern="1200" spc="-150" dirty="0">
                        <a:solidFill>
                          <a:schemeClr val="tx1"/>
                        </a:solidFill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8995814"/>
                  </a:ext>
                </a:extLst>
              </a:tr>
              <a:tr h="1115451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2</a:t>
                      </a:r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순위표</a:t>
                      </a:r>
                      <a:endParaRPr lang="en-US" altLang="ko-KR" sz="1300" kern="1200" spc="-150" dirty="0">
                        <a:solidFill>
                          <a:schemeClr val="tx1"/>
                        </a:solidFill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- </a:t>
                      </a:r>
                      <a:r>
                        <a:rPr lang="en-US" altLang="ko-KR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FA TEAM &gt; </a:t>
                      </a:r>
                      <a:r>
                        <a:rPr lang="en-US" altLang="ko-KR" sz="1400" kern="1200" spc="-150" dirty="0" err="1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MyTeam</a:t>
                      </a:r>
                      <a:r>
                        <a:rPr lang="en-US" altLang="ko-KR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&gt;  </a:t>
                      </a:r>
                      <a:r>
                        <a:rPr lang="ko-KR" altLang="en-US" sz="1400" kern="1200" spc="-150" dirty="0" err="1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팀프로필</a:t>
                      </a:r>
                      <a:r>
                        <a:rPr lang="en-US" altLang="ko-KR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 &gt;  </a:t>
                      </a:r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경기 리포트 </a:t>
                      </a:r>
                      <a:r>
                        <a:rPr lang="en-US" altLang="ko-KR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&gt; </a:t>
                      </a:r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경기 추가에서 생성된 경기 결과에 기반하여 팀별 순위 및 점수 자동 업데이트</a:t>
                      </a:r>
                      <a:endParaRPr lang="en-US" altLang="ko-KR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835992"/>
                  </a:ext>
                </a:extLst>
              </a:tr>
              <a:tr h="84021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3</a:t>
                      </a:r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●▲▼ 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기호</a:t>
                      </a:r>
                      <a:endParaRPr lang="en-US" altLang="ko-KR" sz="1300" kern="1200" spc="-150" dirty="0">
                        <a:solidFill>
                          <a:schemeClr val="tx1"/>
                        </a:solidFill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- 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순위 변동 표시</a:t>
                      </a:r>
                      <a:b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</a:b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(</a:t>
                      </a: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●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 </a:t>
                      </a: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: 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변동</a:t>
                      </a: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x / </a:t>
                      </a: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▲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 </a:t>
                      </a: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:  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순위 상승 </a:t>
                      </a: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/ 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▼</a:t>
                      </a: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 : 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순위 하락 </a:t>
                      </a: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) </a:t>
                      </a:r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705699"/>
                  </a:ext>
                </a:extLst>
              </a:tr>
              <a:tr h="65188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4</a:t>
                      </a:r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kern="1200" spc="-150" dirty="0" err="1">
                          <a:solidFill>
                            <a:schemeClr val="tx1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팀명</a:t>
                      </a:r>
                      <a:endParaRPr lang="en-US" altLang="ko-KR" sz="1300" kern="1200" spc="-150" dirty="0">
                        <a:solidFill>
                          <a:schemeClr val="tx1"/>
                        </a:solidFill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- 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각 팀 이름 클릭 시</a:t>
                      </a: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, 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해당 팀 소개로 페이지  이동</a:t>
                      </a:r>
                      <a:endParaRPr lang="en-US" altLang="ko-KR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967058"/>
                  </a:ext>
                </a:extLst>
              </a:tr>
              <a:tr h="65188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5</a:t>
                      </a:r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kern="1200" spc="-150" dirty="0" err="1">
                          <a:solidFill>
                            <a:schemeClr val="tx1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더보기</a:t>
                      </a:r>
                      <a:endParaRPr lang="en-US" altLang="ko-KR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- 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한번 로드 당 </a:t>
                      </a: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20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개만 보여줌</a:t>
                      </a:r>
                      <a:b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</a:b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(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페이지로 변경해도 무방함</a:t>
                      </a: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)</a:t>
                      </a:r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70298"/>
                  </a:ext>
                </a:extLst>
              </a:tr>
              <a:tr h="101938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순위  및 골득실 </a:t>
                      </a: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·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 승점 계산 방식 </a:t>
                      </a:r>
                      <a:b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</a:b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순위</a:t>
                      </a: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: 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승점</a:t>
                      </a: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 &gt;  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골득실 순으로 계산</a:t>
                      </a:r>
                    </a:p>
                    <a:p>
                      <a:pPr marL="0" algn="l" defTabSz="914400" rtl="0" eaLnBrk="1" latinLnBrk="1" hangingPunct="1"/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승점 </a:t>
                      </a: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: 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승 </a:t>
                      </a: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+3 / 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무 </a:t>
                      </a: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+2 / 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패 </a:t>
                      </a: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0</a:t>
                      </a:r>
                    </a:p>
                    <a:p>
                      <a:pPr marL="0" algn="l" defTabSz="914400" rtl="0" eaLnBrk="1" latinLnBrk="1" hangingPunct="1"/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골득실 </a:t>
                      </a: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: 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넣은 골 </a:t>
                      </a: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- 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먹힌 골</a:t>
                      </a: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 </a:t>
                      </a:r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0043642"/>
                  </a:ext>
                </a:extLst>
              </a:tr>
            </a:tbl>
          </a:graphicData>
        </a:graphic>
      </p:graphicFrame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DF0E7951-3125-5AE7-2C5C-C2BACF0DEA88}"/>
              </a:ext>
            </a:extLst>
          </p:cNvPr>
          <p:cNvCxnSpPr>
            <a:cxnSpLocks/>
          </p:cNvCxnSpPr>
          <p:nvPr/>
        </p:nvCxnSpPr>
        <p:spPr>
          <a:xfrm flipV="1">
            <a:off x="2078424" y="3353606"/>
            <a:ext cx="5378804" cy="2564"/>
          </a:xfrm>
          <a:prstGeom prst="line">
            <a:avLst/>
          </a:prstGeom>
          <a:ln>
            <a:solidFill>
              <a:srgbClr val="D1D1D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B6C7F127-7423-CBA1-45F1-48ECFB1ECB91}"/>
              </a:ext>
            </a:extLst>
          </p:cNvPr>
          <p:cNvGrpSpPr/>
          <p:nvPr/>
        </p:nvGrpSpPr>
        <p:grpSpPr>
          <a:xfrm>
            <a:off x="4306252" y="1942856"/>
            <a:ext cx="266420" cy="307777"/>
            <a:chOff x="7394543" y="1579667"/>
            <a:chExt cx="266420" cy="307777"/>
          </a:xfrm>
        </p:grpSpPr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D88AE6D4-2964-F19A-AAC3-B521853DC816}"/>
                </a:ext>
              </a:extLst>
            </p:cNvPr>
            <p:cNvSpPr/>
            <p:nvPr/>
          </p:nvSpPr>
          <p:spPr>
            <a:xfrm>
              <a:off x="7424116" y="1598847"/>
              <a:ext cx="234355" cy="2312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ko-KR" altLang="en-US" sz="1400" spc="-15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D5A8580D-E76F-5C9B-7AE2-749BC64686C0}"/>
                </a:ext>
              </a:extLst>
            </p:cNvPr>
            <p:cNvSpPr txBox="1"/>
            <p:nvPr/>
          </p:nvSpPr>
          <p:spPr>
            <a:xfrm>
              <a:off x="7394543" y="1579667"/>
              <a:ext cx="266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>
                  <a:solidFill>
                    <a:schemeClr val="bg1"/>
                  </a:solidFill>
                </a:rPr>
                <a:t>1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A7BDF056-63B9-B858-6C06-AEF23EECE748}"/>
              </a:ext>
            </a:extLst>
          </p:cNvPr>
          <p:cNvSpPr txBox="1"/>
          <p:nvPr/>
        </p:nvSpPr>
        <p:spPr>
          <a:xfrm>
            <a:off x="4379831" y="2369323"/>
            <a:ext cx="9843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Team Match</a:t>
            </a:r>
            <a:endParaRPr lang="ko-KR" altLang="en-US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961C5D2B-BB13-9327-2A0D-EC2637B2669A}"/>
              </a:ext>
            </a:extLst>
          </p:cNvPr>
          <p:cNvSpPr txBox="1"/>
          <p:nvPr/>
        </p:nvSpPr>
        <p:spPr>
          <a:xfrm>
            <a:off x="3277287" y="2369323"/>
            <a:ext cx="8993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>
                <a:solidFill>
                  <a:schemeClr val="accent1"/>
                </a:solidFill>
              </a:rPr>
              <a:t>Team Story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33" name="이등변 삼각형 32">
            <a:extLst>
              <a:ext uri="{FF2B5EF4-FFF2-40B4-BE49-F238E27FC236}">
                <a16:creationId xmlns:a16="http://schemas.microsoft.com/office/drawing/2014/main" id="{1AD1714D-0FFA-3881-1436-2B37931F9168}"/>
              </a:ext>
            </a:extLst>
          </p:cNvPr>
          <p:cNvSpPr/>
          <p:nvPr/>
        </p:nvSpPr>
        <p:spPr>
          <a:xfrm flipV="1">
            <a:off x="2467850" y="4299256"/>
            <a:ext cx="137853" cy="118839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이등변 삼각형 33">
            <a:extLst>
              <a:ext uri="{FF2B5EF4-FFF2-40B4-BE49-F238E27FC236}">
                <a16:creationId xmlns:a16="http://schemas.microsoft.com/office/drawing/2014/main" id="{093C77D9-85CD-765B-3674-C01CF9C4261C}"/>
              </a:ext>
            </a:extLst>
          </p:cNvPr>
          <p:cNvSpPr/>
          <p:nvPr/>
        </p:nvSpPr>
        <p:spPr>
          <a:xfrm>
            <a:off x="2465892" y="3899732"/>
            <a:ext cx="137853" cy="118839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73FA2970-28A7-49C5-A841-B1F0149EB126}"/>
              </a:ext>
            </a:extLst>
          </p:cNvPr>
          <p:cNvSpPr/>
          <p:nvPr/>
        </p:nvSpPr>
        <p:spPr>
          <a:xfrm flipV="1">
            <a:off x="2469878" y="3488515"/>
            <a:ext cx="134428" cy="14222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A8DDA648-5FF3-5894-B969-536C8AEE0C19}"/>
              </a:ext>
            </a:extLst>
          </p:cNvPr>
          <p:cNvGrpSpPr/>
          <p:nvPr/>
        </p:nvGrpSpPr>
        <p:grpSpPr>
          <a:xfrm>
            <a:off x="1724998" y="3812260"/>
            <a:ext cx="266420" cy="307777"/>
            <a:chOff x="7394543" y="1579667"/>
            <a:chExt cx="266420" cy="307777"/>
          </a:xfrm>
        </p:grpSpPr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5A91DD82-9CDE-6E32-8781-DBAD39AE1B3E}"/>
                </a:ext>
              </a:extLst>
            </p:cNvPr>
            <p:cNvSpPr/>
            <p:nvPr/>
          </p:nvSpPr>
          <p:spPr>
            <a:xfrm>
              <a:off x="7424116" y="1598847"/>
              <a:ext cx="234355" cy="2312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ko-KR" altLang="en-US" sz="1400" spc="-15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88AA532-B361-AAE7-C4E5-9F10ACD28462}"/>
                </a:ext>
              </a:extLst>
            </p:cNvPr>
            <p:cNvSpPr txBox="1"/>
            <p:nvPr/>
          </p:nvSpPr>
          <p:spPr>
            <a:xfrm>
              <a:off x="7394543" y="1579667"/>
              <a:ext cx="266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>
                  <a:solidFill>
                    <a:schemeClr val="bg1"/>
                  </a:solidFill>
                </a:rPr>
                <a:t>3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F7882F80-CBF3-5C7E-C353-8619B99D27CA}"/>
              </a:ext>
            </a:extLst>
          </p:cNvPr>
          <p:cNvSpPr txBox="1"/>
          <p:nvPr/>
        </p:nvSpPr>
        <p:spPr>
          <a:xfrm>
            <a:off x="5567334" y="2369323"/>
            <a:ext cx="7876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My Team</a:t>
            </a:r>
            <a:endParaRPr lang="ko-KR" altLang="en-US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91C574-98F7-7343-C03D-AB705392314A}"/>
              </a:ext>
            </a:extLst>
          </p:cNvPr>
          <p:cNvGrpSpPr/>
          <p:nvPr/>
        </p:nvGrpSpPr>
        <p:grpSpPr>
          <a:xfrm>
            <a:off x="2517679" y="3045829"/>
            <a:ext cx="4678815" cy="307777"/>
            <a:chOff x="1575571" y="3045829"/>
            <a:chExt cx="4678815" cy="307777"/>
          </a:xfrm>
        </p:grpSpPr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C7D90F4F-4D6E-EE08-BC8D-3742CF6D083F}"/>
                </a:ext>
              </a:extLst>
            </p:cNvPr>
            <p:cNvSpPr txBox="1"/>
            <p:nvPr/>
          </p:nvSpPr>
          <p:spPr>
            <a:xfrm>
              <a:off x="1575571" y="3045829"/>
              <a:ext cx="4603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r>
                <a:rPr lang="ko-KR" altLang="en-US" dirty="0"/>
                <a:t>순위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5A582F17-737E-BB1B-03AF-D10822D487AE}"/>
                </a:ext>
              </a:extLst>
            </p:cNvPr>
            <p:cNvSpPr txBox="1"/>
            <p:nvPr/>
          </p:nvSpPr>
          <p:spPr>
            <a:xfrm>
              <a:off x="2229594" y="3045829"/>
              <a:ext cx="4603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r>
                <a:rPr lang="ko-KR" altLang="en-US" dirty="0" err="1"/>
                <a:t>팀명</a:t>
              </a:r>
              <a:endParaRPr lang="ko-KR" altLang="en-US" dirty="0"/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407568CD-797A-4445-DEC7-25F43A7E2CDC}"/>
                </a:ext>
              </a:extLst>
            </p:cNvPr>
            <p:cNvSpPr txBox="1"/>
            <p:nvPr/>
          </p:nvSpPr>
          <p:spPr>
            <a:xfrm>
              <a:off x="3476817" y="3045829"/>
              <a:ext cx="3225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r>
                <a:rPr lang="ko-KR" altLang="en-US" dirty="0"/>
                <a:t>승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8A8C46F2-6901-265D-7656-F435FA96D63A}"/>
                </a:ext>
              </a:extLst>
            </p:cNvPr>
            <p:cNvSpPr txBox="1"/>
            <p:nvPr/>
          </p:nvSpPr>
          <p:spPr>
            <a:xfrm>
              <a:off x="4048337" y="3045829"/>
              <a:ext cx="3225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r>
                <a:rPr lang="ko-KR" altLang="en-US" dirty="0"/>
                <a:t>무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9991475B-BC46-36BC-8B07-5A7953DB2439}"/>
                </a:ext>
              </a:extLst>
            </p:cNvPr>
            <p:cNvSpPr txBox="1"/>
            <p:nvPr/>
          </p:nvSpPr>
          <p:spPr>
            <a:xfrm>
              <a:off x="4617306" y="3045829"/>
              <a:ext cx="3225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r>
                <a:rPr lang="ko-KR" altLang="en-US" dirty="0"/>
                <a:t>패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965F8F3B-B2BA-CF31-58FB-CA61376F619D}"/>
                </a:ext>
              </a:extLst>
            </p:cNvPr>
            <p:cNvSpPr txBox="1"/>
            <p:nvPr/>
          </p:nvSpPr>
          <p:spPr>
            <a:xfrm>
              <a:off x="5067071" y="3045829"/>
              <a:ext cx="5982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r>
                <a:rPr lang="ko-KR" altLang="en-US" dirty="0"/>
                <a:t>골득실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03C68CC1-D890-9BD5-9194-C2328C5DC940}"/>
                </a:ext>
              </a:extLst>
            </p:cNvPr>
            <p:cNvSpPr txBox="1"/>
            <p:nvPr/>
          </p:nvSpPr>
          <p:spPr>
            <a:xfrm>
              <a:off x="2895955" y="3045829"/>
              <a:ext cx="4603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r>
                <a:rPr lang="ko-KR" altLang="en-US" dirty="0"/>
                <a:t>경기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54358A05-7033-D458-DB81-386A62987B77}"/>
                </a:ext>
              </a:extLst>
            </p:cNvPr>
            <p:cNvSpPr txBox="1"/>
            <p:nvPr/>
          </p:nvSpPr>
          <p:spPr>
            <a:xfrm>
              <a:off x="5794004" y="3045829"/>
              <a:ext cx="4603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r>
                <a:rPr lang="ko-KR" altLang="en-US" dirty="0"/>
                <a:t>승점</a:t>
              </a:r>
            </a:p>
          </p:txBody>
        </p: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0C8BEE7B-FDF6-B04F-5128-EC8B9F3DB4C6}"/>
              </a:ext>
            </a:extLst>
          </p:cNvPr>
          <p:cNvGrpSpPr/>
          <p:nvPr/>
        </p:nvGrpSpPr>
        <p:grpSpPr>
          <a:xfrm>
            <a:off x="2640545" y="5403359"/>
            <a:ext cx="4459083" cy="307779"/>
            <a:chOff x="1698437" y="5403359"/>
            <a:chExt cx="4459083" cy="307779"/>
          </a:xfrm>
        </p:grpSpPr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2A8409FE-8E74-3F05-4EDA-636C13717C17}"/>
                </a:ext>
              </a:extLst>
            </p:cNvPr>
            <p:cNvSpPr txBox="1"/>
            <p:nvPr/>
          </p:nvSpPr>
          <p:spPr>
            <a:xfrm>
              <a:off x="1698437" y="5403361"/>
              <a:ext cx="266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6</a:t>
              </a:r>
              <a:endPara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grpSp>
          <p:nvGrpSpPr>
            <p:cNvPr id="193" name="그룹 192">
              <a:extLst>
                <a:ext uri="{FF2B5EF4-FFF2-40B4-BE49-F238E27FC236}">
                  <a16:creationId xmlns:a16="http://schemas.microsoft.com/office/drawing/2014/main" id="{F4392EFB-90E8-5165-31C2-EDFA10DA1D34}"/>
                </a:ext>
              </a:extLst>
            </p:cNvPr>
            <p:cNvGrpSpPr/>
            <p:nvPr/>
          </p:nvGrpSpPr>
          <p:grpSpPr>
            <a:xfrm>
              <a:off x="2057963" y="5403359"/>
              <a:ext cx="4099557" cy="307777"/>
              <a:chOff x="2043663" y="3408284"/>
              <a:chExt cx="4099557" cy="307777"/>
            </a:xfrm>
          </p:grpSpPr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6989DA40-9512-D57D-51D2-A39A7ECD3869}"/>
                  </a:ext>
                </a:extLst>
              </p:cNvPr>
              <p:cNvSpPr txBox="1"/>
              <p:nvPr/>
            </p:nvSpPr>
            <p:spPr>
              <a:xfrm>
                <a:off x="2043663" y="3408284"/>
                <a:ext cx="7601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>
                  <a:defRPr sz="1400" spc="-150"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defRPr>
                </a:lvl1pPr>
              </a:lstStyle>
              <a:p>
                <a:r>
                  <a:rPr lang="en-US" altLang="ko-KR" dirty="0"/>
                  <a:t>TEAM_F</a:t>
                </a:r>
                <a:endParaRPr lang="ko-KR" altLang="en-US" dirty="0"/>
              </a:p>
            </p:txBody>
          </p:sp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id="{6B5AA20E-799F-43FC-DB3A-2437575D63FB}"/>
                  </a:ext>
                </a:extLst>
              </p:cNvPr>
              <p:cNvSpPr txBox="1"/>
              <p:nvPr/>
            </p:nvSpPr>
            <p:spPr>
              <a:xfrm>
                <a:off x="2940727" y="3408284"/>
                <a:ext cx="34817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>
                  <a:defRPr sz="1400" spc="-150"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defRPr>
                </a:lvl1pPr>
              </a:lstStyle>
              <a:p>
                <a:r>
                  <a:rPr lang="en-US" altLang="ko-KR" dirty="0"/>
                  <a:t>10</a:t>
                </a:r>
                <a:endParaRPr lang="ko-KR" altLang="en-US" dirty="0"/>
              </a:p>
            </p:txBody>
          </p:sp>
          <p:sp>
            <p:nvSpPr>
              <p:cNvPr id="196" name="TextBox 195">
                <a:extLst>
                  <a:ext uri="{FF2B5EF4-FFF2-40B4-BE49-F238E27FC236}">
                    <a16:creationId xmlns:a16="http://schemas.microsoft.com/office/drawing/2014/main" id="{6C7DB890-EADB-90E0-0753-37C84BE2B05B}"/>
                  </a:ext>
                </a:extLst>
              </p:cNvPr>
              <p:cNvSpPr txBox="1"/>
              <p:nvPr/>
            </p:nvSpPr>
            <p:spPr>
              <a:xfrm>
                <a:off x="3462539" y="3408284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>
                  <a:defRPr sz="1400" spc="-150"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defRPr>
                </a:lvl1pPr>
              </a:lstStyle>
              <a:p>
                <a:r>
                  <a:rPr lang="en-US" altLang="ko-KR" dirty="0"/>
                  <a:t>A</a:t>
                </a:r>
                <a:endParaRPr lang="ko-KR" altLang="en-US" dirty="0"/>
              </a:p>
            </p:txBody>
          </p:sp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682A8590-7C95-0EF1-725E-A3855AE9D203}"/>
                  </a:ext>
                </a:extLst>
              </p:cNvPr>
              <p:cNvSpPr txBox="1"/>
              <p:nvPr/>
            </p:nvSpPr>
            <p:spPr>
              <a:xfrm>
                <a:off x="4046636" y="3408284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>
                  <a:defRPr sz="1400" spc="-150"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defRPr>
                </a:lvl1pPr>
              </a:lstStyle>
              <a:p>
                <a:r>
                  <a:rPr lang="en-US" altLang="ko-KR" dirty="0"/>
                  <a:t>B</a:t>
                </a:r>
                <a:endParaRPr lang="ko-KR" altLang="en-US" dirty="0"/>
              </a:p>
            </p:txBody>
          </p:sp>
          <p:sp>
            <p:nvSpPr>
              <p:cNvPr id="198" name="TextBox 197">
                <a:extLst>
                  <a:ext uri="{FF2B5EF4-FFF2-40B4-BE49-F238E27FC236}">
                    <a16:creationId xmlns:a16="http://schemas.microsoft.com/office/drawing/2014/main" id="{20E53A34-A963-0540-5E2A-CB30BFE0985F}"/>
                  </a:ext>
                </a:extLst>
              </p:cNvPr>
              <p:cNvSpPr txBox="1"/>
              <p:nvPr/>
            </p:nvSpPr>
            <p:spPr>
              <a:xfrm>
                <a:off x="4642118" y="3408284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>
                  <a:defRPr sz="1400" spc="-150"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defRPr>
                </a:lvl1pPr>
              </a:lstStyle>
              <a:p>
                <a:r>
                  <a:rPr lang="en-US" altLang="ko-KR" dirty="0"/>
                  <a:t>C</a:t>
                </a:r>
                <a:endParaRPr lang="ko-KR" altLang="en-US" dirty="0"/>
              </a:p>
            </p:txBody>
          </p:sp>
          <p:sp>
            <p:nvSpPr>
              <p:cNvPr id="199" name="TextBox 198">
                <a:extLst>
                  <a:ext uri="{FF2B5EF4-FFF2-40B4-BE49-F238E27FC236}">
                    <a16:creationId xmlns:a16="http://schemas.microsoft.com/office/drawing/2014/main" id="{09B63EBB-5AFA-6D45-224C-69E40665737B}"/>
                  </a:ext>
                </a:extLst>
              </p:cNvPr>
              <p:cNvSpPr txBox="1"/>
              <p:nvPr/>
            </p:nvSpPr>
            <p:spPr>
              <a:xfrm>
                <a:off x="5218549" y="3408284"/>
                <a:ext cx="29367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>
                  <a:defRPr sz="1400" spc="-150"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defRPr>
                </a:lvl1pPr>
              </a:lstStyle>
              <a:p>
                <a:r>
                  <a:rPr lang="en-US" altLang="ko-KR" dirty="0"/>
                  <a:t>D</a:t>
                </a:r>
                <a:endParaRPr lang="ko-KR" altLang="en-US" dirty="0"/>
              </a:p>
            </p:txBody>
          </p:sp>
          <p:sp>
            <p:nvSpPr>
              <p:cNvPr id="200" name="TextBox 199">
                <a:extLst>
                  <a:ext uri="{FF2B5EF4-FFF2-40B4-BE49-F238E27FC236}">
                    <a16:creationId xmlns:a16="http://schemas.microsoft.com/office/drawing/2014/main" id="{12CCA6D2-3658-81D5-12BD-D66BCFE0D5D6}"/>
                  </a:ext>
                </a:extLst>
              </p:cNvPr>
              <p:cNvSpPr txBox="1"/>
              <p:nvPr/>
            </p:nvSpPr>
            <p:spPr>
              <a:xfrm>
                <a:off x="5868786" y="3408284"/>
                <a:ext cx="2744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>
                  <a:defRPr sz="1400" spc="-150"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defRPr>
                </a:lvl1pPr>
              </a:lstStyle>
              <a:p>
                <a:r>
                  <a:rPr lang="en-US" altLang="ko-KR" dirty="0"/>
                  <a:t>E</a:t>
                </a:r>
                <a:endParaRPr lang="ko-KR" altLang="en-US" dirty="0"/>
              </a:p>
            </p:txBody>
          </p:sp>
        </p:grpSp>
      </p:grpSp>
      <p:grpSp>
        <p:nvGrpSpPr>
          <p:cNvPr id="209" name="그룹 208">
            <a:extLst>
              <a:ext uri="{FF2B5EF4-FFF2-40B4-BE49-F238E27FC236}">
                <a16:creationId xmlns:a16="http://schemas.microsoft.com/office/drawing/2014/main" id="{8B4D410F-1949-4B80-08F7-8B3A896513D1}"/>
              </a:ext>
            </a:extLst>
          </p:cNvPr>
          <p:cNvGrpSpPr/>
          <p:nvPr/>
        </p:nvGrpSpPr>
        <p:grpSpPr>
          <a:xfrm>
            <a:off x="3875242" y="6029157"/>
            <a:ext cx="1531862" cy="318842"/>
            <a:chOff x="3769673" y="6273466"/>
            <a:chExt cx="1531862" cy="318842"/>
          </a:xfrm>
        </p:grpSpPr>
        <p:grpSp>
          <p:nvGrpSpPr>
            <p:cNvPr id="203" name="그룹 202">
              <a:extLst>
                <a:ext uri="{FF2B5EF4-FFF2-40B4-BE49-F238E27FC236}">
                  <a16:creationId xmlns:a16="http://schemas.microsoft.com/office/drawing/2014/main" id="{4CD9DB9C-018F-1065-8000-A7CCED03D2AF}"/>
                </a:ext>
              </a:extLst>
            </p:cNvPr>
            <p:cNvGrpSpPr/>
            <p:nvPr/>
          </p:nvGrpSpPr>
          <p:grpSpPr>
            <a:xfrm>
              <a:off x="3769673" y="6284531"/>
              <a:ext cx="266420" cy="307777"/>
              <a:chOff x="7394543" y="1579667"/>
              <a:chExt cx="266420" cy="307777"/>
            </a:xfrm>
          </p:grpSpPr>
          <p:sp>
            <p:nvSpPr>
              <p:cNvPr id="204" name="타원 203">
                <a:extLst>
                  <a:ext uri="{FF2B5EF4-FFF2-40B4-BE49-F238E27FC236}">
                    <a16:creationId xmlns:a16="http://schemas.microsoft.com/office/drawing/2014/main" id="{B5AB340D-14F6-7C68-66A8-25DBB7CA1290}"/>
                  </a:ext>
                </a:extLst>
              </p:cNvPr>
              <p:cNvSpPr/>
              <p:nvPr/>
            </p:nvSpPr>
            <p:spPr>
              <a:xfrm>
                <a:off x="7424116" y="1598847"/>
                <a:ext cx="234355" cy="231256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:endParaRPr lang="ko-KR" altLang="en-US" sz="1400" spc="-150" dirty="0">
                  <a:solidFill>
                    <a:schemeClr val="bg1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endParaRPr>
              </a:p>
            </p:txBody>
          </p:sp>
          <p:sp>
            <p:nvSpPr>
              <p:cNvPr id="205" name="TextBox 204">
                <a:extLst>
                  <a:ext uri="{FF2B5EF4-FFF2-40B4-BE49-F238E27FC236}">
                    <a16:creationId xmlns:a16="http://schemas.microsoft.com/office/drawing/2014/main" id="{AD79B042-B547-0832-D539-EC2D381DF957}"/>
                  </a:ext>
                </a:extLst>
              </p:cNvPr>
              <p:cNvSpPr txBox="1"/>
              <p:nvPr/>
            </p:nvSpPr>
            <p:spPr>
              <a:xfrm>
                <a:off x="7394543" y="1579667"/>
                <a:ext cx="26642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>
                  <a:defRPr sz="1400" spc="-150"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defRPr>
                </a:lvl1pPr>
              </a:lstStyle>
              <a:p>
                <a:r>
                  <a:rPr lang="en-US" altLang="ko-KR" dirty="0">
                    <a:solidFill>
                      <a:schemeClr val="bg1"/>
                    </a:solidFill>
                  </a:rPr>
                  <a:t>5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07" name="사각형: 둥근 모서리 206">
              <a:extLst>
                <a:ext uri="{FF2B5EF4-FFF2-40B4-BE49-F238E27FC236}">
                  <a16:creationId xmlns:a16="http://schemas.microsoft.com/office/drawing/2014/main" id="{89A3EEDE-361C-99D4-E601-93B6EE53242C}"/>
                </a:ext>
              </a:extLst>
            </p:cNvPr>
            <p:cNvSpPr/>
            <p:nvPr/>
          </p:nvSpPr>
          <p:spPr>
            <a:xfrm>
              <a:off x="4163705" y="6273466"/>
              <a:ext cx="1137830" cy="298159"/>
            </a:xfrm>
            <a:prstGeom prst="roundRect">
              <a:avLst/>
            </a:prstGeom>
            <a:noFill/>
            <a:ln>
              <a:solidFill>
                <a:srgbClr val="D1D1D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BA93A123-3096-446B-EBB9-1CEF723DEAF0}"/>
                </a:ext>
              </a:extLst>
            </p:cNvPr>
            <p:cNvSpPr txBox="1"/>
            <p:nvPr/>
          </p:nvSpPr>
          <p:spPr>
            <a:xfrm>
              <a:off x="4433499" y="6273892"/>
              <a:ext cx="5982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spc="-15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더보기</a:t>
              </a:r>
              <a:endParaRPr lang="ko-KR" altLang="en-US" sz="1400" spc="-15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9607D69F-3809-C6D5-78BD-914717056A49}"/>
              </a:ext>
            </a:extLst>
          </p:cNvPr>
          <p:cNvGrpSpPr/>
          <p:nvPr/>
        </p:nvGrpSpPr>
        <p:grpSpPr>
          <a:xfrm>
            <a:off x="2640545" y="3403190"/>
            <a:ext cx="4459083" cy="312873"/>
            <a:chOff x="1698437" y="3403190"/>
            <a:chExt cx="4459083" cy="31287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E8D746B-C171-02C8-798E-E9E7861D19C9}"/>
                </a:ext>
              </a:extLst>
            </p:cNvPr>
            <p:cNvSpPr txBox="1"/>
            <p:nvPr/>
          </p:nvSpPr>
          <p:spPr>
            <a:xfrm>
              <a:off x="1698437" y="3408286"/>
              <a:ext cx="266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1</a:t>
              </a:r>
              <a:endPara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166168AE-E7AF-EAE1-01FE-2E2EDAB3CC1D}"/>
                </a:ext>
              </a:extLst>
            </p:cNvPr>
            <p:cNvGrpSpPr/>
            <p:nvPr/>
          </p:nvGrpSpPr>
          <p:grpSpPr>
            <a:xfrm>
              <a:off x="2057963" y="3403190"/>
              <a:ext cx="4099557" cy="307777"/>
              <a:chOff x="2043663" y="3408284"/>
              <a:chExt cx="4099557" cy="307777"/>
            </a:xfrm>
          </p:grpSpPr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F4CF362-1D37-D019-C392-8F37FB6764FE}"/>
                  </a:ext>
                </a:extLst>
              </p:cNvPr>
              <p:cNvSpPr txBox="1"/>
              <p:nvPr/>
            </p:nvSpPr>
            <p:spPr>
              <a:xfrm>
                <a:off x="2043663" y="3408284"/>
                <a:ext cx="7601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>
                  <a:defRPr sz="1400" spc="-150"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defRPr>
                </a:lvl1pPr>
              </a:lstStyle>
              <a:p>
                <a:r>
                  <a:rPr lang="en-US" altLang="ko-KR" dirty="0"/>
                  <a:t>TEAM_A</a:t>
                </a:r>
                <a:endParaRPr lang="ko-KR" altLang="en-US" dirty="0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B9AFB3A-7284-1EC9-94C4-34489391D3D6}"/>
                  </a:ext>
                </a:extLst>
              </p:cNvPr>
              <p:cNvSpPr txBox="1"/>
              <p:nvPr/>
            </p:nvSpPr>
            <p:spPr>
              <a:xfrm>
                <a:off x="2940727" y="3408284"/>
                <a:ext cx="34817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>
                  <a:defRPr sz="1400" spc="-150"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defRPr>
                </a:lvl1pPr>
              </a:lstStyle>
              <a:p>
                <a:r>
                  <a:rPr lang="en-US" altLang="ko-KR" dirty="0"/>
                  <a:t>10</a:t>
                </a:r>
                <a:endParaRPr lang="ko-KR" altLang="en-US" dirty="0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73FC7FF-63A2-33B9-5372-715F263B21E0}"/>
                  </a:ext>
                </a:extLst>
              </p:cNvPr>
              <p:cNvSpPr txBox="1"/>
              <p:nvPr/>
            </p:nvSpPr>
            <p:spPr>
              <a:xfrm>
                <a:off x="3462539" y="3408284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>
                  <a:defRPr sz="1400" spc="-150"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defRPr>
                </a:lvl1pPr>
              </a:lstStyle>
              <a:p>
                <a:r>
                  <a:rPr lang="en-US" altLang="ko-KR" dirty="0"/>
                  <a:t>A</a:t>
                </a:r>
                <a:endParaRPr lang="ko-KR" altLang="en-US" dirty="0"/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EBE0EF9-B9A7-47FD-276B-254323AA6EE6}"/>
                  </a:ext>
                </a:extLst>
              </p:cNvPr>
              <p:cNvSpPr txBox="1"/>
              <p:nvPr/>
            </p:nvSpPr>
            <p:spPr>
              <a:xfrm>
                <a:off x="4046636" y="3408284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>
                  <a:defRPr sz="1400" spc="-150"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defRPr>
                </a:lvl1pPr>
              </a:lstStyle>
              <a:p>
                <a:r>
                  <a:rPr lang="en-US" altLang="ko-KR" dirty="0"/>
                  <a:t>B</a:t>
                </a:r>
                <a:endParaRPr lang="ko-KR" altLang="en-US" dirty="0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0931947-44D4-87A3-7CF7-20562C29F09C}"/>
                  </a:ext>
                </a:extLst>
              </p:cNvPr>
              <p:cNvSpPr txBox="1"/>
              <p:nvPr/>
            </p:nvSpPr>
            <p:spPr>
              <a:xfrm>
                <a:off x="4642118" y="3408284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>
                  <a:defRPr sz="1400" spc="-150"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defRPr>
                </a:lvl1pPr>
              </a:lstStyle>
              <a:p>
                <a:r>
                  <a:rPr lang="en-US" altLang="ko-KR" dirty="0"/>
                  <a:t>C</a:t>
                </a:r>
                <a:endParaRPr lang="ko-KR" altLang="en-US" dirty="0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4471D6C-DDF6-878B-03D8-4A3CD28AB2B4}"/>
                  </a:ext>
                </a:extLst>
              </p:cNvPr>
              <p:cNvSpPr txBox="1"/>
              <p:nvPr/>
            </p:nvSpPr>
            <p:spPr>
              <a:xfrm>
                <a:off x="5218549" y="3408284"/>
                <a:ext cx="29367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>
                  <a:defRPr sz="1400" spc="-150"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defRPr>
                </a:lvl1pPr>
              </a:lstStyle>
              <a:p>
                <a:r>
                  <a:rPr lang="en-US" altLang="ko-KR" dirty="0"/>
                  <a:t>D</a:t>
                </a:r>
                <a:endParaRPr lang="ko-KR" altLang="en-US" dirty="0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BFC17B7-EE45-F528-A4BF-37AFE5B6E019}"/>
                  </a:ext>
                </a:extLst>
              </p:cNvPr>
              <p:cNvSpPr txBox="1"/>
              <p:nvPr/>
            </p:nvSpPr>
            <p:spPr>
              <a:xfrm>
                <a:off x="5868786" y="3408284"/>
                <a:ext cx="2744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>
                  <a:defRPr sz="1400" spc="-150"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defRPr>
                </a:lvl1pPr>
              </a:lstStyle>
              <a:p>
                <a:r>
                  <a:rPr lang="en-US" altLang="ko-KR" dirty="0"/>
                  <a:t>E</a:t>
                </a:r>
                <a:endParaRPr lang="ko-KR" altLang="en-US" dirty="0"/>
              </a:p>
            </p:txBody>
          </p:sp>
        </p:grpSp>
      </p:grp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36984FC0-1456-7A70-CC46-99FDDAC30087}"/>
              </a:ext>
            </a:extLst>
          </p:cNvPr>
          <p:cNvGrpSpPr/>
          <p:nvPr/>
        </p:nvGrpSpPr>
        <p:grpSpPr>
          <a:xfrm>
            <a:off x="2640545" y="3803224"/>
            <a:ext cx="4459083" cy="311854"/>
            <a:chOff x="1698437" y="3803224"/>
            <a:chExt cx="4459083" cy="311854"/>
          </a:xfrm>
        </p:grpSpPr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7B19855E-E0A1-4E54-579A-0342A5D4DA0B}"/>
                </a:ext>
              </a:extLst>
            </p:cNvPr>
            <p:cNvSpPr txBox="1"/>
            <p:nvPr/>
          </p:nvSpPr>
          <p:spPr>
            <a:xfrm>
              <a:off x="1698437" y="3807301"/>
              <a:ext cx="266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2</a:t>
              </a:r>
              <a:endPara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8E35A2FC-1B25-D432-89C2-A30256F6FEAF}"/>
                </a:ext>
              </a:extLst>
            </p:cNvPr>
            <p:cNvGrpSpPr/>
            <p:nvPr/>
          </p:nvGrpSpPr>
          <p:grpSpPr>
            <a:xfrm>
              <a:off x="2057963" y="3803224"/>
              <a:ext cx="4099557" cy="307777"/>
              <a:chOff x="2043663" y="3408284"/>
              <a:chExt cx="4099557" cy="307777"/>
            </a:xfrm>
          </p:grpSpPr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B9DACC3-6DD5-15FE-F5A8-F8A048E0F37C}"/>
                  </a:ext>
                </a:extLst>
              </p:cNvPr>
              <p:cNvSpPr txBox="1"/>
              <p:nvPr/>
            </p:nvSpPr>
            <p:spPr>
              <a:xfrm>
                <a:off x="2043663" y="3408284"/>
                <a:ext cx="7601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>
                  <a:defRPr sz="1400" spc="-150"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defRPr>
                </a:lvl1pPr>
              </a:lstStyle>
              <a:p>
                <a:r>
                  <a:rPr lang="en-US" altLang="ko-KR" dirty="0"/>
                  <a:t>TEAM_B</a:t>
                </a:r>
                <a:endParaRPr lang="ko-KR" altLang="en-US" dirty="0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DDA6867-274C-F59B-4241-DB385B7D74DC}"/>
                  </a:ext>
                </a:extLst>
              </p:cNvPr>
              <p:cNvSpPr txBox="1"/>
              <p:nvPr/>
            </p:nvSpPr>
            <p:spPr>
              <a:xfrm>
                <a:off x="2940727" y="3408284"/>
                <a:ext cx="34817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>
                  <a:defRPr sz="1400" spc="-150"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defRPr>
                </a:lvl1pPr>
              </a:lstStyle>
              <a:p>
                <a:r>
                  <a:rPr lang="en-US" altLang="ko-KR" dirty="0"/>
                  <a:t>10</a:t>
                </a:r>
                <a:endParaRPr lang="ko-KR" altLang="en-US" dirty="0"/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F3093D93-9A38-37F1-AD18-E40CB6EBBC36}"/>
                  </a:ext>
                </a:extLst>
              </p:cNvPr>
              <p:cNvSpPr txBox="1"/>
              <p:nvPr/>
            </p:nvSpPr>
            <p:spPr>
              <a:xfrm>
                <a:off x="3462539" y="3408284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>
                  <a:defRPr sz="1400" spc="-150"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defRPr>
                </a:lvl1pPr>
              </a:lstStyle>
              <a:p>
                <a:r>
                  <a:rPr lang="en-US" altLang="ko-KR" dirty="0"/>
                  <a:t>A</a:t>
                </a:r>
                <a:endParaRPr lang="ko-KR" altLang="en-US" dirty="0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8383933F-5AC2-3E48-71CD-5798BAAE5675}"/>
                  </a:ext>
                </a:extLst>
              </p:cNvPr>
              <p:cNvSpPr txBox="1"/>
              <p:nvPr/>
            </p:nvSpPr>
            <p:spPr>
              <a:xfrm>
                <a:off x="4046636" y="3408284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>
                  <a:defRPr sz="1400" spc="-150"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defRPr>
                </a:lvl1pPr>
              </a:lstStyle>
              <a:p>
                <a:r>
                  <a:rPr lang="en-US" altLang="ko-KR" dirty="0"/>
                  <a:t>B</a:t>
                </a:r>
                <a:endParaRPr lang="ko-KR" altLang="en-US" dirty="0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84AA707E-9F74-FB43-C58C-B1EBB58319F6}"/>
                  </a:ext>
                </a:extLst>
              </p:cNvPr>
              <p:cNvSpPr txBox="1"/>
              <p:nvPr/>
            </p:nvSpPr>
            <p:spPr>
              <a:xfrm>
                <a:off x="4642118" y="3408284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>
                  <a:defRPr sz="1400" spc="-150"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defRPr>
                </a:lvl1pPr>
              </a:lstStyle>
              <a:p>
                <a:r>
                  <a:rPr lang="en-US" altLang="ko-KR" dirty="0"/>
                  <a:t>C</a:t>
                </a:r>
                <a:endParaRPr lang="ko-KR" altLang="en-US" dirty="0"/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19CBE01F-8FD1-6038-4D05-47684721DC51}"/>
                  </a:ext>
                </a:extLst>
              </p:cNvPr>
              <p:cNvSpPr txBox="1"/>
              <p:nvPr/>
            </p:nvSpPr>
            <p:spPr>
              <a:xfrm>
                <a:off x="5218549" y="3408284"/>
                <a:ext cx="29367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>
                  <a:defRPr sz="1400" spc="-150"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defRPr>
                </a:lvl1pPr>
              </a:lstStyle>
              <a:p>
                <a:r>
                  <a:rPr lang="en-US" altLang="ko-KR" dirty="0"/>
                  <a:t>D</a:t>
                </a:r>
                <a:endParaRPr lang="ko-KR" altLang="en-US" dirty="0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C58F2B3C-D40E-846E-C621-695A7C0399D5}"/>
                  </a:ext>
                </a:extLst>
              </p:cNvPr>
              <p:cNvSpPr txBox="1"/>
              <p:nvPr/>
            </p:nvSpPr>
            <p:spPr>
              <a:xfrm>
                <a:off x="5868786" y="3408284"/>
                <a:ext cx="2744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>
                  <a:defRPr sz="1400" spc="-150"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defRPr>
                </a:lvl1pPr>
              </a:lstStyle>
              <a:p>
                <a:r>
                  <a:rPr lang="en-US" altLang="ko-KR" dirty="0"/>
                  <a:t>E</a:t>
                </a:r>
                <a:endParaRPr lang="ko-KR" altLang="en-US" dirty="0"/>
              </a:p>
            </p:txBody>
          </p:sp>
        </p:grp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E4A161C6-F8C1-59EA-48AC-181818F91B8C}"/>
              </a:ext>
            </a:extLst>
          </p:cNvPr>
          <p:cNvGrpSpPr/>
          <p:nvPr/>
        </p:nvGrpSpPr>
        <p:grpSpPr>
          <a:xfrm>
            <a:off x="2640545" y="4203258"/>
            <a:ext cx="4459083" cy="310835"/>
            <a:chOff x="1698437" y="4203258"/>
            <a:chExt cx="4459083" cy="310835"/>
          </a:xfrm>
        </p:grpSpPr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7CEF4687-E45C-54FF-0B8A-9E2EC74D4B56}"/>
                </a:ext>
              </a:extLst>
            </p:cNvPr>
            <p:cNvSpPr txBox="1"/>
            <p:nvPr/>
          </p:nvSpPr>
          <p:spPr>
            <a:xfrm>
              <a:off x="1698437" y="4206316"/>
              <a:ext cx="266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3</a:t>
              </a:r>
              <a:endPara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D2E4566B-0BD5-D62B-1416-7643A27B13AE}"/>
                </a:ext>
              </a:extLst>
            </p:cNvPr>
            <p:cNvGrpSpPr/>
            <p:nvPr/>
          </p:nvGrpSpPr>
          <p:grpSpPr>
            <a:xfrm>
              <a:off x="2057963" y="4203258"/>
              <a:ext cx="4099557" cy="307777"/>
              <a:chOff x="2043663" y="3408284"/>
              <a:chExt cx="4099557" cy="307777"/>
            </a:xfrm>
          </p:grpSpPr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61AE9E70-6954-7ECE-5E08-731F78ABF038}"/>
                  </a:ext>
                </a:extLst>
              </p:cNvPr>
              <p:cNvSpPr txBox="1"/>
              <p:nvPr/>
            </p:nvSpPr>
            <p:spPr>
              <a:xfrm>
                <a:off x="2043663" y="3408284"/>
                <a:ext cx="7601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>
                  <a:defRPr sz="1400" spc="-150"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defRPr>
                </a:lvl1pPr>
              </a:lstStyle>
              <a:p>
                <a:r>
                  <a:rPr lang="en-US" altLang="ko-KR" dirty="0"/>
                  <a:t>TEAM_C</a:t>
                </a:r>
                <a:endParaRPr lang="ko-KR" altLang="en-US" dirty="0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849CE915-80C3-3A53-126D-7E28E0347C10}"/>
                  </a:ext>
                </a:extLst>
              </p:cNvPr>
              <p:cNvSpPr txBox="1"/>
              <p:nvPr/>
            </p:nvSpPr>
            <p:spPr>
              <a:xfrm>
                <a:off x="2940727" y="3408284"/>
                <a:ext cx="34817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>
                  <a:defRPr sz="1400" spc="-150"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defRPr>
                </a:lvl1pPr>
              </a:lstStyle>
              <a:p>
                <a:r>
                  <a:rPr lang="en-US" altLang="ko-KR" dirty="0"/>
                  <a:t>10</a:t>
                </a:r>
                <a:endParaRPr lang="ko-KR" altLang="en-US" dirty="0"/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4782B94A-637B-10DC-D83B-3A8A1F200B02}"/>
                  </a:ext>
                </a:extLst>
              </p:cNvPr>
              <p:cNvSpPr txBox="1"/>
              <p:nvPr/>
            </p:nvSpPr>
            <p:spPr>
              <a:xfrm>
                <a:off x="3462539" y="3408284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>
                  <a:defRPr sz="1400" spc="-150"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defRPr>
                </a:lvl1pPr>
              </a:lstStyle>
              <a:p>
                <a:r>
                  <a:rPr lang="en-US" altLang="ko-KR" dirty="0"/>
                  <a:t>A</a:t>
                </a:r>
                <a:endParaRPr lang="ko-KR" altLang="en-US" dirty="0"/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BA895BBC-2A56-12D1-B8E7-C80A2C9C7222}"/>
                  </a:ext>
                </a:extLst>
              </p:cNvPr>
              <p:cNvSpPr txBox="1"/>
              <p:nvPr/>
            </p:nvSpPr>
            <p:spPr>
              <a:xfrm>
                <a:off x="4046636" y="3408284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>
                  <a:defRPr sz="1400" spc="-150"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defRPr>
                </a:lvl1pPr>
              </a:lstStyle>
              <a:p>
                <a:r>
                  <a:rPr lang="en-US" altLang="ko-KR" dirty="0"/>
                  <a:t>B</a:t>
                </a:r>
                <a:endParaRPr lang="ko-KR" altLang="en-US" dirty="0"/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7C439078-16EF-4BFE-24F8-94A483EBBDD4}"/>
                  </a:ext>
                </a:extLst>
              </p:cNvPr>
              <p:cNvSpPr txBox="1"/>
              <p:nvPr/>
            </p:nvSpPr>
            <p:spPr>
              <a:xfrm>
                <a:off x="4642118" y="3408284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>
                  <a:defRPr sz="1400" spc="-150"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defRPr>
                </a:lvl1pPr>
              </a:lstStyle>
              <a:p>
                <a:r>
                  <a:rPr lang="en-US" altLang="ko-KR" dirty="0"/>
                  <a:t>C</a:t>
                </a:r>
                <a:endParaRPr lang="ko-KR" altLang="en-US" dirty="0"/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EC484934-412C-DC3D-236E-F57F73C1079C}"/>
                  </a:ext>
                </a:extLst>
              </p:cNvPr>
              <p:cNvSpPr txBox="1"/>
              <p:nvPr/>
            </p:nvSpPr>
            <p:spPr>
              <a:xfrm>
                <a:off x="5218549" y="3408284"/>
                <a:ext cx="29367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>
                  <a:defRPr sz="1400" spc="-150"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defRPr>
                </a:lvl1pPr>
              </a:lstStyle>
              <a:p>
                <a:r>
                  <a:rPr lang="en-US" altLang="ko-KR" dirty="0"/>
                  <a:t>D</a:t>
                </a:r>
                <a:endParaRPr lang="ko-KR" altLang="en-US" dirty="0"/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B385A94D-6769-DDCF-F5B6-51A348F4903D}"/>
                  </a:ext>
                </a:extLst>
              </p:cNvPr>
              <p:cNvSpPr txBox="1"/>
              <p:nvPr/>
            </p:nvSpPr>
            <p:spPr>
              <a:xfrm>
                <a:off x="5868786" y="3408284"/>
                <a:ext cx="2744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>
                  <a:defRPr sz="1400" spc="-150"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defRPr>
                </a:lvl1pPr>
              </a:lstStyle>
              <a:p>
                <a:r>
                  <a:rPr lang="en-US" altLang="ko-KR" dirty="0"/>
                  <a:t>E</a:t>
                </a:r>
                <a:endParaRPr lang="ko-KR" altLang="en-US" dirty="0"/>
              </a:p>
            </p:txBody>
          </p:sp>
        </p:grpSp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F5EA41C5-C14B-200A-EC35-1B8E702CB6D6}"/>
              </a:ext>
            </a:extLst>
          </p:cNvPr>
          <p:cNvGrpSpPr/>
          <p:nvPr/>
        </p:nvGrpSpPr>
        <p:grpSpPr>
          <a:xfrm>
            <a:off x="2640545" y="4603292"/>
            <a:ext cx="4459083" cy="309816"/>
            <a:chOff x="1698437" y="4603292"/>
            <a:chExt cx="4459083" cy="309816"/>
          </a:xfrm>
        </p:grpSpPr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7FA6D58D-01CD-34D0-A737-6EF1617704E7}"/>
                </a:ext>
              </a:extLst>
            </p:cNvPr>
            <p:cNvSpPr txBox="1"/>
            <p:nvPr/>
          </p:nvSpPr>
          <p:spPr>
            <a:xfrm>
              <a:off x="1698437" y="4605331"/>
              <a:ext cx="266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4</a:t>
              </a:r>
              <a:endPara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id="{51C51E57-6B2A-AEA4-733E-09E4F0142411}"/>
                </a:ext>
              </a:extLst>
            </p:cNvPr>
            <p:cNvGrpSpPr/>
            <p:nvPr/>
          </p:nvGrpSpPr>
          <p:grpSpPr>
            <a:xfrm>
              <a:off x="2057963" y="4603292"/>
              <a:ext cx="4099557" cy="307777"/>
              <a:chOff x="2043663" y="3408284"/>
              <a:chExt cx="4099557" cy="307777"/>
            </a:xfrm>
          </p:grpSpPr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ED227AB1-1576-419B-1556-B33D81AF04C7}"/>
                  </a:ext>
                </a:extLst>
              </p:cNvPr>
              <p:cNvSpPr txBox="1"/>
              <p:nvPr/>
            </p:nvSpPr>
            <p:spPr>
              <a:xfrm>
                <a:off x="2043663" y="3408284"/>
                <a:ext cx="7697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>
                  <a:defRPr sz="1400" spc="-150"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defRPr>
                </a:lvl1pPr>
              </a:lstStyle>
              <a:p>
                <a:r>
                  <a:rPr lang="en-US" altLang="ko-KR" dirty="0"/>
                  <a:t>TEAM_D</a:t>
                </a:r>
                <a:endParaRPr lang="ko-KR" altLang="en-US" dirty="0"/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694761C4-19E3-4C72-EE9E-755CF3BF5106}"/>
                  </a:ext>
                </a:extLst>
              </p:cNvPr>
              <p:cNvSpPr txBox="1"/>
              <p:nvPr/>
            </p:nvSpPr>
            <p:spPr>
              <a:xfrm>
                <a:off x="2940727" y="3408284"/>
                <a:ext cx="34817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>
                  <a:defRPr sz="1400" spc="-150"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defRPr>
                </a:lvl1pPr>
              </a:lstStyle>
              <a:p>
                <a:r>
                  <a:rPr lang="en-US" altLang="ko-KR" dirty="0"/>
                  <a:t>10</a:t>
                </a:r>
                <a:endParaRPr lang="ko-KR" altLang="en-US" dirty="0"/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00959940-3155-A9A0-3B86-297D25BE22C0}"/>
                  </a:ext>
                </a:extLst>
              </p:cNvPr>
              <p:cNvSpPr txBox="1"/>
              <p:nvPr/>
            </p:nvSpPr>
            <p:spPr>
              <a:xfrm>
                <a:off x="3462539" y="3408284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>
                  <a:defRPr sz="1400" spc="-150"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defRPr>
                </a:lvl1pPr>
              </a:lstStyle>
              <a:p>
                <a:r>
                  <a:rPr lang="en-US" altLang="ko-KR" dirty="0"/>
                  <a:t>A</a:t>
                </a:r>
                <a:endParaRPr lang="ko-KR" altLang="en-US" dirty="0"/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C01031EA-0DF8-DDAE-0357-68D7C749EB10}"/>
                  </a:ext>
                </a:extLst>
              </p:cNvPr>
              <p:cNvSpPr txBox="1"/>
              <p:nvPr/>
            </p:nvSpPr>
            <p:spPr>
              <a:xfrm>
                <a:off x="4046636" y="3408284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>
                  <a:defRPr sz="1400" spc="-150"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defRPr>
                </a:lvl1pPr>
              </a:lstStyle>
              <a:p>
                <a:r>
                  <a:rPr lang="en-US" altLang="ko-KR" dirty="0"/>
                  <a:t>B</a:t>
                </a:r>
                <a:endParaRPr lang="ko-KR" altLang="en-US" dirty="0"/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AA50D5A1-D4CB-AE4A-B336-31E81C9C01D4}"/>
                  </a:ext>
                </a:extLst>
              </p:cNvPr>
              <p:cNvSpPr txBox="1"/>
              <p:nvPr/>
            </p:nvSpPr>
            <p:spPr>
              <a:xfrm>
                <a:off x="4642118" y="3408284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>
                  <a:defRPr sz="1400" spc="-150"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defRPr>
                </a:lvl1pPr>
              </a:lstStyle>
              <a:p>
                <a:r>
                  <a:rPr lang="en-US" altLang="ko-KR" dirty="0"/>
                  <a:t>C</a:t>
                </a:r>
                <a:endParaRPr lang="ko-KR" altLang="en-US" dirty="0"/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0991FC01-49C8-B287-1A4D-CB5C1EC968EA}"/>
                  </a:ext>
                </a:extLst>
              </p:cNvPr>
              <p:cNvSpPr txBox="1"/>
              <p:nvPr/>
            </p:nvSpPr>
            <p:spPr>
              <a:xfrm>
                <a:off x="5218549" y="3408284"/>
                <a:ext cx="29367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>
                  <a:defRPr sz="1400" spc="-150"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defRPr>
                </a:lvl1pPr>
              </a:lstStyle>
              <a:p>
                <a:r>
                  <a:rPr lang="en-US" altLang="ko-KR" dirty="0"/>
                  <a:t>D</a:t>
                </a:r>
                <a:endParaRPr lang="ko-KR" altLang="en-US" dirty="0"/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BD9A9E34-3987-0760-4422-6DF5790ABBC8}"/>
                  </a:ext>
                </a:extLst>
              </p:cNvPr>
              <p:cNvSpPr txBox="1"/>
              <p:nvPr/>
            </p:nvSpPr>
            <p:spPr>
              <a:xfrm>
                <a:off x="5868786" y="3408284"/>
                <a:ext cx="2744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>
                  <a:defRPr sz="1400" spc="-150"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defRPr>
                </a:lvl1pPr>
              </a:lstStyle>
              <a:p>
                <a:r>
                  <a:rPr lang="en-US" altLang="ko-KR" dirty="0"/>
                  <a:t>E</a:t>
                </a:r>
                <a:endParaRPr lang="ko-KR" altLang="en-US" dirty="0"/>
              </a:p>
            </p:txBody>
          </p:sp>
        </p:grpSp>
      </p:grp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323BF4D4-B223-4E40-B357-134C5F605D09}"/>
              </a:ext>
            </a:extLst>
          </p:cNvPr>
          <p:cNvGrpSpPr/>
          <p:nvPr/>
        </p:nvGrpSpPr>
        <p:grpSpPr>
          <a:xfrm>
            <a:off x="2640545" y="5003326"/>
            <a:ext cx="4459083" cy="308797"/>
            <a:chOff x="1698437" y="5003326"/>
            <a:chExt cx="4459083" cy="308797"/>
          </a:xfrm>
        </p:grpSpPr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E7F44AF9-D55C-9C5D-64C6-18B3B377582B}"/>
                </a:ext>
              </a:extLst>
            </p:cNvPr>
            <p:cNvSpPr txBox="1"/>
            <p:nvPr/>
          </p:nvSpPr>
          <p:spPr>
            <a:xfrm>
              <a:off x="1698437" y="5004346"/>
              <a:ext cx="266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5</a:t>
              </a:r>
              <a:endPara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CF0F51C6-2805-44EB-26F6-B42711F27855}"/>
                </a:ext>
              </a:extLst>
            </p:cNvPr>
            <p:cNvGrpSpPr/>
            <p:nvPr/>
          </p:nvGrpSpPr>
          <p:grpSpPr>
            <a:xfrm>
              <a:off x="2057963" y="5003326"/>
              <a:ext cx="4099557" cy="307777"/>
              <a:chOff x="2043663" y="3408284"/>
              <a:chExt cx="4099557" cy="307777"/>
            </a:xfrm>
          </p:grpSpPr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07E821DB-7953-C6B4-E339-7565C1D8EC81}"/>
                  </a:ext>
                </a:extLst>
              </p:cNvPr>
              <p:cNvSpPr txBox="1"/>
              <p:nvPr/>
            </p:nvSpPr>
            <p:spPr>
              <a:xfrm>
                <a:off x="2043663" y="3408284"/>
                <a:ext cx="7601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>
                  <a:defRPr sz="1400" spc="-150"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defRPr>
                </a:lvl1pPr>
              </a:lstStyle>
              <a:p>
                <a:r>
                  <a:rPr lang="en-US" altLang="ko-KR" dirty="0"/>
                  <a:t>TEAM_E</a:t>
                </a:r>
                <a:endParaRPr lang="ko-KR" altLang="en-US" dirty="0"/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A4E99E4F-046B-9CA1-C4AD-DF4D576C41FC}"/>
                  </a:ext>
                </a:extLst>
              </p:cNvPr>
              <p:cNvSpPr txBox="1"/>
              <p:nvPr/>
            </p:nvSpPr>
            <p:spPr>
              <a:xfrm>
                <a:off x="2940727" y="3408284"/>
                <a:ext cx="34817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>
                  <a:defRPr sz="1400" spc="-150"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defRPr>
                </a:lvl1pPr>
              </a:lstStyle>
              <a:p>
                <a:r>
                  <a:rPr lang="en-US" altLang="ko-KR" dirty="0"/>
                  <a:t>10</a:t>
                </a:r>
                <a:endParaRPr lang="ko-KR" altLang="en-US" dirty="0"/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F05A3E31-3B04-A5FF-6B84-DD9E0FF474B1}"/>
                  </a:ext>
                </a:extLst>
              </p:cNvPr>
              <p:cNvSpPr txBox="1"/>
              <p:nvPr/>
            </p:nvSpPr>
            <p:spPr>
              <a:xfrm>
                <a:off x="3462539" y="3408284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>
                  <a:defRPr sz="1400" spc="-150"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defRPr>
                </a:lvl1pPr>
              </a:lstStyle>
              <a:p>
                <a:r>
                  <a:rPr lang="en-US" altLang="ko-KR" dirty="0"/>
                  <a:t>A</a:t>
                </a:r>
                <a:endParaRPr lang="ko-KR" altLang="en-US" dirty="0"/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D6DB04B7-D057-1EC6-647D-26961DAB9BCA}"/>
                  </a:ext>
                </a:extLst>
              </p:cNvPr>
              <p:cNvSpPr txBox="1"/>
              <p:nvPr/>
            </p:nvSpPr>
            <p:spPr>
              <a:xfrm>
                <a:off x="4046636" y="3408284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>
                  <a:defRPr sz="1400" spc="-150"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defRPr>
                </a:lvl1pPr>
              </a:lstStyle>
              <a:p>
                <a:r>
                  <a:rPr lang="en-US" altLang="ko-KR" dirty="0"/>
                  <a:t>B</a:t>
                </a:r>
                <a:endParaRPr lang="ko-KR" altLang="en-US" dirty="0"/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20C3D335-063A-F5C8-F28B-84D62D7C99E0}"/>
                  </a:ext>
                </a:extLst>
              </p:cNvPr>
              <p:cNvSpPr txBox="1"/>
              <p:nvPr/>
            </p:nvSpPr>
            <p:spPr>
              <a:xfrm>
                <a:off x="4642118" y="3408284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>
                  <a:defRPr sz="1400" spc="-150"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defRPr>
                </a:lvl1pPr>
              </a:lstStyle>
              <a:p>
                <a:r>
                  <a:rPr lang="en-US" altLang="ko-KR" dirty="0"/>
                  <a:t>C</a:t>
                </a:r>
                <a:endParaRPr lang="ko-KR" altLang="en-US" dirty="0"/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399DBE75-5501-257F-39A1-070CF9DC5F8E}"/>
                  </a:ext>
                </a:extLst>
              </p:cNvPr>
              <p:cNvSpPr txBox="1"/>
              <p:nvPr/>
            </p:nvSpPr>
            <p:spPr>
              <a:xfrm>
                <a:off x="5218549" y="3408284"/>
                <a:ext cx="29367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>
                  <a:defRPr sz="1400" spc="-150"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defRPr>
                </a:lvl1pPr>
              </a:lstStyle>
              <a:p>
                <a:r>
                  <a:rPr lang="en-US" altLang="ko-KR" dirty="0"/>
                  <a:t>D</a:t>
                </a:r>
                <a:endParaRPr lang="ko-KR" altLang="en-US" dirty="0"/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8196C11D-86A7-40AB-F5A5-E77D6F9493AA}"/>
                  </a:ext>
                </a:extLst>
              </p:cNvPr>
              <p:cNvSpPr txBox="1"/>
              <p:nvPr/>
            </p:nvSpPr>
            <p:spPr>
              <a:xfrm>
                <a:off x="5868786" y="3408284"/>
                <a:ext cx="2744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>
                  <a:defRPr sz="1400" spc="-150"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defRPr>
                </a:lvl1pPr>
              </a:lstStyle>
              <a:p>
                <a:r>
                  <a:rPr lang="en-US" altLang="ko-KR" dirty="0"/>
                  <a:t>E</a:t>
                </a:r>
                <a:endParaRPr lang="ko-KR" altLang="en-US" dirty="0"/>
              </a:p>
            </p:txBody>
          </p:sp>
        </p:grp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A951562E-674B-1784-1BE7-1E76CDDF42F2}"/>
              </a:ext>
            </a:extLst>
          </p:cNvPr>
          <p:cNvSpPr txBox="1"/>
          <p:nvPr/>
        </p:nvSpPr>
        <p:spPr>
          <a:xfrm>
            <a:off x="7841819" y="1569025"/>
            <a:ext cx="7360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ko-KR" altLang="en-US" dirty="0"/>
              <a:t>홍길동님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B9F87D25-E01D-1F71-BF7B-77BB452435E5}"/>
              </a:ext>
            </a:extLst>
          </p:cNvPr>
          <p:cNvGrpSpPr/>
          <p:nvPr/>
        </p:nvGrpSpPr>
        <p:grpSpPr>
          <a:xfrm>
            <a:off x="8577918" y="1541495"/>
            <a:ext cx="326367" cy="326367"/>
            <a:chOff x="12487836" y="2521850"/>
            <a:chExt cx="381000" cy="381000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234500E3-12BC-A446-BD71-2FDAA2B27811}"/>
                </a:ext>
              </a:extLst>
            </p:cNvPr>
            <p:cNvSpPr/>
            <p:nvPr/>
          </p:nvSpPr>
          <p:spPr>
            <a:xfrm>
              <a:off x="12487836" y="2521850"/>
              <a:ext cx="381000" cy="381000"/>
            </a:xfrm>
            <a:prstGeom prst="ellipse">
              <a:avLst/>
            </a:prstGeom>
            <a:solidFill>
              <a:srgbClr val="D1D1D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" name="그림 19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F40966AA-F364-5AD0-C51B-2FF7CF0C28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543698" y="2579140"/>
              <a:ext cx="266420" cy="266420"/>
            </a:xfrm>
            <a:prstGeom prst="rect">
              <a:avLst/>
            </a:prstGeom>
          </p:spPr>
        </p:pic>
      </p:grpSp>
      <p:sp>
        <p:nvSpPr>
          <p:cNvPr id="21" name="왼쪽 대괄호 20">
            <a:extLst>
              <a:ext uri="{FF2B5EF4-FFF2-40B4-BE49-F238E27FC236}">
                <a16:creationId xmlns:a16="http://schemas.microsoft.com/office/drawing/2014/main" id="{7F886A2B-E0AA-91EB-BBA4-DA4B31389757}"/>
              </a:ext>
            </a:extLst>
          </p:cNvPr>
          <p:cNvSpPr/>
          <p:nvPr/>
        </p:nvSpPr>
        <p:spPr>
          <a:xfrm>
            <a:off x="2118987" y="3547751"/>
            <a:ext cx="266420" cy="836796"/>
          </a:xfrm>
          <a:prstGeom prst="leftBracke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5A13CF2-0688-3634-1C62-154ADB8C5E74}"/>
              </a:ext>
            </a:extLst>
          </p:cNvPr>
          <p:cNvSpPr/>
          <p:nvPr/>
        </p:nvSpPr>
        <p:spPr>
          <a:xfrm>
            <a:off x="1543451" y="2807874"/>
            <a:ext cx="6067313" cy="3163941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9BC627AE-6617-5EFD-D02C-C7A0EC7E1F3A}"/>
              </a:ext>
            </a:extLst>
          </p:cNvPr>
          <p:cNvGrpSpPr/>
          <p:nvPr/>
        </p:nvGrpSpPr>
        <p:grpSpPr>
          <a:xfrm>
            <a:off x="1419090" y="2658682"/>
            <a:ext cx="266420" cy="307777"/>
            <a:chOff x="7394543" y="1579667"/>
            <a:chExt cx="266420" cy="307777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786DB0AB-AEB9-9BE2-6E8E-3FE626C7B842}"/>
                </a:ext>
              </a:extLst>
            </p:cNvPr>
            <p:cNvSpPr/>
            <p:nvPr/>
          </p:nvSpPr>
          <p:spPr>
            <a:xfrm>
              <a:off x="7424116" y="1598847"/>
              <a:ext cx="234355" cy="2312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ko-KR" altLang="en-US" sz="1400" spc="-15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98F8B52-0E19-941C-13D4-45B7AA457649}"/>
                </a:ext>
              </a:extLst>
            </p:cNvPr>
            <p:cNvSpPr txBox="1"/>
            <p:nvPr/>
          </p:nvSpPr>
          <p:spPr>
            <a:xfrm>
              <a:off x="7394543" y="1579667"/>
              <a:ext cx="266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>
                  <a:solidFill>
                    <a:schemeClr val="bg1"/>
                  </a:solidFill>
                </a:rPr>
                <a:t>2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37D2D0D4-2F33-7017-A46D-97B669B37336}"/>
              </a:ext>
            </a:extLst>
          </p:cNvPr>
          <p:cNvGrpSpPr/>
          <p:nvPr/>
        </p:nvGrpSpPr>
        <p:grpSpPr>
          <a:xfrm>
            <a:off x="3028355" y="2854140"/>
            <a:ext cx="266420" cy="307777"/>
            <a:chOff x="7394543" y="1579667"/>
            <a:chExt cx="266420" cy="307777"/>
          </a:xfrm>
        </p:grpSpPr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2DF5DC49-978B-8199-6224-8D42FFE0D724}"/>
                </a:ext>
              </a:extLst>
            </p:cNvPr>
            <p:cNvSpPr/>
            <p:nvPr/>
          </p:nvSpPr>
          <p:spPr>
            <a:xfrm>
              <a:off x="7424116" y="1598847"/>
              <a:ext cx="234355" cy="2312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ko-KR" altLang="en-US" sz="1400" spc="-15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474CB4D-3F31-47C2-55B9-17F9DD406AF9}"/>
                </a:ext>
              </a:extLst>
            </p:cNvPr>
            <p:cNvSpPr txBox="1"/>
            <p:nvPr/>
          </p:nvSpPr>
          <p:spPr>
            <a:xfrm>
              <a:off x="7394543" y="1579667"/>
              <a:ext cx="266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>
                  <a:solidFill>
                    <a:schemeClr val="bg1"/>
                  </a:solidFill>
                </a:rPr>
                <a:t>4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43576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0A21B2AC-30E9-7902-CB48-60870211AD35}"/>
              </a:ext>
            </a:extLst>
          </p:cNvPr>
          <p:cNvSpPr/>
          <p:nvPr/>
        </p:nvSpPr>
        <p:spPr>
          <a:xfrm>
            <a:off x="246788" y="1375319"/>
            <a:ext cx="8820048" cy="529875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55A051A1-CAC1-F9DA-3E29-266997D10A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8583265"/>
              </p:ext>
            </p:extLst>
          </p:nvPr>
        </p:nvGraphicFramePr>
        <p:xfrm>
          <a:off x="270164" y="183921"/>
          <a:ext cx="11668991" cy="10422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00598">
                  <a:extLst>
                    <a:ext uri="{9D8B030D-6E8A-4147-A177-3AD203B41FA5}">
                      <a16:colId xmlns:a16="http://schemas.microsoft.com/office/drawing/2014/main" val="606125545"/>
                    </a:ext>
                  </a:extLst>
                </a:gridCol>
                <a:gridCol w="10168393">
                  <a:extLst>
                    <a:ext uri="{9D8B030D-6E8A-4147-A177-3AD203B41FA5}">
                      <a16:colId xmlns:a16="http://schemas.microsoft.com/office/drawing/2014/main" val="3285815456"/>
                    </a:ext>
                  </a:extLst>
                </a:gridCol>
              </a:tblGrid>
              <a:tr h="34740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400" kern="1200" spc="-150" dirty="0" err="1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화면명</a:t>
                      </a:r>
                      <a:endParaRPr lang="ko-KR" altLang="en-US" sz="14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FA TEAM &gt; Team </a:t>
                      </a:r>
                      <a:r>
                        <a:rPr lang="en-US" altLang="ko-KR" sz="1400" kern="1200" spc="-150" dirty="0" err="1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Stroy</a:t>
                      </a:r>
                      <a:r>
                        <a:rPr lang="en-US" altLang="ko-KR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 &gt;  </a:t>
                      </a:r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팀 프로필 </a:t>
                      </a:r>
                      <a:r>
                        <a:rPr lang="en-US" altLang="ko-KR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&gt; </a:t>
                      </a:r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팀 소개</a:t>
                      </a:r>
                      <a:r>
                        <a:rPr lang="en-US" altLang="ko-KR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_</a:t>
                      </a:r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상단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3594915"/>
                  </a:ext>
                </a:extLst>
              </a:tr>
              <a:tr h="34740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참고 요구사항 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4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2421481"/>
                  </a:ext>
                </a:extLst>
              </a:tr>
              <a:tr h="34740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비고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작성자 </a:t>
                      </a:r>
                      <a:r>
                        <a:rPr lang="en-US" altLang="ko-KR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: </a:t>
                      </a:r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임경란 </a:t>
                      </a:r>
                      <a:r>
                        <a:rPr lang="en-US" altLang="ko-KR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/ </a:t>
                      </a:r>
                      <a:r>
                        <a:rPr lang="ko-KR" altLang="en-US" sz="1400" kern="1200" spc="-150" dirty="0">
                          <a:solidFill>
                            <a:srgbClr val="C00000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사용자에게 보여지는 화면은 로그인 여부와 상관없이 동일함</a:t>
                      </a:r>
                      <a:endParaRPr lang="ko-KR" altLang="en-US" sz="14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5619919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EC8CC74C-0593-602D-2512-0FEAED5F6C61}"/>
              </a:ext>
            </a:extLst>
          </p:cNvPr>
          <p:cNvSpPr/>
          <p:nvPr/>
        </p:nvSpPr>
        <p:spPr>
          <a:xfrm>
            <a:off x="510072" y="1485898"/>
            <a:ext cx="1059873" cy="4572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spc="-150" dirty="0">
                <a:solidFill>
                  <a:schemeClr val="tx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Football Agora</a:t>
            </a:r>
            <a:endParaRPr lang="ko-KR" altLang="en-US" sz="1400" spc="-150" dirty="0">
              <a:solidFill>
                <a:schemeClr val="tx1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74E9220-9A8E-796A-5283-AB05F6EB48D5}"/>
              </a:ext>
            </a:extLst>
          </p:cNvPr>
          <p:cNvSpPr txBox="1"/>
          <p:nvPr/>
        </p:nvSpPr>
        <p:spPr>
          <a:xfrm>
            <a:off x="12676908" y="790544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글씨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FA2B98D-937D-EB84-9177-90EBEDA5ADA1}"/>
              </a:ext>
            </a:extLst>
          </p:cNvPr>
          <p:cNvSpPr txBox="1"/>
          <p:nvPr/>
        </p:nvSpPr>
        <p:spPr>
          <a:xfrm>
            <a:off x="12672130" y="1098321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ko-KR" altLang="en-US" dirty="0"/>
              <a:t>글씨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C90F48CA-2EB9-9860-5031-D4CF28099D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8174803"/>
              </p:ext>
            </p:extLst>
          </p:nvPr>
        </p:nvGraphicFramePr>
        <p:xfrm>
          <a:off x="9170659" y="1355863"/>
          <a:ext cx="2774553" cy="54097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3264">
                  <a:extLst>
                    <a:ext uri="{9D8B030D-6E8A-4147-A177-3AD203B41FA5}">
                      <a16:colId xmlns:a16="http://schemas.microsoft.com/office/drawing/2014/main" val="1331650476"/>
                    </a:ext>
                  </a:extLst>
                </a:gridCol>
                <a:gridCol w="2441289">
                  <a:extLst>
                    <a:ext uri="{9D8B030D-6E8A-4147-A177-3AD203B41FA5}">
                      <a16:colId xmlns:a16="http://schemas.microsoft.com/office/drawing/2014/main" val="2833282244"/>
                    </a:ext>
                  </a:extLst>
                </a:gridCol>
              </a:tblGrid>
              <a:tr h="341557">
                <a:tc gridSpan="2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기능명세서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4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949810"/>
                  </a:ext>
                </a:extLst>
              </a:tr>
              <a:tr h="68723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1</a:t>
                      </a:r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팀 프로필</a:t>
                      </a:r>
                      <a:endParaRPr lang="en-US" altLang="ko-KR" sz="1300" kern="1200" spc="-150" dirty="0">
                        <a:solidFill>
                          <a:schemeClr val="tx1"/>
                        </a:solidFill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- Team Story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의 순위표에서 클릭한 </a:t>
                      </a:r>
                      <a:r>
                        <a:rPr lang="ko-KR" altLang="en-US" sz="1300" kern="1200" spc="-150" dirty="0" err="1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팀명을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 표시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8995814"/>
                  </a:ext>
                </a:extLst>
              </a:tr>
              <a:tr h="99051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2</a:t>
                      </a:r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팀 소개</a:t>
                      </a:r>
                      <a:endParaRPr lang="en-US" altLang="ko-KR" sz="1300" kern="1200" spc="-150" dirty="0">
                        <a:solidFill>
                          <a:schemeClr val="tx1"/>
                        </a:solidFill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팀 생성에 기입된 내용으로 화면 구현</a:t>
                      </a:r>
                      <a:endParaRPr lang="en-US" altLang="ko-KR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835992"/>
                  </a:ext>
                </a:extLst>
              </a:tr>
              <a:tr h="99051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3</a:t>
                      </a:r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멤버 구성</a:t>
                      </a:r>
                      <a:endParaRPr lang="en-US" altLang="ko-KR" sz="1300" kern="1200" spc="-150" dirty="0">
                        <a:solidFill>
                          <a:schemeClr val="tx1"/>
                        </a:solidFill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- 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팀에 소속된 팀원의 이름</a:t>
                      </a: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, 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성별</a:t>
                      </a: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, </a:t>
                      </a:r>
                      <a:r>
                        <a:rPr lang="ko-KR" altLang="en-US" sz="1300" kern="1200" spc="-150" dirty="0" err="1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나이대</a:t>
                      </a: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, 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축구 수준</a:t>
                      </a: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, 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회원 자격 표시</a:t>
                      </a:r>
                      <a:endParaRPr lang="en-US" altLang="ko-KR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- 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팀원 이름 클릭 시</a:t>
                      </a: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, 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팀원 </a:t>
                      </a: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My Page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로 이동</a:t>
                      </a:r>
                      <a:endParaRPr lang="en-US" altLang="ko-KR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967058"/>
                  </a:ext>
                </a:extLst>
              </a:tr>
              <a:tr h="42110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70298"/>
                  </a:ext>
                </a:extLst>
              </a:tr>
              <a:tr h="454336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0043642"/>
                  </a:ext>
                </a:extLst>
              </a:tr>
              <a:tr h="592986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4848302"/>
                  </a:ext>
                </a:extLst>
              </a:tr>
              <a:tr h="83996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9239311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2BE562E7-A226-46C0-7BBD-26EC449B3E72}"/>
              </a:ext>
            </a:extLst>
          </p:cNvPr>
          <p:cNvSpPr txBox="1"/>
          <p:nvPr/>
        </p:nvSpPr>
        <p:spPr>
          <a:xfrm>
            <a:off x="7841819" y="1569025"/>
            <a:ext cx="7360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ko-KR" altLang="en-US" dirty="0"/>
              <a:t>홍길동님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DDE6BF07-CB30-BF13-AE0D-F12F3EA33A3C}"/>
              </a:ext>
            </a:extLst>
          </p:cNvPr>
          <p:cNvGrpSpPr/>
          <p:nvPr/>
        </p:nvGrpSpPr>
        <p:grpSpPr>
          <a:xfrm>
            <a:off x="8577918" y="1541495"/>
            <a:ext cx="326367" cy="326367"/>
            <a:chOff x="12487836" y="2521850"/>
            <a:chExt cx="381000" cy="381000"/>
          </a:xfrm>
        </p:grpSpPr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7D562273-A3BC-1A5D-285E-16E10F9D3E09}"/>
                </a:ext>
              </a:extLst>
            </p:cNvPr>
            <p:cNvSpPr/>
            <p:nvPr/>
          </p:nvSpPr>
          <p:spPr>
            <a:xfrm>
              <a:off x="12487836" y="2521850"/>
              <a:ext cx="381000" cy="381000"/>
            </a:xfrm>
            <a:prstGeom prst="ellipse">
              <a:avLst/>
            </a:prstGeom>
            <a:solidFill>
              <a:srgbClr val="D1D1D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9" name="그림 18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891EA92A-83E9-5860-E73D-B283B04FA9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543698" y="2579140"/>
              <a:ext cx="266420" cy="266420"/>
            </a:xfrm>
            <a:prstGeom prst="rect">
              <a:avLst/>
            </a:prstGeom>
          </p:spPr>
        </p:pic>
      </p:grpSp>
      <p:sp>
        <p:nvSpPr>
          <p:cNvPr id="21" name="타원 20">
            <a:extLst>
              <a:ext uri="{FF2B5EF4-FFF2-40B4-BE49-F238E27FC236}">
                <a16:creationId xmlns:a16="http://schemas.microsoft.com/office/drawing/2014/main" id="{5051DEB7-2109-15A0-6CFC-19A87B495A3B}"/>
              </a:ext>
            </a:extLst>
          </p:cNvPr>
          <p:cNvSpPr/>
          <p:nvPr/>
        </p:nvSpPr>
        <p:spPr>
          <a:xfrm>
            <a:off x="1521191" y="3764589"/>
            <a:ext cx="1109622" cy="1109622"/>
          </a:xfrm>
          <a:prstGeom prst="ellipse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pc="-150" dirty="0">
                <a:solidFill>
                  <a:schemeClr val="tx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팀 이미지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FFA2DCE-370B-6C90-8627-D65E6AEF0754}"/>
              </a:ext>
            </a:extLst>
          </p:cNvPr>
          <p:cNvSpPr txBox="1"/>
          <p:nvPr/>
        </p:nvSpPr>
        <p:spPr>
          <a:xfrm>
            <a:off x="3110187" y="4152369"/>
            <a:ext cx="32447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ko-KR" altLang="en-US" dirty="0"/>
              <a:t>인원 </a:t>
            </a:r>
            <a:r>
              <a:rPr lang="en-US" altLang="ko-KR" dirty="0"/>
              <a:t>: N</a:t>
            </a:r>
            <a:r>
              <a:rPr lang="ko-KR" altLang="en-US" dirty="0"/>
              <a:t>명    성별 </a:t>
            </a:r>
            <a:r>
              <a:rPr lang="en-US" altLang="ko-KR" dirty="0"/>
              <a:t>: </a:t>
            </a:r>
            <a:r>
              <a:rPr lang="ko-KR" altLang="en-US" dirty="0"/>
              <a:t>남녀모두   평균 연령대 </a:t>
            </a:r>
            <a:r>
              <a:rPr lang="en-US" altLang="ko-KR" dirty="0"/>
              <a:t>: 00</a:t>
            </a:r>
            <a:r>
              <a:rPr lang="ko-KR" altLang="en-US" dirty="0"/>
              <a:t>대     </a:t>
            </a:r>
            <a:endParaRPr lang="en-US" altLang="ko-KR" dirty="0"/>
          </a:p>
          <a:p>
            <a:r>
              <a:rPr lang="ko-KR" altLang="en-US" dirty="0"/>
              <a:t>팀 수준 </a:t>
            </a:r>
            <a:r>
              <a:rPr lang="en-US" altLang="ko-KR" dirty="0"/>
              <a:t>: </a:t>
            </a:r>
            <a:r>
              <a:rPr lang="ko-KR" altLang="en-US" dirty="0"/>
              <a:t>풋내기</a:t>
            </a:r>
            <a:r>
              <a:rPr lang="en-US" altLang="ko-KR" dirty="0"/>
              <a:t>      </a:t>
            </a:r>
            <a:r>
              <a:rPr lang="ko-KR" altLang="en-US" dirty="0"/>
              <a:t>주 활동 지역 </a:t>
            </a:r>
            <a:r>
              <a:rPr lang="en-US" altLang="ko-KR" dirty="0"/>
              <a:t>: </a:t>
            </a:r>
            <a:r>
              <a:rPr lang="ko-KR" altLang="en-US" dirty="0"/>
              <a:t>서울시 강남구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4223DE1-395F-3EAD-F167-1AD6D8E15262}"/>
              </a:ext>
            </a:extLst>
          </p:cNvPr>
          <p:cNvSpPr txBox="1"/>
          <p:nvPr/>
        </p:nvSpPr>
        <p:spPr>
          <a:xfrm>
            <a:off x="1399719" y="5093454"/>
            <a:ext cx="768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ko-KR" altLang="en-US" dirty="0"/>
              <a:t>멤버 구성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E0CF1D14-8337-9462-C022-D65735D4617F}"/>
              </a:ext>
            </a:extLst>
          </p:cNvPr>
          <p:cNvSpPr txBox="1"/>
          <p:nvPr/>
        </p:nvSpPr>
        <p:spPr>
          <a:xfrm>
            <a:off x="2296258" y="2076691"/>
            <a:ext cx="9060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ko-KR" altLang="en-US" dirty="0" err="1"/>
              <a:t>풋살장</a:t>
            </a:r>
            <a:r>
              <a:rPr lang="ko-KR" altLang="en-US" dirty="0"/>
              <a:t> 예약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88E0192-46C6-3F63-D4A9-064B6D0896CB}"/>
              </a:ext>
            </a:extLst>
          </p:cNvPr>
          <p:cNvSpPr txBox="1"/>
          <p:nvPr/>
        </p:nvSpPr>
        <p:spPr>
          <a:xfrm>
            <a:off x="4482889" y="2076690"/>
            <a:ext cx="796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FA TEAM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47B3637D-55CF-DE20-D56D-DB351C2F16E0}"/>
              </a:ext>
            </a:extLst>
          </p:cNvPr>
          <p:cNvSpPr txBox="1"/>
          <p:nvPr/>
        </p:nvSpPr>
        <p:spPr>
          <a:xfrm>
            <a:off x="6515120" y="2076691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Chatbot</a:t>
            </a:r>
            <a:endParaRPr lang="ko-KR" altLang="en-US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3618CAB8-C14F-0EB1-1E0B-680E3832214E}"/>
              </a:ext>
            </a:extLst>
          </p:cNvPr>
          <p:cNvGrpSpPr/>
          <p:nvPr/>
        </p:nvGrpSpPr>
        <p:grpSpPr>
          <a:xfrm>
            <a:off x="1197260" y="4952031"/>
            <a:ext cx="266420" cy="307777"/>
            <a:chOff x="7394543" y="1579667"/>
            <a:chExt cx="266420" cy="307777"/>
          </a:xfrm>
        </p:grpSpPr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E64E0589-229F-2D84-8478-5F6748F044EF}"/>
                </a:ext>
              </a:extLst>
            </p:cNvPr>
            <p:cNvSpPr/>
            <p:nvPr/>
          </p:nvSpPr>
          <p:spPr>
            <a:xfrm>
              <a:off x="7424116" y="1598847"/>
              <a:ext cx="234355" cy="2312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ko-KR" altLang="en-US" sz="1400" spc="-15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DF728D8-05D8-915C-6B32-E83FBDA8F22B}"/>
                </a:ext>
              </a:extLst>
            </p:cNvPr>
            <p:cNvSpPr txBox="1"/>
            <p:nvPr/>
          </p:nvSpPr>
          <p:spPr>
            <a:xfrm>
              <a:off x="7394543" y="1579667"/>
              <a:ext cx="266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>
                  <a:solidFill>
                    <a:schemeClr val="bg1"/>
                  </a:solidFill>
                </a:rPr>
                <a:t>3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8C462085-B80D-3902-12C7-3B57E44FD1A1}"/>
              </a:ext>
            </a:extLst>
          </p:cNvPr>
          <p:cNvSpPr txBox="1"/>
          <p:nvPr/>
        </p:nvSpPr>
        <p:spPr>
          <a:xfrm>
            <a:off x="4379831" y="2369323"/>
            <a:ext cx="9843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Team Match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48D1E7B-FED7-9C6F-9B3C-0C4FECE9546E}"/>
              </a:ext>
            </a:extLst>
          </p:cNvPr>
          <p:cNvSpPr txBox="1"/>
          <p:nvPr/>
        </p:nvSpPr>
        <p:spPr>
          <a:xfrm>
            <a:off x="3277287" y="2369323"/>
            <a:ext cx="8993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>
                <a:solidFill>
                  <a:schemeClr val="accent1"/>
                </a:solidFill>
              </a:rPr>
              <a:t>Team Story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238C189-48C9-8541-BF90-8B5AC1587DFC}"/>
              </a:ext>
            </a:extLst>
          </p:cNvPr>
          <p:cNvSpPr txBox="1"/>
          <p:nvPr/>
        </p:nvSpPr>
        <p:spPr>
          <a:xfrm>
            <a:off x="5567334" y="2369323"/>
            <a:ext cx="7876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My Team</a:t>
            </a:r>
            <a:endParaRPr lang="ko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7ED1E0E1-005B-9BA9-EC09-191774B6E80D}"/>
              </a:ext>
            </a:extLst>
          </p:cNvPr>
          <p:cNvSpPr/>
          <p:nvPr/>
        </p:nvSpPr>
        <p:spPr>
          <a:xfrm>
            <a:off x="2364618" y="3288172"/>
            <a:ext cx="983190" cy="288349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75D91DEB-E2C5-5FA5-C960-9DF6FE5D7A9F}"/>
              </a:ext>
            </a:extLst>
          </p:cNvPr>
          <p:cNvSpPr/>
          <p:nvPr/>
        </p:nvSpPr>
        <p:spPr>
          <a:xfrm>
            <a:off x="1433762" y="3291011"/>
            <a:ext cx="657669" cy="288349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61CE5A7-211C-8463-2845-495CE1717545}"/>
              </a:ext>
            </a:extLst>
          </p:cNvPr>
          <p:cNvSpPr txBox="1"/>
          <p:nvPr/>
        </p:nvSpPr>
        <p:spPr>
          <a:xfrm>
            <a:off x="2167878" y="2861436"/>
            <a:ext cx="7601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-150" dirty="0">
                <a:solidFill>
                  <a:schemeClr val="accent2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TEAM_A</a:t>
            </a:r>
            <a:endParaRPr lang="ko-KR" altLang="en-US" sz="1400" spc="-150" dirty="0">
              <a:solidFill>
                <a:schemeClr val="accent2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87019DD6-1DC6-55E2-B1A1-0898CC147F54}"/>
              </a:ext>
            </a:extLst>
          </p:cNvPr>
          <p:cNvGrpSpPr/>
          <p:nvPr/>
        </p:nvGrpSpPr>
        <p:grpSpPr>
          <a:xfrm>
            <a:off x="1181025" y="2724133"/>
            <a:ext cx="266420" cy="307777"/>
            <a:chOff x="7394543" y="1579667"/>
            <a:chExt cx="266420" cy="307777"/>
          </a:xfrm>
        </p:grpSpPr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F2A2867C-7173-B472-F908-B147CF802764}"/>
                </a:ext>
              </a:extLst>
            </p:cNvPr>
            <p:cNvSpPr/>
            <p:nvPr/>
          </p:nvSpPr>
          <p:spPr>
            <a:xfrm>
              <a:off x="7424116" y="1598847"/>
              <a:ext cx="234355" cy="2312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ko-KR" altLang="en-US" sz="1400" spc="-15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1F05CAB6-4549-F5E7-40FB-20C2FF3B89D1}"/>
                </a:ext>
              </a:extLst>
            </p:cNvPr>
            <p:cNvSpPr txBox="1"/>
            <p:nvPr/>
          </p:nvSpPr>
          <p:spPr>
            <a:xfrm>
              <a:off x="7394543" y="1579667"/>
              <a:ext cx="266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>
                  <a:solidFill>
                    <a:schemeClr val="bg1"/>
                  </a:solidFill>
                </a:rPr>
                <a:t>1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2D63051E-23C9-D2F8-E0F0-B7930DADCEF7}"/>
              </a:ext>
            </a:extLst>
          </p:cNvPr>
          <p:cNvSpPr txBox="1"/>
          <p:nvPr/>
        </p:nvSpPr>
        <p:spPr>
          <a:xfrm>
            <a:off x="1447445" y="3295228"/>
            <a:ext cx="6303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팀 소개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F1F3347-719A-EAE1-42FE-ACDF0C6D1578}"/>
              </a:ext>
            </a:extLst>
          </p:cNvPr>
          <p:cNvSpPr txBox="1"/>
          <p:nvPr/>
        </p:nvSpPr>
        <p:spPr>
          <a:xfrm>
            <a:off x="2391851" y="3286110"/>
            <a:ext cx="9060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ko-KR" altLang="en-US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경기 리포트</a:t>
            </a:r>
          </a:p>
        </p:txBody>
      </p:sp>
      <p:grpSp>
        <p:nvGrpSpPr>
          <p:cNvPr id="173" name="그룹 172">
            <a:extLst>
              <a:ext uri="{FF2B5EF4-FFF2-40B4-BE49-F238E27FC236}">
                <a16:creationId xmlns:a16="http://schemas.microsoft.com/office/drawing/2014/main" id="{B7A2A983-9484-E174-659D-C34D0D395751}"/>
              </a:ext>
            </a:extLst>
          </p:cNvPr>
          <p:cNvGrpSpPr/>
          <p:nvPr/>
        </p:nvGrpSpPr>
        <p:grpSpPr>
          <a:xfrm>
            <a:off x="1442254" y="5532640"/>
            <a:ext cx="7077712" cy="313422"/>
            <a:chOff x="1546578" y="5250536"/>
            <a:chExt cx="7077712" cy="313422"/>
          </a:xfrm>
        </p:grpSpPr>
        <p:grpSp>
          <p:nvGrpSpPr>
            <p:cNvPr id="112" name="그룹 111">
              <a:extLst>
                <a:ext uri="{FF2B5EF4-FFF2-40B4-BE49-F238E27FC236}">
                  <a16:creationId xmlns:a16="http://schemas.microsoft.com/office/drawing/2014/main" id="{BCC8DD92-45D1-F671-ABAF-85B992444C9B}"/>
                </a:ext>
              </a:extLst>
            </p:cNvPr>
            <p:cNvGrpSpPr/>
            <p:nvPr/>
          </p:nvGrpSpPr>
          <p:grpSpPr>
            <a:xfrm>
              <a:off x="1546578" y="5250536"/>
              <a:ext cx="3284928" cy="313422"/>
              <a:chOff x="1546578" y="5250536"/>
              <a:chExt cx="3284928" cy="313422"/>
            </a:xfrm>
          </p:grpSpPr>
          <p:grpSp>
            <p:nvGrpSpPr>
              <p:cNvPr id="111" name="그룹 110">
                <a:extLst>
                  <a:ext uri="{FF2B5EF4-FFF2-40B4-BE49-F238E27FC236}">
                    <a16:creationId xmlns:a16="http://schemas.microsoft.com/office/drawing/2014/main" id="{C2011A05-675B-31BA-E961-F67DFACCCD99}"/>
                  </a:ext>
                </a:extLst>
              </p:cNvPr>
              <p:cNvGrpSpPr/>
              <p:nvPr/>
            </p:nvGrpSpPr>
            <p:grpSpPr>
              <a:xfrm>
                <a:off x="1546578" y="5250536"/>
                <a:ext cx="309351" cy="313422"/>
                <a:chOff x="1546578" y="5250536"/>
                <a:chExt cx="309351" cy="313422"/>
              </a:xfrm>
            </p:grpSpPr>
            <p:pic>
              <p:nvPicPr>
                <p:cNvPr id="28" name="그래픽 27" descr="사용자 단색으로 채워진">
                  <a:extLst>
                    <a:ext uri="{FF2B5EF4-FFF2-40B4-BE49-F238E27FC236}">
                      <a16:creationId xmlns:a16="http://schemas.microsoft.com/office/drawing/2014/main" id="{86B0D356-BCA5-B14F-3E4F-61AA90AFD92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577178" y="5304035"/>
                  <a:ext cx="259922" cy="259923"/>
                </a:xfrm>
                <a:prstGeom prst="rect">
                  <a:avLst/>
                </a:prstGeom>
              </p:spPr>
            </p:pic>
            <p:sp>
              <p:nvSpPr>
                <p:cNvPr id="29" name="직사각형 28">
                  <a:extLst>
                    <a:ext uri="{FF2B5EF4-FFF2-40B4-BE49-F238E27FC236}">
                      <a16:creationId xmlns:a16="http://schemas.microsoft.com/office/drawing/2014/main" id="{5AC8CEBB-D438-B7A6-606E-44470D864F29}"/>
                    </a:ext>
                  </a:extLst>
                </p:cNvPr>
                <p:cNvSpPr/>
                <p:nvPr/>
              </p:nvSpPr>
              <p:spPr>
                <a:xfrm>
                  <a:off x="1546578" y="5250536"/>
                  <a:ext cx="309351" cy="26475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AF8A1D6-9408-EE08-681B-3A6B93AAA60A}"/>
                  </a:ext>
                </a:extLst>
              </p:cNvPr>
              <p:cNvSpPr txBox="1"/>
              <p:nvPr/>
            </p:nvSpPr>
            <p:spPr>
              <a:xfrm>
                <a:off x="1901058" y="5256181"/>
                <a:ext cx="5597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>
                  <a:defRPr sz="1400" spc="-150"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defRPr>
                </a:lvl1pPr>
              </a:lstStyle>
              <a:p>
                <a:r>
                  <a:rPr lang="ko-KR" altLang="en-US" dirty="0"/>
                  <a:t>이름</a:t>
                </a:r>
                <a:r>
                  <a:rPr lang="en-US" altLang="ko-KR" dirty="0"/>
                  <a:t>A</a:t>
                </a:r>
                <a:endParaRPr lang="ko-KR" altLang="en-US" dirty="0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1DF79E5-FE10-3695-A894-A3E9018201F9}"/>
                  </a:ext>
                </a:extLst>
              </p:cNvPr>
              <p:cNvSpPr txBox="1"/>
              <p:nvPr/>
            </p:nvSpPr>
            <p:spPr>
              <a:xfrm>
                <a:off x="2545239" y="5256181"/>
                <a:ext cx="46038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>
                  <a:defRPr sz="1400" spc="-150"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defRPr>
                </a:lvl1pPr>
              </a:lstStyle>
              <a:p>
                <a:r>
                  <a:rPr lang="ko-KR" altLang="en-US" dirty="0"/>
                  <a:t>남자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4CB7BC8-1C00-F4D7-12A3-ADE34691CCC7}"/>
                  </a:ext>
                </a:extLst>
              </p:cNvPr>
              <p:cNvSpPr txBox="1"/>
              <p:nvPr/>
            </p:nvSpPr>
            <p:spPr>
              <a:xfrm>
                <a:off x="3090033" y="5256181"/>
                <a:ext cx="48603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>
                  <a:defRPr sz="1400" spc="-150"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defRPr>
                </a:lvl1pPr>
              </a:lstStyle>
              <a:p>
                <a:r>
                  <a:rPr lang="en-US" altLang="ko-KR" dirty="0"/>
                  <a:t>20</a:t>
                </a:r>
                <a:r>
                  <a:rPr lang="ko-KR" altLang="en-US" dirty="0"/>
                  <a:t>대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CA1BC3F-A378-B734-D77C-7E7759EB6131}"/>
                  </a:ext>
                </a:extLst>
              </p:cNvPr>
              <p:cNvSpPr txBox="1"/>
              <p:nvPr/>
            </p:nvSpPr>
            <p:spPr>
              <a:xfrm>
                <a:off x="3657635" y="5256181"/>
                <a:ext cx="59824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>
                  <a:defRPr sz="1400" spc="-150"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defRPr>
                </a:lvl1pPr>
              </a:lstStyle>
              <a:p>
                <a:r>
                  <a:rPr lang="ko-KR" altLang="en-US" dirty="0" err="1"/>
                  <a:t>풋린이</a:t>
                </a:r>
                <a:endParaRPr lang="ko-KR" altLang="en-US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3D753FB-D871-742E-DF7B-66185D225586}"/>
                  </a:ext>
                </a:extLst>
              </p:cNvPr>
              <p:cNvSpPr txBox="1"/>
              <p:nvPr/>
            </p:nvSpPr>
            <p:spPr>
              <a:xfrm>
                <a:off x="4371124" y="5256181"/>
                <a:ext cx="46038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>
                  <a:defRPr sz="1400" spc="-150"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defRPr>
                </a:lvl1pPr>
              </a:lstStyle>
              <a:p>
                <a:r>
                  <a:rPr lang="ko-KR" altLang="en-US" dirty="0"/>
                  <a:t>팀장</a:t>
                </a:r>
              </a:p>
            </p:txBody>
          </p:sp>
        </p:grpSp>
        <p:grpSp>
          <p:nvGrpSpPr>
            <p:cNvPr id="123" name="그룹 122">
              <a:extLst>
                <a:ext uri="{FF2B5EF4-FFF2-40B4-BE49-F238E27FC236}">
                  <a16:creationId xmlns:a16="http://schemas.microsoft.com/office/drawing/2014/main" id="{D82D2BB8-93D1-5E4A-8793-FB37DB981F3E}"/>
                </a:ext>
              </a:extLst>
            </p:cNvPr>
            <p:cNvGrpSpPr/>
            <p:nvPr/>
          </p:nvGrpSpPr>
          <p:grpSpPr>
            <a:xfrm>
              <a:off x="5240415" y="5250536"/>
              <a:ext cx="3383875" cy="313422"/>
              <a:chOff x="1546578" y="5250536"/>
              <a:chExt cx="3383875" cy="313422"/>
            </a:xfrm>
          </p:grpSpPr>
          <p:grpSp>
            <p:nvGrpSpPr>
              <p:cNvPr id="124" name="그룹 123">
                <a:extLst>
                  <a:ext uri="{FF2B5EF4-FFF2-40B4-BE49-F238E27FC236}">
                    <a16:creationId xmlns:a16="http://schemas.microsoft.com/office/drawing/2014/main" id="{827AF841-F82F-E2CF-0F6E-EE39625A4067}"/>
                  </a:ext>
                </a:extLst>
              </p:cNvPr>
              <p:cNvGrpSpPr/>
              <p:nvPr/>
            </p:nvGrpSpPr>
            <p:grpSpPr>
              <a:xfrm>
                <a:off x="1546578" y="5250536"/>
                <a:ext cx="309351" cy="313422"/>
                <a:chOff x="1546578" y="5250536"/>
                <a:chExt cx="309351" cy="313422"/>
              </a:xfrm>
            </p:grpSpPr>
            <p:pic>
              <p:nvPicPr>
                <p:cNvPr id="131" name="그래픽 130" descr="사용자 단색으로 채워진">
                  <a:extLst>
                    <a:ext uri="{FF2B5EF4-FFF2-40B4-BE49-F238E27FC236}">
                      <a16:creationId xmlns:a16="http://schemas.microsoft.com/office/drawing/2014/main" id="{5B960383-ECE1-726A-722B-C04C1D13381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577178" y="5304035"/>
                  <a:ext cx="259922" cy="259923"/>
                </a:xfrm>
                <a:prstGeom prst="rect">
                  <a:avLst/>
                </a:prstGeom>
              </p:spPr>
            </p:pic>
            <p:sp>
              <p:nvSpPr>
                <p:cNvPr id="132" name="직사각형 131">
                  <a:extLst>
                    <a:ext uri="{FF2B5EF4-FFF2-40B4-BE49-F238E27FC236}">
                      <a16:creationId xmlns:a16="http://schemas.microsoft.com/office/drawing/2014/main" id="{F96E8F38-8A9B-888F-69C4-594B5A6609A9}"/>
                    </a:ext>
                  </a:extLst>
                </p:cNvPr>
                <p:cNvSpPr/>
                <p:nvPr/>
              </p:nvSpPr>
              <p:spPr>
                <a:xfrm>
                  <a:off x="1546578" y="5250536"/>
                  <a:ext cx="309351" cy="26475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F97CAAE4-2E51-62F7-597E-5B653A01F56B}"/>
                  </a:ext>
                </a:extLst>
              </p:cNvPr>
              <p:cNvSpPr txBox="1"/>
              <p:nvPr/>
            </p:nvSpPr>
            <p:spPr>
              <a:xfrm>
                <a:off x="1901058" y="5256181"/>
                <a:ext cx="5597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>
                  <a:defRPr sz="1400" spc="-150"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defRPr>
                </a:lvl1pPr>
              </a:lstStyle>
              <a:p>
                <a:r>
                  <a:rPr lang="ko-KR" altLang="en-US" dirty="0"/>
                  <a:t>이름</a:t>
                </a:r>
                <a:r>
                  <a:rPr lang="en-US" altLang="ko-KR" dirty="0"/>
                  <a:t>B</a:t>
                </a:r>
                <a:endParaRPr lang="ko-KR" altLang="en-US" dirty="0"/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EB674FFE-6878-BB3D-EBF8-328D35789708}"/>
                  </a:ext>
                </a:extLst>
              </p:cNvPr>
              <p:cNvSpPr txBox="1"/>
              <p:nvPr/>
            </p:nvSpPr>
            <p:spPr>
              <a:xfrm>
                <a:off x="2545239" y="5256181"/>
                <a:ext cx="46038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>
                  <a:defRPr sz="1400" spc="-150"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defRPr>
                </a:lvl1pPr>
              </a:lstStyle>
              <a:p>
                <a:r>
                  <a:rPr lang="ko-KR" altLang="en-US" dirty="0"/>
                  <a:t>남자</a:t>
                </a:r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051ED37A-7B92-C19B-5185-FBDBAA0DADC8}"/>
                  </a:ext>
                </a:extLst>
              </p:cNvPr>
              <p:cNvSpPr txBox="1"/>
              <p:nvPr/>
            </p:nvSpPr>
            <p:spPr>
              <a:xfrm>
                <a:off x="3090033" y="5256181"/>
                <a:ext cx="48603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>
                  <a:defRPr sz="1400" spc="-150"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defRPr>
                </a:lvl1pPr>
              </a:lstStyle>
              <a:p>
                <a:r>
                  <a:rPr lang="en-US" altLang="ko-KR" dirty="0"/>
                  <a:t>20</a:t>
                </a:r>
                <a:r>
                  <a:rPr lang="ko-KR" altLang="en-US" dirty="0"/>
                  <a:t>대</a:t>
                </a:r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613A6397-F4F0-4898-F894-F458F2F6A257}"/>
                  </a:ext>
                </a:extLst>
              </p:cNvPr>
              <p:cNvSpPr txBox="1"/>
              <p:nvPr/>
            </p:nvSpPr>
            <p:spPr>
              <a:xfrm>
                <a:off x="3657635" y="5256181"/>
                <a:ext cx="59824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>
                  <a:defRPr sz="1400" spc="-150"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defRPr>
                </a:lvl1pPr>
              </a:lstStyle>
              <a:p>
                <a:r>
                  <a:rPr lang="ko-KR" altLang="en-US" dirty="0" err="1"/>
                  <a:t>풋린이</a:t>
                </a:r>
                <a:endParaRPr lang="ko-KR" altLang="en-US" dirty="0"/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1589DA8E-2266-B7E8-6FE5-1A96431DB214}"/>
                  </a:ext>
                </a:extLst>
              </p:cNvPr>
              <p:cNvSpPr txBox="1"/>
              <p:nvPr/>
            </p:nvSpPr>
            <p:spPr>
              <a:xfrm>
                <a:off x="4332212" y="5256181"/>
                <a:ext cx="59824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>
                  <a:defRPr sz="1400" spc="-150"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defRPr>
                </a:lvl1pPr>
              </a:lstStyle>
              <a:p>
                <a:r>
                  <a:rPr lang="ko-KR" altLang="en-US" dirty="0"/>
                  <a:t>매니저</a:t>
                </a:r>
              </a:p>
            </p:txBody>
          </p:sp>
        </p:grpSp>
      </p:grpSp>
      <p:grpSp>
        <p:nvGrpSpPr>
          <p:cNvPr id="174" name="그룹 173">
            <a:extLst>
              <a:ext uri="{FF2B5EF4-FFF2-40B4-BE49-F238E27FC236}">
                <a16:creationId xmlns:a16="http://schemas.microsoft.com/office/drawing/2014/main" id="{10E6855F-5A40-EFB5-0F77-6BC932589156}"/>
              </a:ext>
            </a:extLst>
          </p:cNvPr>
          <p:cNvGrpSpPr/>
          <p:nvPr/>
        </p:nvGrpSpPr>
        <p:grpSpPr>
          <a:xfrm>
            <a:off x="1442254" y="5895171"/>
            <a:ext cx="6978765" cy="313422"/>
            <a:chOff x="1546578" y="5250536"/>
            <a:chExt cx="6978765" cy="313422"/>
          </a:xfrm>
        </p:grpSpPr>
        <p:grpSp>
          <p:nvGrpSpPr>
            <p:cNvPr id="175" name="그룹 174">
              <a:extLst>
                <a:ext uri="{FF2B5EF4-FFF2-40B4-BE49-F238E27FC236}">
                  <a16:creationId xmlns:a16="http://schemas.microsoft.com/office/drawing/2014/main" id="{C96B149F-B08F-86EF-EB55-94FB0D013654}"/>
                </a:ext>
              </a:extLst>
            </p:cNvPr>
            <p:cNvGrpSpPr/>
            <p:nvPr/>
          </p:nvGrpSpPr>
          <p:grpSpPr>
            <a:xfrm>
              <a:off x="1546578" y="5250536"/>
              <a:ext cx="3383875" cy="313422"/>
              <a:chOff x="1546578" y="5250536"/>
              <a:chExt cx="3383875" cy="313422"/>
            </a:xfrm>
          </p:grpSpPr>
          <p:grpSp>
            <p:nvGrpSpPr>
              <p:cNvPr id="186" name="그룹 185">
                <a:extLst>
                  <a:ext uri="{FF2B5EF4-FFF2-40B4-BE49-F238E27FC236}">
                    <a16:creationId xmlns:a16="http://schemas.microsoft.com/office/drawing/2014/main" id="{11C16815-B1C5-9343-1492-1BEE0BD96006}"/>
                  </a:ext>
                </a:extLst>
              </p:cNvPr>
              <p:cNvGrpSpPr/>
              <p:nvPr/>
            </p:nvGrpSpPr>
            <p:grpSpPr>
              <a:xfrm>
                <a:off x="1546578" y="5250536"/>
                <a:ext cx="309351" cy="313422"/>
                <a:chOff x="1546578" y="5250536"/>
                <a:chExt cx="309351" cy="313422"/>
              </a:xfrm>
            </p:grpSpPr>
            <p:pic>
              <p:nvPicPr>
                <p:cNvPr id="193" name="그래픽 192" descr="사용자 단색으로 채워진">
                  <a:extLst>
                    <a:ext uri="{FF2B5EF4-FFF2-40B4-BE49-F238E27FC236}">
                      <a16:creationId xmlns:a16="http://schemas.microsoft.com/office/drawing/2014/main" id="{FDA5543D-8376-5912-5E00-4B34A1E01A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577178" y="5304035"/>
                  <a:ext cx="259922" cy="259923"/>
                </a:xfrm>
                <a:prstGeom prst="rect">
                  <a:avLst/>
                </a:prstGeom>
              </p:spPr>
            </p:pic>
            <p:sp>
              <p:nvSpPr>
                <p:cNvPr id="194" name="직사각형 193">
                  <a:extLst>
                    <a:ext uri="{FF2B5EF4-FFF2-40B4-BE49-F238E27FC236}">
                      <a16:creationId xmlns:a16="http://schemas.microsoft.com/office/drawing/2014/main" id="{2CDB9F74-BA0E-07FB-C7DC-5AF7058C3668}"/>
                    </a:ext>
                  </a:extLst>
                </p:cNvPr>
                <p:cNvSpPr/>
                <p:nvPr/>
              </p:nvSpPr>
              <p:spPr>
                <a:xfrm>
                  <a:off x="1546578" y="5250536"/>
                  <a:ext cx="309351" cy="26475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BBF15A7C-358C-41C8-B8C0-D3B75C782651}"/>
                  </a:ext>
                </a:extLst>
              </p:cNvPr>
              <p:cNvSpPr txBox="1"/>
              <p:nvPr/>
            </p:nvSpPr>
            <p:spPr>
              <a:xfrm>
                <a:off x="1901058" y="5256181"/>
                <a:ext cx="5597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>
                  <a:defRPr sz="1400" spc="-150"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defRPr>
                </a:lvl1pPr>
              </a:lstStyle>
              <a:p>
                <a:r>
                  <a:rPr lang="ko-KR" altLang="en-US" dirty="0"/>
                  <a:t>이름</a:t>
                </a:r>
                <a:r>
                  <a:rPr lang="en-US" altLang="ko-KR" dirty="0"/>
                  <a:t>C</a:t>
                </a:r>
                <a:endParaRPr lang="ko-KR" altLang="en-US" dirty="0"/>
              </a:p>
            </p:txBody>
          </p:sp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BD2B8C31-47C3-9969-E522-EA46CA017F2F}"/>
                  </a:ext>
                </a:extLst>
              </p:cNvPr>
              <p:cNvSpPr txBox="1"/>
              <p:nvPr/>
            </p:nvSpPr>
            <p:spPr>
              <a:xfrm>
                <a:off x="2545239" y="5256181"/>
                <a:ext cx="46038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>
                  <a:defRPr sz="1400" spc="-150"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defRPr>
                </a:lvl1pPr>
              </a:lstStyle>
              <a:p>
                <a:r>
                  <a:rPr lang="ko-KR" altLang="en-US" dirty="0"/>
                  <a:t>여자</a:t>
                </a:r>
              </a:p>
            </p:txBody>
          </p:sp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AB4841FA-FC98-06A5-F2B2-E4CE17AFAB42}"/>
                  </a:ext>
                </a:extLst>
              </p:cNvPr>
              <p:cNvSpPr txBox="1"/>
              <p:nvPr/>
            </p:nvSpPr>
            <p:spPr>
              <a:xfrm>
                <a:off x="3090033" y="5256181"/>
                <a:ext cx="48603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>
                  <a:defRPr sz="1400" spc="-150"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defRPr>
                </a:lvl1pPr>
              </a:lstStyle>
              <a:p>
                <a:r>
                  <a:rPr lang="en-US" altLang="ko-KR" dirty="0"/>
                  <a:t>30</a:t>
                </a:r>
                <a:r>
                  <a:rPr lang="ko-KR" altLang="en-US" dirty="0"/>
                  <a:t>대</a:t>
                </a:r>
              </a:p>
            </p:txBody>
          </p:sp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C6997F2B-8DDC-2FBF-53F6-39687B2A4D97}"/>
                  </a:ext>
                </a:extLst>
              </p:cNvPr>
              <p:cNvSpPr txBox="1"/>
              <p:nvPr/>
            </p:nvSpPr>
            <p:spPr>
              <a:xfrm>
                <a:off x="3657635" y="5256181"/>
                <a:ext cx="59824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>
                  <a:defRPr sz="1400" spc="-150"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defRPr>
                </a:lvl1pPr>
              </a:lstStyle>
              <a:p>
                <a:r>
                  <a:rPr lang="ko-KR" altLang="en-US" dirty="0" err="1"/>
                  <a:t>풋린이</a:t>
                </a:r>
                <a:endParaRPr lang="ko-KR" altLang="en-US" dirty="0"/>
              </a:p>
            </p:txBody>
          </p:sp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69FEC4A1-69A0-6FBA-8770-2A6CB814933E}"/>
                  </a:ext>
                </a:extLst>
              </p:cNvPr>
              <p:cNvSpPr txBox="1"/>
              <p:nvPr/>
            </p:nvSpPr>
            <p:spPr>
              <a:xfrm>
                <a:off x="4332212" y="5256181"/>
                <a:ext cx="59824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>
                  <a:defRPr sz="1400" spc="-150"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defRPr>
                </a:lvl1pPr>
              </a:lstStyle>
              <a:p>
                <a:r>
                  <a:rPr lang="ko-KR" altLang="en-US"/>
                  <a:t>매니저</a:t>
                </a:r>
                <a:endParaRPr lang="ko-KR" altLang="en-US" dirty="0"/>
              </a:p>
            </p:txBody>
          </p:sp>
        </p:grpSp>
        <p:grpSp>
          <p:nvGrpSpPr>
            <p:cNvPr id="176" name="그룹 175">
              <a:extLst>
                <a:ext uri="{FF2B5EF4-FFF2-40B4-BE49-F238E27FC236}">
                  <a16:creationId xmlns:a16="http://schemas.microsoft.com/office/drawing/2014/main" id="{F7292AEC-6A6B-4D00-5EAB-AA670211DB81}"/>
                </a:ext>
              </a:extLst>
            </p:cNvPr>
            <p:cNvGrpSpPr/>
            <p:nvPr/>
          </p:nvGrpSpPr>
          <p:grpSpPr>
            <a:xfrm>
              <a:off x="5240415" y="5250536"/>
              <a:ext cx="3284928" cy="313422"/>
              <a:chOff x="1546578" y="5250536"/>
              <a:chExt cx="3284928" cy="313422"/>
            </a:xfrm>
          </p:grpSpPr>
          <p:grpSp>
            <p:nvGrpSpPr>
              <p:cNvPr id="177" name="그룹 176">
                <a:extLst>
                  <a:ext uri="{FF2B5EF4-FFF2-40B4-BE49-F238E27FC236}">
                    <a16:creationId xmlns:a16="http://schemas.microsoft.com/office/drawing/2014/main" id="{48596020-051C-D0EB-8312-17DBEA33D688}"/>
                  </a:ext>
                </a:extLst>
              </p:cNvPr>
              <p:cNvGrpSpPr/>
              <p:nvPr/>
            </p:nvGrpSpPr>
            <p:grpSpPr>
              <a:xfrm>
                <a:off x="1546578" y="5250536"/>
                <a:ext cx="309351" cy="313422"/>
                <a:chOff x="1546578" y="5250536"/>
                <a:chExt cx="309351" cy="313422"/>
              </a:xfrm>
            </p:grpSpPr>
            <p:pic>
              <p:nvPicPr>
                <p:cNvPr id="184" name="그래픽 183" descr="사용자 단색으로 채워진">
                  <a:extLst>
                    <a:ext uri="{FF2B5EF4-FFF2-40B4-BE49-F238E27FC236}">
                      <a16:creationId xmlns:a16="http://schemas.microsoft.com/office/drawing/2014/main" id="{0B8EFEE5-CAD1-28BD-5690-AEF0444E234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577178" y="5304035"/>
                  <a:ext cx="259922" cy="259923"/>
                </a:xfrm>
                <a:prstGeom prst="rect">
                  <a:avLst/>
                </a:prstGeom>
              </p:spPr>
            </p:pic>
            <p:sp>
              <p:nvSpPr>
                <p:cNvPr id="185" name="직사각형 184">
                  <a:extLst>
                    <a:ext uri="{FF2B5EF4-FFF2-40B4-BE49-F238E27FC236}">
                      <a16:creationId xmlns:a16="http://schemas.microsoft.com/office/drawing/2014/main" id="{CD2FB8ED-64DB-756D-E103-EFC1F29FD687}"/>
                    </a:ext>
                  </a:extLst>
                </p:cNvPr>
                <p:cNvSpPr/>
                <p:nvPr/>
              </p:nvSpPr>
              <p:spPr>
                <a:xfrm>
                  <a:off x="1546578" y="5250536"/>
                  <a:ext cx="309351" cy="26475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D0BDEBFF-43E6-27B9-2BD8-B1C7DF2BD666}"/>
                  </a:ext>
                </a:extLst>
              </p:cNvPr>
              <p:cNvSpPr txBox="1"/>
              <p:nvPr/>
            </p:nvSpPr>
            <p:spPr>
              <a:xfrm>
                <a:off x="1901058" y="5256181"/>
                <a:ext cx="56938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>
                  <a:defRPr sz="1400" spc="-150"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defRPr>
                </a:lvl1pPr>
              </a:lstStyle>
              <a:p>
                <a:r>
                  <a:rPr lang="ko-KR" altLang="en-US" dirty="0"/>
                  <a:t>이름</a:t>
                </a:r>
                <a:r>
                  <a:rPr lang="en-US" altLang="ko-KR" dirty="0"/>
                  <a:t>D</a:t>
                </a:r>
                <a:endParaRPr lang="ko-KR" altLang="en-US" dirty="0"/>
              </a:p>
            </p:txBody>
          </p:sp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2977F5F8-AB0E-B204-5E9C-2E9E4CD2FAF6}"/>
                  </a:ext>
                </a:extLst>
              </p:cNvPr>
              <p:cNvSpPr txBox="1"/>
              <p:nvPr/>
            </p:nvSpPr>
            <p:spPr>
              <a:xfrm>
                <a:off x="2545239" y="5256181"/>
                <a:ext cx="46038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>
                  <a:defRPr sz="1400" spc="-150"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defRPr>
                </a:lvl1pPr>
              </a:lstStyle>
              <a:p>
                <a:r>
                  <a:rPr lang="ko-KR" altLang="en-US" dirty="0"/>
                  <a:t>여자</a:t>
                </a:r>
              </a:p>
            </p:txBody>
          </p:sp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5CEB0F14-AECE-0755-9C8A-E3014C57BAE0}"/>
                  </a:ext>
                </a:extLst>
              </p:cNvPr>
              <p:cNvSpPr txBox="1"/>
              <p:nvPr/>
            </p:nvSpPr>
            <p:spPr>
              <a:xfrm>
                <a:off x="3090033" y="5256181"/>
                <a:ext cx="48603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>
                  <a:defRPr sz="1400" spc="-150"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defRPr>
                </a:lvl1pPr>
              </a:lstStyle>
              <a:p>
                <a:r>
                  <a:rPr lang="en-US" altLang="ko-KR" dirty="0"/>
                  <a:t>20</a:t>
                </a:r>
                <a:r>
                  <a:rPr lang="ko-KR" altLang="en-US" dirty="0"/>
                  <a:t>대</a:t>
                </a:r>
              </a:p>
            </p:txBody>
          </p:sp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AECD8627-968E-AF8F-F029-E6F7098FE30E}"/>
                  </a:ext>
                </a:extLst>
              </p:cNvPr>
              <p:cNvSpPr txBox="1"/>
              <p:nvPr/>
            </p:nvSpPr>
            <p:spPr>
              <a:xfrm>
                <a:off x="3657635" y="5256181"/>
                <a:ext cx="59824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>
                  <a:defRPr sz="1400" spc="-150"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defRPr>
                </a:lvl1pPr>
              </a:lstStyle>
              <a:p>
                <a:r>
                  <a:rPr lang="ko-KR" altLang="en-US" dirty="0" err="1"/>
                  <a:t>풋현역</a:t>
                </a:r>
                <a:endParaRPr lang="ko-KR" altLang="en-US" dirty="0"/>
              </a:p>
            </p:txBody>
          </p:sp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42FCFF79-4918-D65B-830F-24A89EB69B06}"/>
                  </a:ext>
                </a:extLst>
              </p:cNvPr>
              <p:cNvSpPr txBox="1"/>
              <p:nvPr/>
            </p:nvSpPr>
            <p:spPr>
              <a:xfrm>
                <a:off x="4371124" y="5256181"/>
                <a:ext cx="46038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>
                  <a:defRPr sz="1400" spc="-150"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defRPr>
                </a:lvl1pPr>
              </a:lstStyle>
              <a:p>
                <a:r>
                  <a:rPr lang="ko-KR" altLang="en-US" dirty="0"/>
                  <a:t>팀원</a:t>
                </a:r>
              </a:p>
            </p:txBody>
          </p:sp>
        </p:grpSp>
      </p:grpSp>
      <p:grpSp>
        <p:nvGrpSpPr>
          <p:cNvPr id="195" name="그룹 194">
            <a:extLst>
              <a:ext uri="{FF2B5EF4-FFF2-40B4-BE49-F238E27FC236}">
                <a16:creationId xmlns:a16="http://schemas.microsoft.com/office/drawing/2014/main" id="{3544D19F-58A6-52AE-F56D-ACC8241BFEBC}"/>
              </a:ext>
            </a:extLst>
          </p:cNvPr>
          <p:cNvGrpSpPr/>
          <p:nvPr/>
        </p:nvGrpSpPr>
        <p:grpSpPr>
          <a:xfrm>
            <a:off x="1442254" y="6257701"/>
            <a:ext cx="6978765" cy="313422"/>
            <a:chOff x="1546578" y="5250536"/>
            <a:chExt cx="6978765" cy="313422"/>
          </a:xfrm>
        </p:grpSpPr>
        <p:grpSp>
          <p:nvGrpSpPr>
            <p:cNvPr id="196" name="그룹 195">
              <a:extLst>
                <a:ext uri="{FF2B5EF4-FFF2-40B4-BE49-F238E27FC236}">
                  <a16:creationId xmlns:a16="http://schemas.microsoft.com/office/drawing/2014/main" id="{F15B8306-4D16-8314-2974-0B7B23971D42}"/>
                </a:ext>
              </a:extLst>
            </p:cNvPr>
            <p:cNvGrpSpPr/>
            <p:nvPr/>
          </p:nvGrpSpPr>
          <p:grpSpPr>
            <a:xfrm>
              <a:off x="1546578" y="5250536"/>
              <a:ext cx="3433541" cy="313422"/>
              <a:chOff x="1546578" y="5250536"/>
              <a:chExt cx="3433541" cy="313422"/>
            </a:xfrm>
          </p:grpSpPr>
          <p:grpSp>
            <p:nvGrpSpPr>
              <p:cNvPr id="207" name="그룹 206">
                <a:extLst>
                  <a:ext uri="{FF2B5EF4-FFF2-40B4-BE49-F238E27FC236}">
                    <a16:creationId xmlns:a16="http://schemas.microsoft.com/office/drawing/2014/main" id="{5433EBBD-29A2-1833-3B1D-9CF8D7805773}"/>
                  </a:ext>
                </a:extLst>
              </p:cNvPr>
              <p:cNvGrpSpPr/>
              <p:nvPr/>
            </p:nvGrpSpPr>
            <p:grpSpPr>
              <a:xfrm>
                <a:off x="1546578" y="5250536"/>
                <a:ext cx="309351" cy="313422"/>
                <a:chOff x="1546578" y="5250536"/>
                <a:chExt cx="309351" cy="313422"/>
              </a:xfrm>
            </p:grpSpPr>
            <p:pic>
              <p:nvPicPr>
                <p:cNvPr id="214" name="그래픽 213" descr="사용자 단색으로 채워진">
                  <a:extLst>
                    <a:ext uri="{FF2B5EF4-FFF2-40B4-BE49-F238E27FC236}">
                      <a16:creationId xmlns:a16="http://schemas.microsoft.com/office/drawing/2014/main" id="{E026377C-C711-42CB-ECB8-C337A1646F6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577178" y="5304035"/>
                  <a:ext cx="259922" cy="259923"/>
                </a:xfrm>
                <a:prstGeom prst="rect">
                  <a:avLst/>
                </a:prstGeom>
              </p:spPr>
            </p:pic>
            <p:sp>
              <p:nvSpPr>
                <p:cNvPr id="215" name="직사각형 214">
                  <a:extLst>
                    <a:ext uri="{FF2B5EF4-FFF2-40B4-BE49-F238E27FC236}">
                      <a16:creationId xmlns:a16="http://schemas.microsoft.com/office/drawing/2014/main" id="{82B0F506-1CEC-D7E7-12AA-C4254E286559}"/>
                    </a:ext>
                  </a:extLst>
                </p:cNvPr>
                <p:cNvSpPr/>
                <p:nvPr/>
              </p:nvSpPr>
              <p:spPr>
                <a:xfrm>
                  <a:off x="1546578" y="5250536"/>
                  <a:ext cx="309351" cy="26475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08" name="TextBox 207">
                <a:extLst>
                  <a:ext uri="{FF2B5EF4-FFF2-40B4-BE49-F238E27FC236}">
                    <a16:creationId xmlns:a16="http://schemas.microsoft.com/office/drawing/2014/main" id="{7EF49907-B192-8E1E-8425-E32942C46F2B}"/>
                  </a:ext>
                </a:extLst>
              </p:cNvPr>
              <p:cNvSpPr txBox="1"/>
              <p:nvPr/>
            </p:nvSpPr>
            <p:spPr>
              <a:xfrm>
                <a:off x="1901058" y="5256181"/>
                <a:ext cx="55015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>
                  <a:defRPr sz="1400" spc="-150"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defRPr>
                </a:lvl1pPr>
              </a:lstStyle>
              <a:p>
                <a:r>
                  <a:rPr lang="ko-KR" altLang="en-US" dirty="0"/>
                  <a:t>이름</a:t>
                </a:r>
                <a:r>
                  <a:rPr lang="en-US" altLang="ko-KR" dirty="0"/>
                  <a:t>E</a:t>
                </a:r>
                <a:endParaRPr lang="ko-KR" altLang="en-US" dirty="0"/>
              </a:p>
            </p:txBody>
          </p:sp>
          <p:sp>
            <p:nvSpPr>
              <p:cNvPr id="209" name="TextBox 208">
                <a:extLst>
                  <a:ext uri="{FF2B5EF4-FFF2-40B4-BE49-F238E27FC236}">
                    <a16:creationId xmlns:a16="http://schemas.microsoft.com/office/drawing/2014/main" id="{642C8766-00C7-C7E6-962C-9E9BA6B1382F}"/>
                  </a:ext>
                </a:extLst>
              </p:cNvPr>
              <p:cNvSpPr txBox="1"/>
              <p:nvPr/>
            </p:nvSpPr>
            <p:spPr>
              <a:xfrm>
                <a:off x="2545239" y="5256181"/>
                <a:ext cx="46038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>
                  <a:defRPr sz="1400" spc="-150"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defRPr>
                </a:lvl1pPr>
              </a:lstStyle>
              <a:p>
                <a:r>
                  <a:rPr lang="ko-KR" altLang="en-US" dirty="0"/>
                  <a:t>남자</a:t>
                </a:r>
              </a:p>
            </p:txBody>
          </p:sp>
          <p:sp>
            <p:nvSpPr>
              <p:cNvPr id="210" name="TextBox 209">
                <a:extLst>
                  <a:ext uri="{FF2B5EF4-FFF2-40B4-BE49-F238E27FC236}">
                    <a16:creationId xmlns:a16="http://schemas.microsoft.com/office/drawing/2014/main" id="{881FA286-F8CF-0963-A186-A3DD3DE9352C}"/>
                  </a:ext>
                </a:extLst>
              </p:cNvPr>
              <p:cNvSpPr txBox="1"/>
              <p:nvPr/>
            </p:nvSpPr>
            <p:spPr>
              <a:xfrm>
                <a:off x="3090033" y="5256181"/>
                <a:ext cx="48603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>
                  <a:defRPr sz="1400" spc="-150"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defRPr>
                </a:lvl1pPr>
              </a:lstStyle>
              <a:p>
                <a:r>
                  <a:rPr lang="en-US" altLang="ko-KR" dirty="0"/>
                  <a:t>20</a:t>
                </a:r>
                <a:r>
                  <a:rPr lang="ko-KR" altLang="en-US" dirty="0"/>
                  <a:t>대</a:t>
                </a:r>
              </a:p>
            </p:txBody>
          </p:sp>
          <p:sp>
            <p:nvSpPr>
              <p:cNvPr id="211" name="TextBox 210">
                <a:extLst>
                  <a:ext uri="{FF2B5EF4-FFF2-40B4-BE49-F238E27FC236}">
                    <a16:creationId xmlns:a16="http://schemas.microsoft.com/office/drawing/2014/main" id="{5E36559E-5A7A-03A0-DD09-BAC696E44824}"/>
                  </a:ext>
                </a:extLst>
              </p:cNvPr>
              <p:cNvSpPr txBox="1"/>
              <p:nvPr/>
            </p:nvSpPr>
            <p:spPr>
              <a:xfrm>
                <a:off x="3657635" y="5256181"/>
                <a:ext cx="59824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>
                  <a:defRPr sz="1400" spc="-150"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defRPr>
                </a:lvl1pPr>
              </a:lstStyle>
              <a:p>
                <a:r>
                  <a:rPr lang="ko-KR" altLang="en-US" dirty="0" err="1"/>
                  <a:t>풋린이</a:t>
                </a:r>
                <a:endParaRPr lang="ko-KR" altLang="en-US" dirty="0"/>
              </a:p>
            </p:txBody>
          </p:sp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91298733-25F5-DAFB-264A-3E4ED432616A}"/>
                  </a:ext>
                </a:extLst>
              </p:cNvPr>
              <p:cNvSpPr txBox="1"/>
              <p:nvPr/>
            </p:nvSpPr>
            <p:spPr>
              <a:xfrm>
                <a:off x="4371124" y="5256181"/>
                <a:ext cx="46038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>
                  <a:defRPr sz="1400" spc="-150"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defRPr>
                </a:lvl1pPr>
              </a:lstStyle>
              <a:p>
                <a:r>
                  <a:rPr lang="ko-KR" altLang="en-US" dirty="0"/>
                  <a:t>팀원</a:t>
                </a:r>
              </a:p>
            </p:txBody>
          </p:sp>
          <p:sp>
            <p:nvSpPr>
              <p:cNvPr id="213" name="TextBox 212">
                <a:extLst>
                  <a:ext uri="{FF2B5EF4-FFF2-40B4-BE49-F238E27FC236}">
                    <a16:creationId xmlns:a16="http://schemas.microsoft.com/office/drawing/2014/main" id="{BAFE881D-27DA-6B46-39E2-01937AB39FBF}"/>
                  </a:ext>
                </a:extLst>
              </p:cNvPr>
              <p:cNvSpPr txBox="1"/>
              <p:nvPr/>
            </p:nvSpPr>
            <p:spPr>
              <a:xfrm>
                <a:off x="4795388" y="5256181"/>
                <a:ext cx="18473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>
                  <a:defRPr sz="1400" spc="-150"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defRPr>
                </a:lvl1pPr>
              </a:lstStyle>
              <a:p>
                <a:endParaRPr lang="ko-KR" altLang="en-US" b="0" i="0" dirty="0">
                  <a:solidFill>
                    <a:srgbClr val="000000"/>
                  </a:solidFill>
                  <a:effectLst/>
                  <a:highlight>
                    <a:srgbClr val="FFFFFF"/>
                  </a:highlight>
                  <a:latin typeface="KoPubWorld돋움체 Bold" panose="020B0600000101010101" charset="-127"/>
                  <a:ea typeface="KoPubWorld돋움체 Bold" panose="020B0600000101010101" charset="-127"/>
                  <a:cs typeface="KoPubWorld돋움체 Bold" panose="020B0600000101010101" charset="-127"/>
                </a:endParaRPr>
              </a:p>
            </p:txBody>
          </p:sp>
        </p:grpSp>
        <p:grpSp>
          <p:nvGrpSpPr>
            <p:cNvPr id="197" name="그룹 196">
              <a:extLst>
                <a:ext uri="{FF2B5EF4-FFF2-40B4-BE49-F238E27FC236}">
                  <a16:creationId xmlns:a16="http://schemas.microsoft.com/office/drawing/2014/main" id="{24E807E5-20FF-8389-7E7A-6521BB752D1A}"/>
                </a:ext>
              </a:extLst>
            </p:cNvPr>
            <p:cNvGrpSpPr/>
            <p:nvPr/>
          </p:nvGrpSpPr>
          <p:grpSpPr>
            <a:xfrm>
              <a:off x="5240415" y="5250536"/>
              <a:ext cx="3284928" cy="313422"/>
              <a:chOff x="1546578" y="5250536"/>
              <a:chExt cx="3284928" cy="313422"/>
            </a:xfrm>
          </p:grpSpPr>
          <p:grpSp>
            <p:nvGrpSpPr>
              <p:cNvPr id="198" name="그룹 197">
                <a:extLst>
                  <a:ext uri="{FF2B5EF4-FFF2-40B4-BE49-F238E27FC236}">
                    <a16:creationId xmlns:a16="http://schemas.microsoft.com/office/drawing/2014/main" id="{9FC8A350-7B2A-9D8A-DC88-70B193A6A76B}"/>
                  </a:ext>
                </a:extLst>
              </p:cNvPr>
              <p:cNvGrpSpPr/>
              <p:nvPr/>
            </p:nvGrpSpPr>
            <p:grpSpPr>
              <a:xfrm>
                <a:off x="1546578" y="5250536"/>
                <a:ext cx="309351" cy="313422"/>
                <a:chOff x="1546578" y="5250536"/>
                <a:chExt cx="309351" cy="313422"/>
              </a:xfrm>
            </p:grpSpPr>
            <p:pic>
              <p:nvPicPr>
                <p:cNvPr id="205" name="그래픽 204" descr="사용자 단색으로 채워진">
                  <a:extLst>
                    <a:ext uri="{FF2B5EF4-FFF2-40B4-BE49-F238E27FC236}">
                      <a16:creationId xmlns:a16="http://schemas.microsoft.com/office/drawing/2014/main" id="{7EEB95F8-48B1-3AC5-5395-5AC8EF6AF88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577178" y="5304035"/>
                  <a:ext cx="259922" cy="259923"/>
                </a:xfrm>
                <a:prstGeom prst="rect">
                  <a:avLst/>
                </a:prstGeom>
              </p:spPr>
            </p:pic>
            <p:sp>
              <p:nvSpPr>
                <p:cNvPr id="206" name="직사각형 205">
                  <a:extLst>
                    <a:ext uri="{FF2B5EF4-FFF2-40B4-BE49-F238E27FC236}">
                      <a16:creationId xmlns:a16="http://schemas.microsoft.com/office/drawing/2014/main" id="{E90D79AE-4687-B9A2-BE1F-B802598B337E}"/>
                    </a:ext>
                  </a:extLst>
                </p:cNvPr>
                <p:cNvSpPr/>
                <p:nvPr/>
              </p:nvSpPr>
              <p:spPr>
                <a:xfrm>
                  <a:off x="1546578" y="5250536"/>
                  <a:ext cx="309351" cy="26475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99" name="TextBox 198">
                <a:extLst>
                  <a:ext uri="{FF2B5EF4-FFF2-40B4-BE49-F238E27FC236}">
                    <a16:creationId xmlns:a16="http://schemas.microsoft.com/office/drawing/2014/main" id="{A014224E-CD9E-C3CE-9C27-8720F54E4DF1}"/>
                  </a:ext>
                </a:extLst>
              </p:cNvPr>
              <p:cNvSpPr txBox="1"/>
              <p:nvPr/>
            </p:nvSpPr>
            <p:spPr>
              <a:xfrm>
                <a:off x="1901058" y="5256181"/>
                <a:ext cx="54053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>
                  <a:defRPr sz="1400" spc="-150"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defRPr>
                </a:lvl1pPr>
              </a:lstStyle>
              <a:p>
                <a:r>
                  <a:rPr lang="ko-KR" altLang="en-US" dirty="0"/>
                  <a:t>이름</a:t>
                </a:r>
                <a:r>
                  <a:rPr lang="en-US" altLang="ko-KR" dirty="0"/>
                  <a:t>F</a:t>
                </a:r>
                <a:endParaRPr lang="ko-KR" altLang="en-US" dirty="0"/>
              </a:p>
            </p:txBody>
          </p:sp>
          <p:sp>
            <p:nvSpPr>
              <p:cNvPr id="200" name="TextBox 199">
                <a:extLst>
                  <a:ext uri="{FF2B5EF4-FFF2-40B4-BE49-F238E27FC236}">
                    <a16:creationId xmlns:a16="http://schemas.microsoft.com/office/drawing/2014/main" id="{D4F0D64E-CB88-CD83-78B8-0744114BEA37}"/>
                  </a:ext>
                </a:extLst>
              </p:cNvPr>
              <p:cNvSpPr txBox="1"/>
              <p:nvPr/>
            </p:nvSpPr>
            <p:spPr>
              <a:xfrm>
                <a:off x="2545239" y="5256181"/>
                <a:ext cx="46038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>
                  <a:defRPr sz="1400" spc="-150"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defRPr>
                </a:lvl1pPr>
              </a:lstStyle>
              <a:p>
                <a:r>
                  <a:rPr lang="ko-KR" altLang="en-US" dirty="0"/>
                  <a:t>남자</a:t>
                </a:r>
              </a:p>
            </p:txBody>
          </p:sp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41334464-09DD-91C2-FAA9-25877A77840D}"/>
                  </a:ext>
                </a:extLst>
              </p:cNvPr>
              <p:cNvSpPr txBox="1"/>
              <p:nvPr/>
            </p:nvSpPr>
            <p:spPr>
              <a:xfrm>
                <a:off x="3090033" y="5256181"/>
                <a:ext cx="48603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>
                  <a:defRPr sz="1400" spc="-150"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defRPr>
                </a:lvl1pPr>
              </a:lstStyle>
              <a:p>
                <a:r>
                  <a:rPr lang="en-US" altLang="ko-KR" dirty="0"/>
                  <a:t>20</a:t>
                </a:r>
                <a:r>
                  <a:rPr lang="ko-KR" altLang="en-US" dirty="0"/>
                  <a:t>대</a:t>
                </a:r>
              </a:p>
            </p:txBody>
          </p:sp>
          <p:sp>
            <p:nvSpPr>
              <p:cNvPr id="202" name="TextBox 201">
                <a:extLst>
                  <a:ext uri="{FF2B5EF4-FFF2-40B4-BE49-F238E27FC236}">
                    <a16:creationId xmlns:a16="http://schemas.microsoft.com/office/drawing/2014/main" id="{38F2C40B-6A3A-3BE8-29AD-66A65CBFF7F5}"/>
                  </a:ext>
                </a:extLst>
              </p:cNvPr>
              <p:cNvSpPr txBox="1"/>
              <p:nvPr/>
            </p:nvSpPr>
            <p:spPr>
              <a:xfrm>
                <a:off x="3589540" y="5256181"/>
                <a:ext cx="73609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>
                  <a:defRPr sz="1400" spc="-150"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defRPr>
                </a:lvl1pPr>
              </a:lstStyle>
              <a:p>
                <a:r>
                  <a:rPr lang="ko-KR" altLang="en-US"/>
                  <a:t>풋롱도르</a:t>
                </a:r>
                <a:endParaRPr lang="ko-KR" altLang="en-US" dirty="0"/>
              </a:p>
            </p:txBody>
          </p:sp>
          <p:sp>
            <p:nvSpPr>
              <p:cNvPr id="203" name="TextBox 202">
                <a:extLst>
                  <a:ext uri="{FF2B5EF4-FFF2-40B4-BE49-F238E27FC236}">
                    <a16:creationId xmlns:a16="http://schemas.microsoft.com/office/drawing/2014/main" id="{002C8409-8C2B-3365-06F4-0F0160B28CDE}"/>
                  </a:ext>
                </a:extLst>
              </p:cNvPr>
              <p:cNvSpPr txBox="1"/>
              <p:nvPr/>
            </p:nvSpPr>
            <p:spPr>
              <a:xfrm>
                <a:off x="4371124" y="5256181"/>
                <a:ext cx="46038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>
                  <a:defRPr sz="1400" spc="-150"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defRPr>
                </a:lvl1pPr>
              </a:lstStyle>
              <a:p>
                <a:r>
                  <a:rPr lang="ko-KR" altLang="en-US" dirty="0"/>
                  <a:t>팀원</a:t>
                </a:r>
              </a:p>
            </p:txBody>
          </p:sp>
        </p:grpSp>
      </p:grpSp>
      <p:sp>
        <p:nvSpPr>
          <p:cNvPr id="216" name="직사각형 215">
            <a:extLst>
              <a:ext uri="{FF2B5EF4-FFF2-40B4-BE49-F238E27FC236}">
                <a16:creationId xmlns:a16="http://schemas.microsoft.com/office/drawing/2014/main" id="{50F9A726-70E5-15A1-4841-546485C6814C}"/>
              </a:ext>
            </a:extLst>
          </p:cNvPr>
          <p:cNvSpPr/>
          <p:nvPr/>
        </p:nvSpPr>
        <p:spPr>
          <a:xfrm>
            <a:off x="3592300" y="3291011"/>
            <a:ext cx="960304" cy="288349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A8D71A89-486E-2A14-BBCD-74EF98977E17}"/>
              </a:ext>
            </a:extLst>
          </p:cNvPr>
          <p:cNvSpPr txBox="1"/>
          <p:nvPr/>
        </p:nvSpPr>
        <p:spPr>
          <a:xfrm>
            <a:off x="3603204" y="3295153"/>
            <a:ext cx="9060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ko-KR" altLang="en-US" dirty="0"/>
              <a:t>팀 가입하기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0EA8618-AF32-1444-D36B-9C2231C37587}"/>
              </a:ext>
            </a:extLst>
          </p:cNvPr>
          <p:cNvGrpSpPr/>
          <p:nvPr/>
        </p:nvGrpSpPr>
        <p:grpSpPr>
          <a:xfrm>
            <a:off x="1052900" y="3295153"/>
            <a:ext cx="266420" cy="307777"/>
            <a:chOff x="7394543" y="1579667"/>
            <a:chExt cx="266420" cy="307777"/>
          </a:xfrm>
        </p:grpSpPr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510CB6DD-D721-7072-A9AA-CF195B7FD700}"/>
                </a:ext>
              </a:extLst>
            </p:cNvPr>
            <p:cNvSpPr/>
            <p:nvPr/>
          </p:nvSpPr>
          <p:spPr>
            <a:xfrm>
              <a:off x="7424116" y="1598847"/>
              <a:ext cx="234355" cy="2312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ko-KR" altLang="en-US" sz="1400" spc="-15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1FED88F-C441-0FF2-682A-739D7E752E65}"/>
                </a:ext>
              </a:extLst>
            </p:cNvPr>
            <p:cNvSpPr txBox="1"/>
            <p:nvPr/>
          </p:nvSpPr>
          <p:spPr>
            <a:xfrm>
              <a:off x="7394543" y="1579667"/>
              <a:ext cx="266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>
                  <a:solidFill>
                    <a:schemeClr val="bg1"/>
                  </a:solidFill>
                </a:rPr>
                <a:t>2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67286E38-5D7D-4168-1EDB-6615236D529F}"/>
              </a:ext>
            </a:extLst>
          </p:cNvPr>
          <p:cNvSpPr txBox="1"/>
          <p:nvPr/>
        </p:nvSpPr>
        <p:spPr>
          <a:xfrm>
            <a:off x="1348696" y="2878022"/>
            <a:ext cx="768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팀 프로필</a:t>
            </a:r>
          </a:p>
        </p:txBody>
      </p:sp>
    </p:spTree>
    <p:extLst>
      <p:ext uri="{BB962C8B-B14F-4D97-AF65-F5344CB8AC3E}">
        <p14:creationId xmlns:p14="http://schemas.microsoft.com/office/powerpoint/2010/main" val="22593643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0A21B2AC-30E9-7902-CB48-60870211AD35}"/>
              </a:ext>
            </a:extLst>
          </p:cNvPr>
          <p:cNvSpPr/>
          <p:nvPr/>
        </p:nvSpPr>
        <p:spPr>
          <a:xfrm>
            <a:off x="246788" y="1375319"/>
            <a:ext cx="8820048" cy="529875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55A051A1-CAC1-F9DA-3E29-266997D10A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0507433"/>
              </p:ext>
            </p:extLst>
          </p:nvPr>
        </p:nvGraphicFramePr>
        <p:xfrm>
          <a:off x="270164" y="183921"/>
          <a:ext cx="11668991" cy="10422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00598">
                  <a:extLst>
                    <a:ext uri="{9D8B030D-6E8A-4147-A177-3AD203B41FA5}">
                      <a16:colId xmlns:a16="http://schemas.microsoft.com/office/drawing/2014/main" val="606125545"/>
                    </a:ext>
                  </a:extLst>
                </a:gridCol>
                <a:gridCol w="10168393">
                  <a:extLst>
                    <a:ext uri="{9D8B030D-6E8A-4147-A177-3AD203B41FA5}">
                      <a16:colId xmlns:a16="http://schemas.microsoft.com/office/drawing/2014/main" val="3285815456"/>
                    </a:ext>
                  </a:extLst>
                </a:gridCol>
              </a:tblGrid>
              <a:tr h="34740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400" kern="1200" spc="-150" dirty="0" err="1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화면명</a:t>
                      </a:r>
                      <a:endParaRPr lang="ko-KR" altLang="en-US" sz="14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FA TEAM &gt; Team </a:t>
                      </a:r>
                      <a:r>
                        <a:rPr lang="en-US" altLang="ko-KR" sz="1400" kern="1200" spc="-150" dirty="0" err="1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Stroy</a:t>
                      </a:r>
                      <a:r>
                        <a:rPr lang="en-US" altLang="ko-KR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 &gt;  </a:t>
                      </a:r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팀 소개</a:t>
                      </a:r>
                      <a:r>
                        <a:rPr lang="en-US" altLang="ko-KR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_</a:t>
                      </a:r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하단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3594915"/>
                  </a:ext>
                </a:extLst>
              </a:tr>
              <a:tr h="34740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참고 요구사항 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4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2421481"/>
                  </a:ext>
                </a:extLst>
              </a:tr>
              <a:tr h="34740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비고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작성자 </a:t>
                      </a:r>
                      <a:r>
                        <a:rPr lang="en-US" altLang="ko-KR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: </a:t>
                      </a:r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임경란 </a:t>
                      </a:r>
                      <a:r>
                        <a:rPr lang="en-US" altLang="ko-KR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/ </a:t>
                      </a:r>
                      <a:r>
                        <a:rPr lang="ko-KR" altLang="en-US" sz="1400" kern="1200" spc="-150" dirty="0">
                          <a:solidFill>
                            <a:srgbClr val="C00000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사용자에게 보여지는 화면 및 기능은 로그인 여부와 상관없이 동일함</a:t>
                      </a:r>
                      <a:endParaRPr lang="ko-KR" altLang="en-US" sz="14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5619919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EC8CC74C-0593-602D-2512-0FEAED5F6C61}"/>
              </a:ext>
            </a:extLst>
          </p:cNvPr>
          <p:cNvSpPr/>
          <p:nvPr/>
        </p:nvSpPr>
        <p:spPr>
          <a:xfrm>
            <a:off x="510072" y="1485898"/>
            <a:ext cx="1059873" cy="4572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spc="-150" dirty="0">
                <a:solidFill>
                  <a:schemeClr val="tx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Football Agora</a:t>
            </a:r>
            <a:endParaRPr lang="ko-KR" altLang="en-US" sz="1400" spc="-150" dirty="0">
              <a:solidFill>
                <a:schemeClr val="tx1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74E9220-9A8E-796A-5283-AB05F6EB48D5}"/>
              </a:ext>
            </a:extLst>
          </p:cNvPr>
          <p:cNvSpPr txBox="1"/>
          <p:nvPr/>
        </p:nvSpPr>
        <p:spPr>
          <a:xfrm>
            <a:off x="12676908" y="790544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글씨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FA2B98D-937D-EB84-9177-90EBEDA5ADA1}"/>
              </a:ext>
            </a:extLst>
          </p:cNvPr>
          <p:cNvSpPr txBox="1"/>
          <p:nvPr/>
        </p:nvSpPr>
        <p:spPr>
          <a:xfrm>
            <a:off x="12672130" y="1098321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ko-KR" altLang="en-US" dirty="0"/>
              <a:t>글씨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C90F48CA-2EB9-9860-5031-D4CF28099D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6688317"/>
              </p:ext>
            </p:extLst>
          </p:nvPr>
        </p:nvGraphicFramePr>
        <p:xfrm>
          <a:off x="9169361" y="1375318"/>
          <a:ext cx="2774553" cy="52987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3264">
                  <a:extLst>
                    <a:ext uri="{9D8B030D-6E8A-4147-A177-3AD203B41FA5}">
                      <a16:colId xmlns:a16="http://schemas.microsoft.com/office/drawing/2014/main" val="1331650476"/>
                    </a:ext>
                  </a:extLst>
                </a:gridCol>
                <a:gridCol w="2441289">
                  <a:extLst>
                    <a:ext uri="{9D8B030D-6E8A-4147-A177-3AD203B41FA5}">
                      <a16:colId xmlns:a16="http://schemas.microsoft.com/office/drawing/2014/main" val="2833282244"/>
                    </a:ext>
                  </a:extLst>
                </a:gridCol>
              </a:tblGrid>
              <a:tr h="461021">
                <a:tc gridSpan="2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기능명세서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4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949810"/>
                  </a:ext>
                </a:extLst>
              </a:tr>
              <a:tr h="129902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1</a:t>
                      </a:r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팀 기록</a:t>
                      </a:r>
                      <a:endParaRPr lang="en-US" altLang="ko-KR" sz="1400" kern="1200" spc="-150" dirty="0">
                        <a:solidFill>
                          <a:schemeClr val="tx1"/>
                        </a:solidFill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- </a:t>
                      </a:r>
                      <a:r>
                        <a:rPr lang="en-US" altLang="ko-KR" sz="12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FA TEAM &gt; </a:t>
                      </a:r>
                      <a:r>
                        <a:rPr lang="en-US" altLang="ko-KR" sz="1200" kern="1200" spc="-150" dirty="0" err="1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MyTeam</a:t>
                      </a:r>
                      <a:r>
                        <a:rPr lang="en-US" altLang="ko-KR" sz="12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&gt;  </a:t>
                      </a:r>
                      <a:r>
                        <a:rPr lang="ko-KR" altLang="en-US" sz="1200" kern="1200" spc="-150" dirty="0" err="1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팀프로필</a:t>
                      </a:r>
                      <a:r>
                        <a:rPr lang="en-US" altLang="ko-KR" sz="12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 &gt;  </a:t>
                      </a:r>
                      <a:r>
                        <a:rPr lang="ko-KR" altLang="en-US" sz="12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경기 리포트 </a:t>
                      </a:r>
                      <a:r>
                        <a:rPr lang="en-US" altLang="ko-KR" sz="12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&gt; </a:t>
                      </a:r>
                      <a:r>
                        <a:rPr lang="ko-KR" altLang="en-US" sz="12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경기 추가에서 생성된 경기 결과에 기반하여 팀별 순위 및 점수 자동 업데이트</a:t>
                      </a:r>
                      <a:endParaRPr lang="en-US" altLang="ko-KR" sz="12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8995814"/>
                  </a:ext>
                </a:extLst>
              </a:tr>
              <a:tr h="71670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2</a:t>
                      </a:r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날짜</a:t>
                      </a: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(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월</a:t>
                      </a: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- 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화살표 클릭 시</a:t>
                      </a: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, 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월 이동 가능</a:t>
                      </a:r>
                      <a:endParaRPr lang="en-US" altLang="ko-KR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835992"/>
                  </a:ext>
                </a:extLst>
              </a:tr>
              <a:tr h="71670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3</a:t>
                      </a:r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● ○ 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기호</a:t>
                      </a:r>
                      <a:endParaRPr lang="en-US" altLang="ko-KR" sz="1300" kern="1200" spc="-150" dirty="0">
                        <a:solidFill>
                          <a:schemeClr val="tx1"/>
                        </a:solidFill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- 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지난 경기 </a:t>
                      </a: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/ 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예정 경기 </a:t>
                      </a:r>
                      <a:r>
                        <a:rPr lang="ko-KR" altLang="en-US" sz="1300" kern="1200" spc="-150" dirty="0" err="1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구분지어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 표시</a:t>
                      </a:r>
                      <a:endParaRPr lang="en-US" altLang="ko-KR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705699"/>
                  </a:ext>
                </a:extLst>
              </a:tr>
              <a:tr h="100786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4</a:t>
                      </a:r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경기 일정 및 기록 표시</a:t>
                      </a:r>
                      <a:endParaRPr lang="en-US" altLang="ko-KR" sz="1300" kern="1200" spc="-150" dirty="0">
                        <a:solidFill>
                          <a:schemeClr val="tx1"/>
                        </a:solidFill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- 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달력에 표시되는 경기는 모집마감 상태인 경기만 보여줌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967058"/>
                  </a:ext>
                </a:extLst>
              </a:tr>
              <a:tr h="671908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4038628"/>
                  </a:ext>
                </a:extLst>
              </a:tr>
              <a:tr h="42554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6863180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2BE562E7-A226-46C0-7BBD-26EC449B3E72}"/>
              </a:ext>
            </a:extLst>
          </p:cNvPr>
          <p:cNvSpPr txBox="1"/>
          <p:nvPr/>
        </p:nvSpPr>
        <p:spPr>
          <a:xfrm>
            <a:off x="7841819" y="1569025"/>
            <a:ext cx="7360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ko-KR" altLang="en-US" dirty="0"/>
              <a:t>홍길동님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DDE6BF07-CB30-BF13-AE0D-F12F3EA33A3C}"/>
              </a:ext>
            </a:extLst>
          </p:cNvPr>
          <p:cNvGrpSpPr/>
          <p:nvPr/>
        </p:nvGrpSpPr>
        <p:grpSpPr>
          <a:xfrm>
            <a:off x="8517537" y="1519556"/>
            <a:ext cx="326367" cy="326367"/>
            <a:chOff x="12487836" y="2521850"/>
            <a:chExt cx="381000" cy="381000"/>
          </a:xfrm>
        </p:grpSpPr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7D562273-A3BC-1A5D-285E-16E10F9D3E09}"/>
                </a:ext>
              </a:extLst>
            </p:cNvPr>
            <p:cNvSpPr/>
            <p:nvPr/>
          </p:nvSpPr>
          <p:spPr>
            <a:xfrm>
              <a:off x="12487836" y="2521850"/>
              <a:ext cx="381000" cy="381000"/>
            </a:xfrm>
            <a:prstGeom prst="ellipse">
              <a:avLst/>
            </a:prstGeom>
            <a:solidFill>
              <a:srgbClr val="D1D1D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9" name="그림 18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891EA92A-83E9-5860-E73D-B283B04FA9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543698" y="2579140"/>
              <a:ext cx="266420" cy="266420"/>
            </a:xfrm>
            <a:prstGeom prst="rect">
              <a:avLst/>
            </a:prstGeom>
          </p:spPr>
        </p:pic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5FFA9023-233F-8CE4-ECCA-6CECCC4D0541}"/>
              </a:ext>
            </a:extLst>
          </p:cNvPr>
          <p:cNvSpPr txBox="1"/>
          <p:nvPr/>
        </p:nvSpPr>
        <p:spPr>
          <a:xfrm>
            <a:off x="1308146" y="4552102"/>
            <a:ext cx="768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경기 일정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61EE48EB-66A3-F1C8-0C94-26AEA05A43D8}"/>
              </a:ext>
            </a:extLst>
          </p:cNvPr>
          <p:cNvGrpSpPr/>
          <p:nvPr/>
        </p:nvGrpSpPr>
        <p:grpSpPr>
          <a:xfrm>
            <a:off x="2763243" y="4716311"/>
            <a:ext cx="3598553" cy="1509101"/>
            <a:chOff x="2763243" y="4716311"/>
            <a:chExt cx="3598553" cy="1509101"/>
          </a:xfrm>
        </p:grpSpPr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BCC93C51-1E95-C646-6922-CE2AB93F9CA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8818"/>
            <a:stretch/>
          </p:blipFill>
          <p:spPr>
            <a:xfrm>
              <a:off x="2763243" y="5056454"/>
              <a:ext cx="2627977" cy="1168958"/>
            </a:xfrm>
            <a:prstGeom prst="rect">
              <a:avLst/>
            </a:prstGeom>
          </p:spPr>
        </p:pic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23DE4243-8725-0F9B-2876-CAACAC8B98A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57035" b="87279"/>
            <a:stretch/>
          </p:blipFill>
          <p:spPr>
            <a:xfrm>
              <a:off x="3765562" y="4753973"/>
              <a:ext cx="1121571" cy="251082"/>
            </a:xfrm>
            <a:prstGeom prst="rect">
              <a:avLst/>
            </a:prstGeom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D79AD87-FB14-DBEE-B17A-EA54ECC2DE89}"/>
                </a:ext>
              </a:extLst>
            </p:cNvPr>
            <p:cNvSpPr txBox="1"/>
            <p:nvPr/>
          </p:nvSpPr>
          <p:spPr>
            <a:xfrm>
              <a:off x="3640044" y="4738329"/>
              <a:ext cx="2205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spc="-150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&lt;</a:t>
              </a:r>
              <a:endParaRPr lang="ko-KR" altLang="en-US" sz="1200" spc="-15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F7E88D5-085E-E360-00C5-F4CFBE200AA8}"/>
                </a:ext>
              </a:extLst>
            </p:cNvPr>
            <p:cNvSpPr txBox="1"/>
            <p:nvPr/>
          </p:nvSpPr>
          <p:spPr>
            <a:xfrm>
              <a:off x="4862921" y="4747089"/>
              <a:ext cx="2311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spc="-150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&gt;</a:t>
              </a:r>
              <a:endParaRPr lang="ko-KR" altLang="en-US" sz="1200" spc="-15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1D12E482-7DB4-7010-3C61-8D1A2ADCFE1D}"/>
                </a:ext>
              </a:extLst>
            </p:cNvPr>
            <p:cNvSpPr/>
            <p:nvPr/>
          </p:nvSpPr>
          <p:spPr>
            <a:xfrm>
              <a:off x="4649102" y="5185750"/>
              <a:ext cx="238046" cy="218139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16941456-1746-EE36-AA7A-FF05DE258D22}"/>
                </a:ext>
              </a:extLst>
            </p:cNvPr>
            <p:cNvSpPr/>
            <p:nvPr/>
          </p:nvSpPr>
          <p:spPr>
            <a:xfrm>
              <a:off x="5498478" y="5071783"/>
              <a:ext cx="184815" cy="169359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D213F20-C004-704D-7B7B-7473E438D8BB}"/>
                </a:ext>
              </a:extLst>
            </p:cNvPr>
            <p:cNvSpPr txBox="1"/>
            <p:nvPr/>
          </p:nvSpPr>
          <p:spPr>
            <a:xfrm>
              <a:off x="5689817" y="5044048"/>
              <a:ext cx="67197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ko-KR" altLang="en-US" sz="1200" dirty="0"/>
                <a:t>지난 경기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3CED448-9ADB-10ED-B685-10213F62B1F9}"/>
                </a:ext>
              </a:extLst>
            </p:cNvPr>
            <p:cNvSpPr txBox="1"/>
            <p:nvPr/>
          </p:nvSpPr>
          <p:spPr>
            <a:xfrm>
              <a:off x="5673661" y="5258935"/>
              <a:ext cx="67197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ko-KR" altLang="en-US" sz="1200" dirty="0"/>
                <a:t>예정 경기</a:t>
              </a:r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EC302937-815D-E041-6BB2-B408709D60D6}"/>
                </a:ext>
              </a:extLst>
            </p:cNvPr>
            <p:cNvSpPr/>
            <p:nvPr/>
          </p:nvSpPr>
          <p:spPr>
            <a:xfrm>
              <a:off x="5509340" y="5293575"/>
              <a:ext cx="184815" cy="16935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E8300150-3E7F-C8AB-E70E-B4C593EEF741}"/>
                </a:ext>
              </a:extLst>
            </p:cNvPr>
            <p:cNvGrpSpPr/>
            <p:nvPr/>
          </p:nvGrpSpPr>
          <p:grpSpPr>
            <a:xfrm>
              <a:off x="3403363" y="4716311"/>
              <a:ext cx="266420" cy="307777"/>
              <a:chOff x="7394543" y="1579667"/>
              <a:chExt cx="266420" cy="307777"/>
            </a:xfrm>
          </p:grpSpPr>
          <p:sp>
            <p:nvSpPr>
              <p:cNvPr id="52" name="타원 51">
                <a:extLst>
                  <a:ext uri="{FF2B5EF4-FFF2-40B4-BE49-F238E27FC236}">
                    <a16:creationId xmlns:a16="http://schemas.microsoft.com/office/drawing/2014/main" id="{1296E425-3EDF-7C74-C8D4-E73742D4CB16}"/>
                  </a:ext>
                </a:extLst>
              </p:cNvPr>
              <p:cNvSpPr/>
              <p:nvPr/>
            </p:nvSpPr>
            <p:spPr>
              <a:xfrm>
                <a:off x="7424116" y="1598847"/>
                <a:ext cx="234355" cy="231256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:endParaRPr lang="ko-KR" altLang="en-US" sz="1400" spc="-150" dirty="0">
                  <a:solidFill>
                    <a:schemeClr val="bg1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endParaRP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C05FEDB-A722-D3A5-8055-24938AB131F8}"/>
                  </a:ext>
                </a:extLst>
              </p:cNvPr>
              <p:cNvSpPr txBox="1"/>
              <p:nvPr/>
            </p:nvSpPr>
            <p:spPr>
              <a:xfrm>
                <a:off x="7394543" y="1579667"/>
                <a:ext cx="26642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>
                  <a:defRPr sz="1400" spc="-150"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defRPr>
                </a:lvl1pPr>
              </a:lstStyle>
              <a:p>
                <a:r>
                  <a:rPr lang="en-US" altLang="ko-KR" dirty="0">
                    <a:solidFill>
                      <a:schemeClr val="bg1"/>
                    </a:solidFill>
                  </a:rPr>
                  <a:t>2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B37B21D2-D97F-F92C-04EB-68A79C3E6CF0}"/>
                </a:ext>
              </a:extLst>
            </p:cNvPr>
            <p:cNvGrpSpPr/>
            <p:nvPr/>
          </p:nvGrpSpPr>
          <p:grpSpPr>
            <a:xfrm>
              <a:off x="5301018" y="4850189"/>
              <a:ext cx="266420" cy="307777"/>
              <a:chOff x="7394543" y="1579667"/>
              <a:chExt cx="266420" cy="307777"/>
            </a:xfrm>
          </p:grpSpPr>
          <p:sp>
            <p:nvSpPr>
              <p:cNvPr id="56" name="타원 55">
                <a:extLst>
                  <a:ext uri="{FF2B5EF4-FFF2-40B4-BE49-F238E27FC236}">
                    <a16:creationId xmlns:a16="http://schemas.microsoft.com/office/drawing/2014/main" id="{C9789B91-4296-731D-96A8-5A7BF8FEAC84}"/>
                  </a:ext>
                </a:extLst>
              </p:cNvPr>
              <p:cNvSpPr/>
              <p:nvPr/>
            </p:nvSpPr>
            <p:spPr>
              <a:xfrm>
                <a:off x="7424116" y="1598847"/>
                <a:ext cx="234355" cy="231256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:endParaRPr lang="ko-KR" altLang="en-US" sz="1400" spc="-150" dirty="0">
                  <a:solidFill>
                    <a:schemeClr val="bg1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endParaRP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D3DFEED1-657F-576C-FFA5-DD3B730AC922}"/>
                  </a:ext>
                </a:extLst>
              </p:cNvPr>
              <p:cNvSpPr txBox="1"/>
              <p:nvPr/>
            </p:nvSpPr>
            <p:spPr>
              <a:xfrm>
                <a:off x="7394543" y="1579667"/>
                <a:ext cx="26642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>
                  <a:defRPr sz="1400" spc="-150"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defRPr>
                </a:lvl1pPr>
              </a:lstStyle>
              <a:p>
                <a:r>
                  <a:rPr lang="en-US" altLang="ko-KR" dirty="0">
                    <a:solidFill>
                      <a:schemeClr val="bg1"/>
                    </a:solidFill>
                  </a:rPr>
                  <a:t>3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8A73ACD6-EB4B-2E56-5D10-6C71E4D332D1}"/>
              </a:ext>
            </a:extLst>
          </p:cNvPr>
          <p:cNvSpPr txBox="1"/>
          <p:nvPr/>
        </p:nvSpPr>
        <p:spPr>
          <a:xfrm>
            <a:off x="2296258" y="2076691"/>
            <a:ext cx="9060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ko-KR" altLang="en-US" dirty="0" err="1"/>
              <a:t>풋살장</a:t>
            </a:r>
            <a:r>
              <a:rPr lang="ko-KR" altLang="en-US" dirty="0"/>
              <a:t> 예약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99192F7-3F52-C00A-C57E-C0E2B01832D9}"/>
              </a:ext>
            </a:extLst>
          </p:cNvPr>
          <p:cNvSpPr txBox="1"/>
          <p:nvPr/>
        </p:nvSpPr>
        <p:spPr>
          <a:xfrm>
            <a:off x="4482889" y="2076690"/>
            <a:ext cx="796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FA TEAM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77916E3C-EFD0-BB32-ADA7-E8A54380E796}"/>
              </a:ext>
            </a:extLst>
          </p:cNvPr>
          <p:cNvSpPr txBox="1"/>
          <p:nvPr/>
        </p:nvSpPr>
        <p:spPr>
          <a:xfrm>
            <a:off x="6515120" y="2076691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Chatbot</a:t>
            </a:r>
            <a:endParaRPr lang="ko-KR" altLang="en-US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6DD66E6B-B1F5-1180-E1D1-1D850ECC3A4D}"/>
              </a:ext>
            </a:extLst>
          </p:cNvPr>
          <p:cNvSpPr txBox="1"/>
          <p:nvPr/>
        </p:nvSpPr>
        <p:spPr>
          <a:xfrm>
            <a:off x="1403387" y="2978039"/>
            <a:ext cx="6303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팀 기록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FB631707-B9D9-68D3-21B4-1B60D0E1F730}"/>
              </a:ext>
            </a:extLst>
          </p:cNvPr>
          <p:cNvGrpSpPr/>
          <p:nvPr/>
        </p:nvGrpSpPr>
        <p:grpSpPr>
          <a:xfrm>
            <a:off x="1056835" y="2970213"/>
            <a:ext cx="266420" cy="307777"/>
            <a:chOff x="7394543" y="1579667"/>
            <a:chExt cx="266420" cy="307777"/>
          </a:xfrm>
        </p:grpSpPr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2746B879-E5C7-0055-49C1-031398E62DCC}"/>
                </a:ext>
              </a:extLst>
            </p:cNvPr>
            <p:cNvSpPr/>
            <p:nvPr/>
          </p:nvSpPr>
          <p:spPr>
            <a:xfrm>
              <a:off x="7424116" y="1598847"/>
              <a:ext cx="234355" cy="2312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ko-KR" altLang="en-US" sz="1400" spc="-15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F2B7DE0-C0AC-109A-C148-3CD5C1D9A23D}"/>
                </a:ext>
              </a:extLst>
            </p:cNvPr>
            <p:cNvSpPr txBox="1"/>
            <p:nvPr/>
          </p:nvSpPr>
          <p:spPr>
            <a:xfrm>
              <a:off x="7394543" y="1579667"/>
              <a:ext cx="266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>
                  <a:solidFill>
                    <a:schemeClr val="bg1"/>
                  </a:solidFill>
                </a:rPr>
                <a:t>1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id="{75F5FD43-D1AD-2EFF-4015-00C820D4E90C}"/>
              </a:ext>
            </a:extLst>
          </p:cNvPr>
          <p:cNvSpPr txBox="1"/>
          <p:nvPr/>
        </p:nvSpPr>
        <p:spPr>
          <a:xfrm>
            <a:off x="4379831" y="2369323"/>
            <a:ext cx="9843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Team Match</a:t>
            </a:r>
            <a:endParaRPr lang="ko-KR" altLang="en-US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4F141F0B-AF4B-B3B5-02C7-64099BF118CB}"/>
              </a:ext>
            </a:extLst>
          </p:cNvPr>
          <p:cNvSpPr txBox="1"/>
          <p:nvPr/>
        </p:nvSpPr>
        <p:spPr>
          <a:xfrm>
            <a:off x="3277287" y="2369323"/>
            <a:ext cx="8993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>
                <a:solidFill>
                  <a:schemeClr val="accent1"/>
                </a:solidFill>
              </a:rPr>
              <a:t>Team Story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43F57648-5397-9B3A-44A2-DD782F584EF2}"/>
              </a:ext>
            </a:extLst>
          </p:cNvPr>
          <p:cNvSpPr txBox="1"/>
          <p:nvPr/>
        </p:nvSpPr>
        <p:spPr>
          <a:xfrm>
            <a:off x="5567334" y="2369323"/>
            <a:ext cx="7876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My Team</a:t>
            </a:r>
            <a:endParaRPr lang="ko-KR" altLang="en-US" dirty="0"/>
          </a:p>
        </p:txBody>
      </p: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70D69BA8-3899-6EE5-983E-1A15F5A62FD6}"/>
              </a:ext>
            </a:extLst>
          </p:cNvPr>
          <p:cNvGrpSpPr/>
          <p:nvPr/>
        </p:nvGrpSpPr>
        <p:grpSpPr>
          <a:xfrm>
            <a:off x="1477199" y="3336226"/>
            <a:ext cx="5037921" cy="943414"/>
            <a:chOff x="1477199" y="3336226"/>
            <a:chExt cx="5037921" cy="943414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E478906-C03D-BB61-9186-C5DF1A373C84}"/>
                </a:ext>
              </a:extLst>
            </p:cNvPr>
            <p:cNvSpPr txBox="1"/>
            <p:nvPr/>
          </p:nvSpPr>
          <p:spPr>
            <a:xfrm>
              <a:off x="2000669" y="3477113"/>
              <a:ext cx="4603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ko-KR" altLang="en-US" dirty="0"/>
                <a:t>순위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76ACCFD-F5C5-AC92-C8FF-8EADFB939DDD}"/>
                </a:ext>
              </a:extLst>
            </p:cNvPr>
            <p:cNvSpPr txBox="1"/>
            <p:nvPr/>
          </p:nvSpPr>
          <p:spPr>
            <a:xfrm>
              <a:off x="3192357" y="3477113"/>
              <a:ext cx="3225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ko-KR" altLang="en-US" dirty="0"/>
                <a:t>승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7D794D2-EAF1-6F10-B412-5AEFCC5EC745}"/>
                </a:ext>
              </a:extLst>
            </p:cNvPr>
            <p:cNvSpPr txBox="1"/>
            <p:nvPr/>
          </p:nvSpPr>
          <p:spPr>
            <a:xfrm>
              <a:off x="3698067" y="3477113"/>
              <a:ext cx="3225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ko-KR" altLang="en-US" dirty="0"/>
                <a:t>무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8A79A3C-5B08-8503-2CD7-F3896A91A3FA}"/>
                </a:ext>
              </a:extLst>
            </p:cNvPr>
            <p:cNvSpPr txBox="1"/>
            <p:nvPr/>
          </p:nvSpPr>
          <p:spPr>
            <a:xfrm>
              <a:off x="4227822" y="3477113"/>
              <a:ext cx="3225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ko-KR" altLang="en-US" dirty="0"/>
                <a:t>패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780DDCC-40F1-69DE-E733-6346716F35E1}"/>
                </a:ext>
              </a:extLst>
            </p:cNvPr>
            <p:cNvSpPr txBox="1"/>
            <p:nvPr/>
          </p:nvSpPr>
          <p:spPr>
            <a:xfrm>
              <a:off x="4637940" y="3477113"/>
              <a:ext cx="5982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ko-KR" altLang="en-US" dirty="0"/>
                <a:t>골득실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F341655-66BF-8108-C28D-41E4E312C746}"/>
                </a:ext>
              </a:extLst>
            </p:cNvPr>
            <p:cNvSpPr txBox="1"/>
            <p:nvPr/>
          </p:nvSpPr>
          <p:spPr>
            <a:xfrm>
              <a:off x="2097650" y="3850337"/>
              <a:ext cx="266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4749AD3-3BA4-0617-0F3E-3FA6CA57BA42}"/>
                </a:ext>
              </a:extLst>
            </p:cNvPr>
            <p:cNvSpPr txBox="1"/>
            <p:nvPr/>
          </p:nvSpPr>
          <p:spPr>
            <a:xfrm>
              <a:off x="3211593" y="3850337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/>
                <a:t>B</a:t>
              </a:r>
              <a:endParaRPr lang="ko-KR" alt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15F793F-FC58-650A-230F-F68137C60BF5}"/>
                </a:ext>
              </a:extLst>
            </p:cNvPr>
            <p:cNvSpPr txBox="1"/>
            <p:nvPr/>
          </p:nvSpPr>
          <p:spPr>
            <a:xfrm>
              <a:off x="3717303" y="3850337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/>
                <a:t>C</a:t>
              </a:r>
              <a:endParaRPr lang="ko-KR" altLang="en-US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A420B97-2E58-5CA5-41E3-0552362C18C9}"/>
                </a:ext>
              </a:extLst>
            </p:cNvPr>
            <p:cNvSpPr txBox="1"/>
            <p:nvPr/>
          </p:nvSpPr>
          <p:spPr>
            <a:xfrm>
              <a:off x="4242249" y="3850337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/>
                <a:t>D</a:t>
              </a:r>
              <a:endParaRPr lang="ko-KR" alt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8E86AC1-FFAF-04F3-CBD4-4101D5AD41DE}"/>
                </a:ext>
              </a:extLst>
            </p:cNvPr>
            <p:cNvSpPr txBox="1"/>
            <p:nvPr/>
          </p:nvSpPr>
          <p:spPr>
            <a:xfrm>
              <a:off x="4790225" y="3850337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/>
                <a:t>G</a:t>
              </a:r>
              <a:endParaRPr lang="ko-KR" altLang="en-US" dirty="0"/>
            </a:p>
          </p:txBody>
        </p: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634FC772-30E9-2D89-A3AD-E0BFD97D31C3}"/>
                </a:ext>
              </a:extLst>
            </p:cNvPr>
            <p:cNvCxnSpPr>
              <a:cxnSpLocks/>
            </p:cNvCxnSpPr>
            <p:nvPr/>
          </p:nvCxnSpPr>
          <p:spPr>
            <a:xfrm>
              <a:off x="1635362" y="3779648"/>
              <a:ext cx="4710278" cy="5242"/>
            </a:xfrm>
            <a:prstGeom prst="line">
              <a:avLst/>
            </a:prstGeom>
            <a:ln>
              <a:solidFill>
                <a:srgbClr val="D1D1D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3922FBEA-0F33-10BB-0345-551097D2CFED}"/>
                </a:ext>
              </a:extLst>
            </p:cNvPr>
            <p:cNvSpPr txBox="1"/>
            <p:nvPr/>
          </p:nvSpPr>
          <p:spPr>
            <a:xfrm>
              <a:off x="2598482" y="3477113"/>
              <a:ext cx="4603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ko-KR" altLang="en-US" dirty="0"/>
                <a:t>경기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8FE3532A-207E-720F-C23C-95EDBE02475D}"/>
                </a:ext>
              </a:extLst>
            </p:cNvPr>
            <p:cNvSpPr txBox="1"/>
            <p:nvPr/>
          </p:nvSpPr>
          <p:spPr>
            <a:xfrm>
              <a:off x="2686647" y="3850337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/>
                <a:t>A</a:t>
              </a:r>
              <a:endParaRPr lang="ko-KR" altLang="en-US" dirty="0"/>
            </a:p>
          </p:txBody>
        </p:sp>
        <p:sp>
          <p:nvSpPr>
            <p:cNvPr id="102" name="사각형: 둥근 모서리 101">
              <a:extLst>
                <a:ext uri="{FF2B5EF4-FFF2-40B4-BE49-F238E27FC236}">
                  <a16:creationId xmlns:a16="http://schemas.microsoft.com/office/drawing/2014/main" id="{00EF8DB2-95E4-1D91-F37C-3B3121B5D505}"/>
                </a:ext>
              </a:extLst>
            </p:cNvPr>
            <p:cNvSpPr/>
            <p:nvPr/>
          </p:nvSpPr>
          <p:spPr>
            <a:xfrm>
              <a:off x="1477199" y="3336226"/>
              <a:ext cx="5037921" cy="943414"/>
            </a:xfrm>
            <a:prstGeom prst="roundRect">
              <a:avLst/>
            </a:prstGeom>
            <a:noFill/>
            <a:ln>
              <a:solidFill>
                <a:srgbClr val="D1D1D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98AEC0F2-BDFF-E0F5-2779-4424939C2C73}"/>
                </a:ext>
              </a:extLst>
            </p:cNvPr>
            <p:cNvSpPr txBox="1"/>
            <p:nvPr/>
          </p:nvSpPr>
          <p:spPr>
            <a:xfrm>
              <a:off x="5385968" y="3477113"/>
              <a:ext cx="4603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ko-KR" altLang="en-US" dirty="0"/>
                <a:t>승점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D227AFB3-3CA0-FABC-7705-4445BA59EE8C}"/>
                </a:ext>
              </a:extLst>
            </p:cNvPr>
            <p:cNvSpPr txBox="1"/>
            <p:nvPr/>
          </p:nvSpPr>
          <p:spPr>
            <a:xfrm>
              <a:off x="5469324" y="3850337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/>
                <a:t>H</a:t>
              </a:r>
              <a:endParaRPr lang="ko-KR" altLang="en-US" dirty="0"/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872454A6-B64E-51E7-BAF8-20E41CDD2609}"/>
              </a:ext>
            </a:extLst>
          </p:cNvPr>
          <p:cNvGrpSpPr/>
          <p:nvPr/>
        </p:nvGrpSpPr>
        <p:grpSpPr>
          <a:xfrm>
            <a:off x="2214382" y="5640933"/>
            <a:ext cx="266420" cy="307777"/>
            <a:chOff x="7394543" y="1579667"/>
            <a:chExt cx="266420" cy="307777"/>
          </a:xfrm>
        </p:grpSpPr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A31306FE-CE92-B101-A1D5-E54F2F0A6330}"/>
                </a:ext>
              </a:extLst>
            </p:cNvPr>
            <p:cNvSpPr/>
            <p:nvPr/>
          </p:nvSpPr>
          <p:spPr>
            <a:xfrm>
              <a:off x="7424116" y="1598847"/>
              <a:ext cx="234355" cy="2312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ko-KR" altLang="en-US" sz="1400" spc="-15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8277F12-8E84-BA07-1257-0BCF11C6F0C7}"/>
                </a:ext>
              </a:extLst>
            </p:cNvPr>
            <p:cNvSpPr txBox="1"/>
            <p:nvPr/>
          </p:nvSpPr>
          <p:spPr>
            <a:xfrm>
              <a:off x="7394543" y="1579667"/>
              <a:ext cx="266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>
                  <a:solidFill>
                    <a:schemeClr val="bg1"/>
                  </a:solidFill>
                </a:rPr>
                <a:t>4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063165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0A21B2AC-30E9-7902-CB48-60870211AD35}"/>
              </a:ext>
            </a:extLst>
          </p:cNvPr>
          <p:cNvSpPr/>
          <p:nvPr/>
        </p:nvSpPr>
        <p:spPr>
          <a:xfrm>
            <a:off x="246788" y="1375319"/>
            <a:ext cx="8820048" cy="529875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55A051A1-CAC1-F9DA-3E29-266997D10A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0773165"/>
              </p:ext>
            </p:extLst>
          </p:nvPr>
        </p:nvGraphicFramePr>
        <p:xfrm>
          <a:off x="270164" y="183921"/>
          <a:ext cx="11668991" cy="10422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00598">
                  <a:extLst>
                    <a:ext uri="{9D8B030D-6E8A-4147-A177-3AD203B41FA5}">
                      <a16:colId xmlns:a16="http://schemas.microsoft.com/office/drawing/2014/main" val="606125545"/>
                    </a:ext>
                  </a:extLst>
                </a:gridCol>
                <a:gridCol w="10168393">
                  <a:extLst>
                    <a:ext uri="{9D8B030D-6E8A-4147-A177-3AD203B41FA5}">
                      <a16:colId xmlns:a16="http://schemas.microsoft.com/office/drawing/2014/main" val="3285815456"/>
                    </a:ext>
                  </a:extLst>
                </a:gridCol>
              </a:tblGrid>
              <a:tr h="34740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400" kern="1200" spc="-150" dirty="0" err="1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화면명</a:t>
                      </a:r>
                      <a:endParaRPr lang="ko-KR" altLang="en-US" sz="14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FA TEAM &gt; Team </a:t>
                      </a:r>
                      <a:r>
                        <a:rPr lang="en-US" altLang="ko-KR" sz="1400" kern="1200" spc="-150" dirty="0" err="1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Stroy</a:t>
                      </a:r>
                      <a:r>
                        <a:rPr lang="en-US" altLang="ko-KR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 &gt;  </a:t>
                      </a:r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팀 소개</a:t>
                      </a:r>
                      <a:r>
                        <a:rPr lang="en-US" altLang="ko-KR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_</a:t>
                      </a:r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하단</a:t>
                      </a:r>
                      <a:r>
                        <a:rPr lang="en-US" altLang="ko-KR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 &gt; </a:t>
                      </a:r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경기일정</a:t>
                      </a:r>
                      <a:r>
                        <a:rPr lang="en-US" altLang="ko-KR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_</a:t>
                      </a:r>
                      <a:r>
                        <a:rPr lang="ko-KR" altLang="en-US" sz="1400" kern="1200" spc="-150" dirty="0" err="1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모달창</a:t>
                      </a:r>
                      <a:endParaRPr lang="ko-KR" altLang="en-US" sz="14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3594915"/>
                  </a:ext>
                </a:extLst>
              </a:tr>
              <a:tr h="34740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참고 요구사항 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4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2421481"/>
                  </a:ext>
                </a:extLst>
              </a:tr>
              <a:tr h="34740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비고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작성자 </a:t>
                      </a:r>
                      <a:r>
                        <a:rPr lang="en-US" altLang="ko-KR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: </a:t>
                      </a:r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서한울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5619919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EC8CC74C-0593-602D-2512-0FEAED5F6C61}"/>
              </a:ext>
            </a:extLst>
          </p:cNvPr>
          <p:cNvSpPr/>
          <p:nvPr/>
        </p:nvSpPr>
        <p:spPr>
          <a:xfrm>
            <a:off x="510072" y="1485898"/>
            <a:ext cx="1059873" cy="4572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spc="-150" dirty="0">
                <a:solidFill>
                  <a:schemeClr val="tx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Football Agora</a:t>
            </a:r>
            <a:endParaRPr lang="ko-KR" altLang="en-US" sz="1400" spc="-150" dirty="0">
              <a:solidFill>
                <a:schemeClr val="tx1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74E9220-9A8E-796A-5283-AB05F6EB48D5}"/>
              </a:ext>
            </a:extLst>
          </p:cNvPr>
          <p:cNvSpPr txBox="1"/>
          <p:nvPr/>
        </p:nvSpPr>
        <p:spPr>
          <a:xfrm>
            <a:off x="12676908" y="790544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글씨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FA2B98D-937D-EB84-9177-90EBEDA5ADA1}"/>
              </a:ext>
            </a:extLst>
          </p:cNvPr>
          <p:cNvSpPr txBox="1"/>
          <p:nvPr/>
        </p:nvSpPr>
        <p:spPr>
          <a:xfrm>
            <a:off x="12672130" y="1098321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ko-KR" altLang="en-US" dirty="0"/>
              <a:t>글씨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C90F48CA-2EB9-9860-5031-D4CF28099D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7166660"/>
              </p:ext>
            </p:extLst>
          </p:nvPr>
        </p:nvGraphicFramePr>
        <p:xfrm>
          <a:off x="9169361" y="1375319"/>
          <a:ext cx="2727357" cy="66230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6068">
                  <a:extLst>
                    <a:ext uri="{9D8B030D-6E8A-4147-A177-3AD203B41FA5}">
                      <a16:colId xmlns:a16="http://schemas.microsoft.com/office/drawing/2014/main" val="1331650476"/>
                    </a:ext>
                  </a:extLst>
                </a:gridCol>
                <a:gridCol w="2441289">
                  <a:extLst>
                    <a:ext uri="{9D8B030D-6E8A-4147-A177-3AD203B41FA5}">
                      <a16:colId xmlns:a16="http://schemas.microsoft.com/office/drawing/2014/main" val="2833282244"/>
                    </a:ext>
                  </a:extLst>
                </a:gridCol>
              </a:tblGrid>
              <a:tr h="313702">
                <a:tc gridSpan="2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기능명세서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4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949810"/>
                  </a:ext>
                </a:extLst>
              </a:tr>
              <a:tr h="700626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1</a:t>
                      </a:r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경기 일정</a:t>
                      </a:r>
                      <a:endParaRPr lang="en-US" altLang="ko-KR" sz="1400" kern="1200" spc="-150" dirty="0">
                        <a:solidFill>
                          <a:schemeClr val="tx1"/>
                        </a:solidFill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- </a:t>
                      </a:r>
                      <a:r>
                        <a:rPr lang="ko-KR" altLang="en-US" sz="12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지난 경기</a:t>
                      </a:r>
                      <a:r>
                        <a:rPr lang="en-US" altLang="ko-KR" sz="12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 / </a:t>
                      </a:r>
                      <a:r>
                        <a:rPr lang="ko-KR" altLang="en-US" sz="12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예정 경기 표시가 되어 있는 날짜 클릭 시 </a:t>
                      </a:r>
                      <a:r>
                        <a:rPr lang="ko-KR" altLang="en-US" sz="1200" kern="1200" spc="-150" dirty="0" err="1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모달창</a:t>
                      </a:r>
                      <a:r>
                        <a:rPr lang="ko-KR" altLang="en-US" sz="12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 표시</a:t>
                      </a:r>
                      <a:endParaRPr lang="en-US" altLang="ko-KR" sz="12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8995814"/>
                  </a:ext>
                </a:extLst>
              </a:tr>
              <a:tr h="38781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2</a:t>
                      </a:r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일시</a:t>
                      </a:r>
                      <a:endParaRPr lang="en-US" altLang="ko-KR" sz="1300" kern="1200" spc="-150" dirty="0">
                        <a:solidFill>
                          <a:schemeClr val="tx1"/>
                        </a:solidFill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- 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경기 생성 시 입력 받았던 경기 일자와 경기 시간 표시</a:t>
                      </a:r>
                      <a:endParaRPr lang="en-US" altLang="ko-KR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835992"/>
                  </a:ext>
                </a:extLst>
              </a:tr>
              <a:tr h="486143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3</a:t>
                      </a:r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경기 장소</a:t>
                      </a:r>
                      <a:endParaRPr lang="en-US" altLang="ko-KR" sz="1300" kern="1200" spc="-150" dirty="0">
                        <a:solidFill>
                          <a:schemeClr val="tx1"/>
                        </a:solidFill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- 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경기 생성 시 입력 받았던  이용 구장 이름 표시</a:t>
                      </a:r>
                      <a:endParaRPr lang="en-US" altLang="ko-KR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705699"/>
                  </a:ext>
                </a:extLst>
              </a:tr>
              <a:tr h="66006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4</a:t>
                      </a:r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경기 결과</a:t>
                      </a:r>
                      <a:endParaRPr lang="en-US" altLang="ko-KR" sz="1300" kern="1200" spc="-150" dirty="0">
                        <a:solidFill>
                          <a:schemeClr val="tx1"/>
                        </a:solidFill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1300" kern="1200" spc="-150" dirty="0">
                        <a:solidFill>
                          <a:schemeClr val="tx1"/>
                        </a:solidFill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1) 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지난 경기 클릭한 경우</a:t>
                      </a:r>
                      <a:endParaRPr lang="en-US" altLang="ko-KR" sz="1300" kern="1200" spc="-150" dirty="0">
                        <a:solidFill>
                          <a:schemeClr val="tx1"/>
                        </a:solidFill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- 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경기 결과를 입력하지 않았을 경우</a:t>
                      </a: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, </a:t>
                      </a:r>
                      <a:b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</a:b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0 : 0 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으로 표시</a:t>
                      </a:r>
                      <a:endParaRPr lang="en-US" altLang="ko-KR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  <a:p>
                      <a:pPr marL="0" indent="0" algn="l" defTabSz="914400" rtl="0" eaLnBrk="1" latinLnBrk="1" hangingPunct="1">
                        <a:buFontTx/>
                        <a:buNone/>
                      </a:pP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- 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경기 결과를 입력했을 경우</a:t>
                      </a: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, 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경기 결과값을 표시</a:t>
                      </a:r>
                      <a:endParaRPr lang="en-US" altLang="ko-KR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2) 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예정 경기를 클릭한 경우</a:t>
                      </a:r>
                      <a:endParaRPr lang="en-US" altLang="ko-KR" sz="1300" kern="1200" spc="-150" dirty="0">
                        <a:solidFill>
                          <a:schemeClr val="tx1"/>
                        </a:solidFill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- 0 : 0 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으로 표</a:t>
                      </a:r>
                      <a:endParaRPr lang="en-US" altLang="ko-KR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967058"/>
                  </a:ext>
                </a:extLst>
              </a:tr>
              <a:tr h="66006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5</a:t>
                      </a:r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상태</a:t>
                      </a:r>
                      <a:endParaRPr lang="en-US" altLang="ko-KR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-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 지난 경기이고</a:t>
                      </a: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, 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경기 결과를 입력 받은 경우</a:t>
                      </a: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, ‘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경기 종료</a:t>
                      </a: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’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로 표시</a:t>
                      </a:r>
                      <a:endParaRPr lang="en-US" altLang="ko-KR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- 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지난 경기이고</a:t>
                      </a: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, 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경기 결과를 입력 받지 않은 경우</a:t>
                      </a: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, ‘’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경기결과 </a:t>
                      </a:r>
                      <a:r>
                        <a:rPr lang="ko-KR" altLang="en-US" sz="1300" kern="1200" spc="-150" dirty="0" err="1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미입력</a:t>
                      </a: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＇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으로 표시</a:t>
                      </a:r>
                      <a:endParaRPr lang="en-US" altLang="ko-KR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- 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예정 경기일 경우</a:t>
                      </a: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, ‘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경기 진행 예정</a:t>
                      </a: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＇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으로 표기</a:t>
                      </a:r>
                      <a:endParaRPr lang="en-US" altLang="ko-KR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1324629"/>
                  </a:ext>
                </a:extLst>
              </a:tr>
              <a:tr h="66006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6</a:t>
                      </a:r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상세정보</a:t>
                      </a:r>
                      <a:endParaRPr lang="en-US" altLang="ko-KR" sz="1300" kern="1200" spc="-150" dirty="0">
                        <a:solidFill>
                          <a:schemeClr val="tx1"/>
                        </a:solidFill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- 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상세 정보 클릭 시 </a:t>
                      </a:r>
                      <a:r>
                        <a:rPr lang="ko-KR" altLang="en-US" sz="1300" kern="1200" spc="-150" dirty="0">
                          <a:solidFill>
                            <a:schemeClr val="accent6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경기 리포트 페이지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로 이동</a:t>
                      </a:r>
                      <a:endParaRPr lang="en-US" altLang="ko-KR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8049194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2BE562E7-A226-46C0-7BBD-26EC449B3E72}"/>
              </a:ext>
            </a:extLst>
          </p:cNvPr>
          <p:cNvSpPr txBox="1"/>
          <p:nvPr/>
        </p:nvSpPr>
        <p:spPr>
          <a:xfrm>
            <a:off x="7841819" y="1569025"/>
            <a:ext cx="7360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ko-KR" altLang="en-US" dirty="0"/>
              <a:t>홍길동님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DDE6BF07-CB30-BF13-AE0D-F12F3EA33A3C}"/>
              </a:ext>
            </a:extLst>
          </p:cNvPr>
          <p:cNvGrpSpPr/>
          <p:nvPr/>
        </p:nvGrpSpPr>
        <p:grpSpPr>
          <a:xfrm>
            <a:off x="8517537" y="1519556"/>
            <a:ext cx="326367" cy="326367"/>
            <a:chOff x="12487836" y="2521850"/>
            <a:chExt cx="381000" cy="381000"/>
          </a:xfrm>
        </p:grpSpPr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7D562273-A3BC-1A5D-285E-16E10F9D3E09}"/>
                </a:ext>
              </a:extLst>
            </p:cNvPr>
            <p:cNvSpPr/>
            <p:nvPr/>
          </p:nvSpPr>
          <p:spPr>
            <a:xfrm>
              <a:off x="12487836" y="2521850"/>
              <a:ext cx="381000" cy="381000"/>
            </a:xfrm>
            <a:prstGeom prst="ellipse">
              <a:avLst/>
            </a:prstGeom>
            <a:solidFill>
              <a:srgbClr val="D1D1D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9" name="그림 18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891EA92A-83E9-5860-E73D-B283B04FA9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543698" y="2579140"/>
              <a:ext cx="266420" cy="266420"/>
            </a:xfrm>
            <a:prstGeom prst="rect">
              <a:avLst/>
            </a:prstGeom>
          </p:spPr>
        </p:pic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5FFA9023-233F-8CE4-ECCA-6CECCC4D0541}"/>
              </a:ext>
            </a:extLst>
          </p:cNvPr>
          <p:cNvSpPr txBox="1"/>
          <p:nvPr/>
        </p:nvSpPr>
        <p:spPr>
          <a:xfrm>
            <a:off x="1308146" y="4552102"/>
            <a:ext cx="768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경기 일정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61EE48EB-66A3-F1C8-0C94-26AEA05A43D8}"/>
              </a:ext>
            </a:extLst>
          </p:cNvPr>
          <p:cNvGrpSpPr/>
          <p:nvPr/>
        </p:nvGrpSpPr>
        <p:grpSpPr>
          <a:xfrm>
            <a:off x="2763243" y="4738329"/>
            <a:ext cx="3598553" cy="1487083"/>
            <a:chOff x="2763243" y="4738329"/>
            <a:chExt cx="3598553" cy="1487083"/>
          </a:xfrm>
        </p:grpSpPr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BCC93C51-1E95-C646-6922-CE2AB93F9CA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8818"/>
            <a:stretch/>
          </p:blipFill>
          <p:spPr>
            <a:xfrm>
              <a:off x="2763243" y="5056454"/>
              <a:ext cx="2627977" cy="1168958"/>
            </a:xfrm>
            <a:prstGeom prst="rect">
              <a:avLst/>
            </a:prstGeom>
          </p:spPr>
        </p:pic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23DE4243-8725-0F9B-2876-CAACAC8B98A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57035" b="87279"/>
            <a:stretch/>
          </p:blipFill>
          <p:spPr>
            <a:xfrm>
              <a:off x="3765562" y="4753973"/>
              <a:ext cx="1121571" cy="251082"/>
            </a:xfrm>
            <a:prstGeom prst="rect">
              <a:avLst/>
            </a:prstGeom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D79AD87-FB14-DBEE-B17A-EA54ECC2DE89}"/>
                </a:ext>
              </a:extLst>
            </p:cNvPr>
            <p:cNvSpPr txBox="1"/>
            <p:nvPr/>
          </p:nvSpPr>
          <p:spPr>
            <a:xfrm>
              <a:off x="3640044" y="4738329"/>
              <a:ext cx="2205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spc="-150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&lt;</a:t>
              </a:r>
              <a:endParaRPr lang="ko-KR" altLang="en-US" sz="1200" spc="-15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F7E88D5-085E-E360-00C5-F4CFBE200AA8}"/>
                </a:ext>
              </a:extLst>
            </p:cNvPr>
            <p:cNvSpPr txBox="1"/>
            <p:nvPr/>
          </p:nvSpPr>
          <p:spPr>
            <a:xfrm>
              <a:off x="4862921" y="4747089"/>
              <a:ext cx="2311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spc="-150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&gt;</a:t>
              </a:r>
              <a:endParaRPr lang="ko-KR" altLang="en-US" sz="1200" spc="-15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1D12E482-7DB4-7010-3C61-8D1A2ADCFE1D}"/>
                </a:ext>
              </a:extLst>
            </p:cNvPr>
            <p:cNvSpPr/>
            <p:nvPr/>
          </p:nvSpPr>
          <p:spPr>
            <a:xfrm>
              <a:off x="4649102" y="5185750"/>
              <a:ext cx="238046" cy="218139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16941456-1746-EE36-AA7A-FF05DE258D22}"/>
                </a:ext>
              </a:extLst>
            </p:cNvPr>
            <p:cNvSpPr/>
            <p:nvPr/>
          </p:nvSpPr>
          <p:spPr>
            <a:xfrm>
              <a:off x="5498478" y="5071783"/>
              <a:ext cx="184815" cy="169359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D213F20-C004-704D-7B7B-7473E438D8BB}"/>
                </a:ext>
              </a:extLst>
            </p:cNvPr>
            <p:cNvSpPr txBox="1"/>
            <p:nvPr/>
          </p:nvSpPr>
          <p:spPr>
            <a:xfrm>
              <a:off x="5689817" y="5044048"/>
              <a:ext cx="67197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ko-KR" altLang="en-US" sz="1200" dirty="0"/>
                <a:t>지난 경기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3CED448-9ADB-10ED-B685-10213F62B1F9}"/>
                </a:ext>
              </a:extLst>
            </p:cNvPr>
            <p:cNvSpPr txBox="1"/>
            <p:nvPr/>
          </p:nvSpPr>
          <p:spPr>
            <a:xfrm>
              <a:off x="5673661" y="5258935"/>
              <a:ext cx="67197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ko-KR" altLang="en-US" sz="1200" dirty="0"/>
                <a:t>예정 경기</a:t>
              </a:r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EC302937-815D-E041-6BB2-B408709D60D6}"/>
                </a:ext>
              </a:extLst>
            </p:cNvPr>
            <p:cNvSpPr/>
            <p:nvPr/>
          </p:nvSpPr>
          <p:spPr>
            <a:xfrm>
              <a:off x="5509340" y="5293575"/>
              <a:ext cx="184815" cy="16935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8A73ACD6-EB4B-2E56-5D10-6C71E4D332D1}"/>
              </a:ext>
            </a:extLst>
          </p:cNvPr>
          <p:cNvSpPr txBox="1"/>
          <p:nvPr/>
        </p:nvSpPr>
        <p:spPr>
          <a:xfrm>
            <a:off x="2296258" y="2076691"/>
            <a:ext cx="9060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ko-KR" altLang="en-US" dirty="0" err="1"/>
              <a:t>풋살장</a:t>
            </a:r>
            <a:r>
              <a:rPr lang="ko-KR" altLang="en-US" dirty="0"/>
              <a:t> 예약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99192F7-3F52-C00A-C57E-C0E2B01832D9}"/>
              </a:ext>
            </a:extLst>
          </p:cNvPr>
          <p:cNvSpPr txBox="1"/>
          <p:nvPr/>
        </p:nvSpPr>
        <p:spPr>
          <a:xfrm>
            <a:off x="4482889" y="2076690"/>
            <a:ext cx="796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FA TEAM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77916E3C-EFD0-BB32-ADA7-E8A54380E796}"/>
              </a:ext>
            </a:extLst>
          </p:cNvPr>
          <p:cNvSpPr txBox="1"/>
          <p:nvPr/>
        </p:nvSpPr>
        <p:spPr>
          <a:xfrm>
            <a:off x="6515120" y="2076691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Chatbot</a:t>
            </a:r>
            <a:endParaRPr lang="ko-KR" altLang="en-US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6DD66E6B-B1F5-1180-E1D1-1D850ECC3A4D}"/>
              </a:ext>
            </a:extLst>
          </p:cNvPr>
          <p:cNvSpPr txBox="1"/>
          <p:nvPr/>
        </p:nvSpPr>
        <p:spPr>
          <a:xfrm>
            <a:off x="1403387" y="2978039"/>
            <a:ext cx="6303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팀 기록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5F5FD43-D1AD-2EFF-4015-00C820D4E90C}"/>
              </a:ext>
            </a:extLst>
          </p:cNvPr>
          <p:cNvSpPr txBox="1"/>
          <p:nvPr/>
        </p:nvSpPr>
        <p:spPr>
          <a:xfrm>
            <a:off x="4379831" y="2369323"/>
            <a:ext cx="9843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Team Match</a:t>
            </a:r>
            <a:endParaRPr lang="ko-KR" altLang="en-US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4F141F0B-AF4B-B3B5-02C7-64099BF118CB}"/>
              </a:ext>
            </a:extLst>
          </p:cNvPr>
          <p:cNvSpPr txBox="1"/>
          <p:nvPr/>
        </p:nvSpPr>
        <p:spPr>
          <a:xfrm>
            <a:off x="3277287" y="2369323"/>
            <a:ext cx="8993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>
                <a:solidFill>
                  <a:schemeClr val="accent1"/>
                </a:solidFill>
              </a:rPr>
              <a:t>Team Story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43F57648-5397-9B3A-44A2-DD782F584EF2}"/>
              </a:ext>
            </a:extLst>
          </p:cNvPr>
          <p:cNvSpPr txBox="1"/>
          <p:nvPr/>
        </p:nvSpPr>
        <p:spPr>
          <a:xfrm>
            <a:off x="5567334" y="2369323"/>
            <a:ext cx="7876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My Team</a:t>
            </a:r>
            <a:endParaRPr lang="ko-KR" altLang="en-US" dirty="0"/>
          </a:p>
        </p:txBody>
      </p: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70D69BA8-3899-6EE5-983E-1A15F5A62FD6}"/>
              </a:ext>
            </a:extLst>
          </p:cNvPr>
          <p:cNvGrpSpPr/>
          <p:nvPr/>
        </p:nvGrpSpPr>
        <p:grpSpPr>
          <a:xfrm>
            <a:off x="1477199" y="3336226"/>
            <a:ext cx="5037921" cy="943414"/>
            <a:chOff x="1477199" y="3336226"/>
            <a:chExt cx="5037921" cy="943414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E478906-C03D-BB61-9186-C5DF1A373C84}"/>
                </a:ext>
              </a:extLst>
            </p:cNvPr>
            <p:cNvSpPr txBox="1"/>
            <p:nvPr/>
          </p:nvSpPr>
          <p:spPr>
            <a:xfrm>
              <a:off x="2000669" y="3477113"/>
              <a:ext cx="4603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ko-KR" altLang="en-US" dirty="0"/>
                <a:t>순위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76ACCFD-F5C5-AC92-C8FF-8EADFB939DDD}"/>
                </a:ext>
              </a:extLst>
            </p:cNvPr>
            <p:cNvSpPr txBox="1"/>
            <p:nvPr/>
          </p:nvSpPr>
          <p:spPr>
            <a:xfrm>
              <a:off x="3192357" y="3477113"/>
              <a:ext cx="3225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ko-KR" altLang="en-US" dirty="0"/>
                <a:t>승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7D794D2-EAF1-6F10-B412-5AEFCC5EC745}"/>
                </a:ext>
              </a:extLst>
            </p:cNvPr>
            <p:cNvSpPr txBox="1"/>
            <p:nvPr/>
          </p:nvSpPr>
          <p:spPr>
            <a:xfrm>
              <a:off x="3698067" y="3477113"/>
              <a:ext cx="3225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ko-KR" altLang="en-US" dirty="0"/>
                <a:t>무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8A79A3C-5B08-8503-2CD7-F3896A91A3FA}"/>
                </a:ext>
              </a:extLst>
            </p:cNvPr>
            <p:cNvSpPr txBox="1"/>
            <p:nvPr/>
          </p:nvSpPr>
          <p:spPr>
            <a:xfrm>
              <a:off x="4227822" y="3477113"/>
              <a:ext cx="3225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ko-KR" altLang="en-US" dirty="0"/>
                <a:t>패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780DDCC-40F1-69DE-E733-6346716F35E1}"/>
                </a:ext>
              </a:extLst>
            </p:cNvPr>
            <p:cNvSpPr txBox="1"/>
            <p:nvPr/>
          </p:nvSpPr>
          <p:spPr>
            <a:xfrm>
              <a:off x="4637940" y="3477113"/>
              <a:ext cx="5982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ko-KR" altLang="en-US" dirty="0"/>
                <a:t>골득실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F341655-66BF-8108-C28D-41E4E312C746}"/>
                </a:ext>
              </a:extLst>
            </p:cNvPr>
            <p:cNvSpPr txBox="1"/>
            <p:nvPr/>
          </p:nvSpPr>
          <p:spPr>
            <a:xfrm>
              <a:off x="2097650" y="3850337"/>
              <a:ext cx="266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4749AD3-3BA4-0617-0F3E-3FA6CA57BA42}"/>
                </a:ext>
              </a:extLst>
            </p:cNvPr>
            <p:cNvSpPr txBox="1"/>
            <p:nvPr/>
          </p:nvSpPr>
          <p:spPr>
            <a:xfrm>
              <a:off x="3211593" y="3850337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/>
                <a:t>B</a:t>
              </a:r>
              <a:endParaRPr lang="ko-KR" alt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15F793F-FC58-650A-230F-F68137C60BF5}"/>
                </a:ext>
              </a:extLst>
            </p:cNvPr>
            <p:cNvSpPr txBox="1"/>
            <p:nvPr/>
          </p:nvSpPr>
          <p:spPr>
            <a:xfrm>
              <a:off x="3717303" y="3850337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/>
                <a:t>C</a:t>
              </a:r>
              <a:endParaRPr lang="ko-KR" altLang="en-US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A420B97-2E58-5CA5-41E3-0552362C18C9}"/>
                </a:ext>
              </a:extLst>
            </p:cNvPr>
            <p:cNvSpPr txBox="1"/>
            <p:nvPr/>
          </p:nvSpPr>
          <p:spPr>
            <a:xfrm>
              <a:off x="4242249" y="3850337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/>
                <a:t>D</a:t>
              </a:r>
              <a:endParaRPr lang="ko-KR" alt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8E86AC1-FFAF-04F3-CBD4-4101D5AD41DE}"/>
                </a:ext>
              </a:extLst>
            </p:cNvPr>
            <p:cNvSpPr txBox="1"/>
            <p:nvPr/>
          </p:nvSpPr>
          <p:spPr>
            <a:xfrm>
              <a:off x="4790225" y="3850337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/>
                <a:t>G</a:t>
              </a:r>
              <a:endParaRPr lang="ko-KR" altLang="en-US" dirty="0"/>
            </a:p>
          </p:txBody>
        </p: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634FC772-30E9-2D89-A3AD-E0BFD97D31C3}"/>
                </a:ext>
              </a:extLst>
            </p:cNvPr>
            <p:cNvCxnSpPr>
              <a:cxnSpLocks/>
            </p:cNvCxnSpPr>
            <p:nvPr/>
          </p:nvCxnSpPr>
          <p:spPr>
            <a:xfrm>
              <a:off x="1635362" y="3779648"/>
              <a:ext cx="4710278" cy="5242"/>
            </a:xfrm>
            <a:prstGeom prst="line">
              <a:avLst/>
            </a:prstGeom>
            <a:ln>
              <a:solidFill>
                <a:srgbClr val="D1D1D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3922FBEA-0F33-10BB-0345-551097D2CFED}"/>
                </a:ext>
              </a:extLst>
            </p:cNvPr>
            <p:cNvSpPr txBox="1"/>
            <p:nvPr/>
          </p:nvSpPr>
          <p:spPr>
            <a:xfrm>
              <a:off x="2598482" y="3477113"/>
              <a:ext cx="4603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ko-KR" altLang="en-US" dirty="0"/>
                <a:t>경기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8FE3532A-207E-720F-C23C-95EDBE02475D}"/>
                </a:ext>
              </a:extLst>
            </p:cNvPr>
            <p:cNvSpPr txBox="1"/>
            <p:nvPr/>
          </p:nvSpPr>
          <p:spPr>
            <a:xfrm>
              <a:off x="2686647" y="3850337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/>
                <a:t>A</a:t>
              </a:r>
              <a:endParaRPr lang="ko-KR" altLang="en-US" dirty="0"/>
            </a:p>
          </p:txBody>
        </p:sp>
        <p:sp>
          <p:nvSpPr>
            <p:cNvPr id="102" name="사각형: 둥근 모서리 101">
              <a:extLst>
                <a:ext uri="{FF2B5EF4-FFF2-40B4-BE49-F238E27FC236}">
                  <a16:creationId xmlns:a16="http://schemas.microsoft.com/office/drawing/2014/main" id="{00EF8DB2-95E4-1D91-F37C-3B3121B5D505}"/>
                </a:ext>
              </a:extLst>
            </p:cNvPr>
            <p:cNvSpPr/>
            <p:nvPr/>
          </p:nvSpPr>
          <p:spPr>
            <a:xfrm>
              <a:off x="1477199" y="3336226"/>
              <a:ext cx="5037921" cy="943414"/>
            </a:xfrm>
            <a:prstGeom prst="roundRect">
              <a:avLst/>
            </a:prstGeom>
            <a:noFill/>
            <a:ln>
              <a:solidFill>
                <a:srgbClr val="D1D1D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98AEC0F2-BDFF-E0F5-2779-4424939C2C73}"/>
                </a:ext>
              </a:extLst>
            </p:cNvPr>
            <p:cNvSpPr txBox="1"/>
            <p:nvPr/>
          </p:nvSpPr>
          <p:spPr>
            <a:xfrm>
              <a:off x="5385968" y="3477113"/>
              <a:ext cx="4603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ko-KR" altLang="en-US" dirty="0"/>
                <a:t>승점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D227AFB3-3CA0-FABC-7705-4445BA59EE8C}"/>
                </a:ext>
              </a:extLst>
            </p:cNvPr>
            <p:cNvSpPr txBox="1"/>
            <p:nvPr/>
          </p:nvSpPr>
          <p:spPr>
            <a:xfrm>
              <a:off x="5469324" y="3850337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/>
                <a:t>H</a:t>
              </a:r>
              <a:endParaRPr lang="ko-KR" altLang="en-US" dirty="0"/>
            </a:p>
          </p:txBody>
        </p:sp>
      </p:grp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E361FB2F-C45D-9B09-587D-40E68B89029B}"/>
              </a:ext>
            </a:extLst>
          </p:cNvPr>
          <p:cNvCxnSpPr>
            <a:cxnSpLocks/>
            <a:stCxn id="43" idx="6"/>
            <a:endCxn id="7" idx="2"/>
          </p:cNvCxnSpPr>
          <p:nvPr/>
        </p:nvCxnSpPr>
        <p:spPr>
          <a:xfrm flipV="1">
            <a:off x="4887148" y="4653291"/>
            <a:ext cx="1178086" cy="641529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BBE2EF66-094C-9D37-ACBE-D99CC7350B71}"/>
              </a:ext>
            </a:extLst>
          </p:cNvPr>
          <p:cNvGrpSpPr/>
          <p:nvPr/>
        </p:nvGrpSpPr>
        <p:grpSpPr>
          <a:xfrm>
            <a:off x="3602961" y="2163850"/>
            <a:ext cx="4924546" cy="2489441"/>
            <a:chOff x="6808051" y="3130535"/>
            <a:chExt cx="5307923" cy="2972162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707EE08-8000-E132-93BE-EF793326ACC2}"/>
                </a:ext>
              </a:extLst>
            </p:cNvPr>
            <p:cNvSpPr/>
            <p:nvPr/>
          </p:nvSpPr>
          <p:spPr>
            <a:xfrm>
              <a:off x="6808051" y="3130535"/>
              <a:ext cx="5307923" cy="2972162"/>
            </a:xfrm>
            <a:prstGeom prst="rect">
              <a:avLst/>
            </a:prstGeom>
            <a:solidFill>
              <a:srgbClr val="D1D1D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E4782C47-D3E9-75CF-3729-507FCD864F03}"/>
                </a:ext>
              </a:extLst>
            </p:cNvPr>
            <p:cNvSpPr/>
            <p:nvPr/>
          </p:nvSpPr>
          <p:spPr>
            <a:xfrm>
              <a:off x="6971752" y="3260297"/>
              <a:ext cx="4901779" cy="264283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5BBB413-6D4F-DB37-6CDF-E6E0FB464843}"/>
                </a:ext>
              </a:extLst>
            </p:cNvPr>
            <p:cNvSpPr txBox="1"/>
            <p:nvPr/>
          </p:nvSpPr>
          <p:spPr>
            <a:xfrm>
              <a:off x="7204723" y="3439221"/>
              <a:ext cx="17512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TEAM_A vs TEAM_B</a:t>
              </a:r>
              <a:endPara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0F71DD1-96F6-0E2D-31DD-488C56D88C52}"/>
                </a:ext>
              </a:extLst>
            </p:cNvPr>
            <p:cNvSpPr txBox="1"/>
            <p:nvPr/>
          </p:nvSpPr>
          <p:spPr>
            <a:xfrm>
              <a:off x="11281071" y="3375584"/>
              <a:ext cx="414604" cy="4350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pPr algn="ctr"/>
              <a:r>
                <a:rPr lang="en-US" altLang="ko-KR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X</a:t>
              </a:r>
              <a:endPara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65069E54-A009-9E45-2063-A552A1472ACB}"/>
                </a:ext>
              </a:extLst>
            </p:cNvPr>
            <p:cNvCxnSpPr>
              <a:cxnSpLocks/>
            </p:cNvCxnSpPr>
            <p:nvPr/>
          </p:nvCxnSpPr>
          <p:spPr>
            <a:xfrm>
              <a:off x="7218211" y="3810636"/>
              <a:ext cx="4403290" cy="0"/>
            </a:xfrm>
            <a:prstGeom prst="line">
              <a:avLst/>
            </a:prstGeom>
            <a:ln>
              <a:solidFill>
                <a:srgbClr val="D1D1D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F984E261-9A9A-F475-9443-84E956DF9236}"/>
                </a:ext>
              </a:extLst>
            </p:cNvPr>
            <p:cNvGrpSpPr/>
            <p:nvPr/>
          </p:nvGrpSpPr>
          <p:grpSpPr>
            <a:xfrm>
              <a:off x="7254593" y="3933183"/>
              <a:ext cx="3727130" cy="307777"/>
              <a:chOff x="6862205" y="3930480"/>
              <a:chExt cx="3727130" cy="307777"/>
            </a:xfrm>
          </p:grpSpPr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B8A3F2CA-DEB0-CACE-3EF7-BB564FEB3959}"/>
                  </a:ext>
                </a:extLst>
              </p:cNvPr>
              <p:cNvSpPr txBox="1"/>
              <p:nvPr/>
            </p:nvSpPr>
            <p:spPr>
              <a:xfrm>
                <a:off x="6862205" y="3930480"/>
                <a:ext cx="46038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>
                  <a:defRPr sz="1400" spc="-150"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defRPr>
                </a:lvl1pPr>
              </a:lstStyle>
              <a:p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</a:rPr>
                  <a:t>일시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AD16B709-50DD-F17C-2097-229228F25EA4}"/>
                  </a:ext>
                </a:extLst>
              </p:cNvPr>
              <p:cNvSpPr txBox="1"/>
              <p:nvPr/>
            </p:nvSpPr>
            <p:spPr>
              <a:xfrm>
                <a:off x="7676358" y="3930480"/>
                <a:ext cx="291297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>
                  <a:defRPr sz="1400" spc="-150"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defRPr>
                </a:lvl1pPr>
              </a:lstStyle>
              <a:p>
                <a:r>
                  <a:rPr lang="en-US" altLang="ko-KR" dirty="0"/>
                  <a:t>2024.05.03  </a:t>
                </a:r>
                <a:r>
                  <a:rPr lang="ko-KR" altLang="en-US" dirty="0"/>
                  <a:t>오후 </a:t>
                </a:r>
                <a:r>
                  <a:rPr lang="en-US" altLang="ko-KR" dirty="0"/>
                  <a:t>06:00 – </a:t>
                </a:r>
                <a:r>
                  <a:rPr lang="ko-KR" altLang="en-US" dirty="0"/>
                  <a:t>오후 </a:t>
                </a:r>
                <a:r>
                  <a:rPr lang="en-US" altLang="ko-KR" dirty="0"/>
                  <a:t>08:00 (2</a:t>
                </a:r>
                <a:r>
                  <a:rPr lang="ko-KR" altLang="en-US" dirty="0"/>
                  <a:t>시간</a:t>
                </a:r>
                <a:r>
                  <a:rPr lang="en-US" altLang="ko-KR" dirty="0"/>
                  <a:t>)</a:t>
                </a:r>
                <a:endParaRPr lang="ko-KR" altLang="en-US" dirty="0"/>
              </a:p>
            </p:txBody>
          </p:sp>
        </p:grp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B742B2F0-F1A7-C64D-1FCA-EACFD1E1E63B}"/>
                </a:ext>
              </a:extLst>
            </p:cNvPr>
            <p:cNvGrpSpPr/>
            <p:nvPr/>
          </p:nvGrpSpPr>
          <p:grpSpPr>
            <a:xfrm>
              <a:off x="7254593" y="4328259"/>
              <a:ext cx="2582422" cy="307777"/>
              <a:chOff x="6862205" y="3930480"/>
              <a:chExt cx="2582422" cy="307777"/>
            </a:xfrm>
          </p:grpSpPr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BB4AF8D-AC81-8EBF-BC42-94A07CAD6053}"/>
                  </a:ext>
                </a:extLst>
              </p:cNvPr>
              <p:cNvSpPr txBox="1"/>
              <p:nvPr/>
            </p:nvSpPr>
            <p:spPr>
              <a:xfrm>
                <a:off x="6862205" y="3930480"/>
                <a:ext cx="7681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>
                  <a:defRPr sz="1400" spc="-150"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defRPr>
                </a:lvl1pPr>
              </a:lstStyle>
              <a:p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</a:rPr>
                  <a:t>경기 장소</a:t>
                </a: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7CBD9A7B-7BF2-0DFB-3D70-5CC0F1C4309D}"/>
                  </a:ext>
                </a:extLst>
              </p:cNvPr>
              <p:cNvSpPr txBox="1"/>
              <p:nvPr/>
            </p:nvSpPr>
            <p:spPr>
              <a:xfrm>
                <a:off x="7679400" y="3930480"/>
                <a:ext cx="17652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>
                  <a:defRPr sz="1400" spc="-150"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defRPr>
                </a:lvl1pPr>
              </a:lstStyle>
              <a:p>
                <a:r>
                  <a:rPr lang="ko-KR" altLang="en-US" dirty="0"/>
                  <a:t>강남 </a:t>
                </a:r>
                <a:r>
                  <a:rPr lang="ko-KR" altLang="en-US" dirty="0" err="1"/>
                  <a:t>피엘풋볼</a:t>
                </a:r>
                <a:r>
                  <a:rPr lang="ko-KR" altLang="en-US" dirty="0"/>
                  <a:t> </a:t>
                </a:r>
                <a:r>
                  <a:rPr lang="ko-KR" altLang="en-US" dirty="0" err="1"/>
                  <a:t>실내풋살장</a:t>
                </a:r>
                <a:endParaRPr lang="ko-KR" altLang="en-US" dirty="0"/>
              </a:p>
            </p:txBody>
          </p:sp>
        </p:grpSp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F3EE2B63-3027-1006-A1DB-B2F32B708862}"/>
                </a:ext>
              </a:extLst>
            </p:cNvPr>
            <p:cNvGrpSpPr/>
            <p:nvPr/>
          </p:nvGrpSpPr>
          <p:grpSpPr>
            <a:xfrm>
              <a:off x="7254593" y="4723335"/>
              <a:ext cx="1266357" cy="307777"/>
              <a:chOff x="6862205" y="3930480"/>
              <a:chExt cx="1266357" cy="307777"/>
            </a:xfrm>
          </p:grpSpPr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EAABC7D5-2B3C-3E7D-0AB5-6B5237064826}"/>
                  </a:ext>
                </a:extLst>
              </p:cNvPr>
              <p:cNvSpPr txBox="1"/>
              <p:nvPr/>
            </p:nvSpPr>
            <p:spPr>
              <a:xfrm>
                <a:off x="6862205" y="3930480"/>
                <a:ext cx="7681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>
                  <a:defRPr sz="1400" spc="-150"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defRPr>
                </a:lvl1pPr>
              </a:lstStyle>
              <a:p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</a:rPr>
                  <a:t>경기 결과</a:t>
                </a: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A5B73292-C5A1-88D4-405F-FDDD9F597A57}"/>
                  </a:ext>
                </a:extLst>
              </p:cNvPr>
              <p:cNvSpPr txBox="1"/>
              <p:nvPr/>
            </p:nvSpPr>
            <p:spPr>
              <a:xfrm>
                <a:off x="7679400" y="3930480"/>
                <a:ext cx="44916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>
                  <a:defRPr sz="1400" spc="-150"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defRPr>
                </a:lvl1pPr>
              </a:lstStyle>
              <a:p>
                <a:r>
                  <a:rPr lang="en-US" altLang="ko-KR" dirty="0"/>
                  <a:t>3 : 2</a:t>
                </a:r>
                <a:endParaRPr lang="ko-KR" altLang="en-US" dirty="0"/>
              </a:p>
            </p:txBody>
          </p:sp>
        </p:grpSp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D48A491D-D67D-179A-3671-2DAF617BB195}"/>
                </a:ext>
              </a:extLst>
            </p:cNvPr>
            <p:cNvGrpSpPr/>
            <p:nvPr/>
          </p:nvGrpSpPr>
          <p:grpSpPr>
            <a:xfrm>
              <a:off x="7254593" y="5118412"/>
              <a:ext cx="1585354" cy="307777"/>
              <a:chOff x="6862205" y="3930480"/>
              <a:chExt cx="1585354" cy="307777"/>
            </a:xfrm>
          </p:grpSpPr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F966F8F4-E73A-6182-6476-7ACD808CF17B}"/>
                  </a:ext>
                </a:extLst>
              </p:cNvPr>
              <p:cNvSpPr txBox="1"/>
              <p:nvPr/>
            </p:nvSpPr>
            <p:spPr>
              <a:xfrm>
                <a:off x="6862205" y="3930480"/>
                <a:ext cx="46038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>
                  <a:defRPr sz="1400" spc="-150"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defRPr>
                </a:lvl1pPr>
              </a:lstStyle>
              <a:p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</a:rPr>
                  <a:t>상태</a:t>
                </a: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90E8B20-E914-6C3E-2C3D-BE6DEEDFD4F8}"/>
                  </a:ext>
                </a:extLst>
              </p:cNvPr>
              <p:cNvSpPr txBox="1"/>
              <p:nvPr/>
            </p:nvSpPr>
            <p:spPr>
              <a:xfrm>
                <a:off x="7679400" y="3930480"/>
                <a:ext cx="7681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>
                  <a:defRPr sz="1400" spc="-150"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defRPr>
                </a:lvl1pPr>
              </a:lstStyle>
              <a:p>
                <a:r>
                  <a:rPr lang="ko-KR" altLang="en-US" dirty="0"/>
                  <a:t>경기 종료</a:t>
                </a:r>
              </a:p>
            </p:txBody>
          </p:sp>
        </p:grpSp>
        <p:sp>
          <p:nvSpPr>
            <p:cNvPr id="80" name="사각형: 둥근 모서리 79">
              <a:extLst>
                <a:ext uri="{FF2B5EF4-FFF2-40B4-BE49-F238E27FC236}">
                  <a16:creationId xmlns:a16="http://schemas.microsoft.com/office/drawing/2014/main" id="{68B4B1D4-8F14-DB4B-5127-F23A1CDD22A1}"/>
                </a:ext>
              </a:extLst>
            </p:cNvPr>
            <p:cNvSpPr/>
            <p:nvPr/>
          </p:nvSpPr>
          <p:spPr>
            <a:xfrm>
              <a:off x="8853726" y="5508555"/>
              <a:ext cx="1137830" cy="298159"/>
            </a:xfrm>
            <a:prstGeom prst="roundRect">
              <a:avLst/>
            </a:prstGeom>
            <a:solidFill>
              <a:srgbClr val="FFFFFF"/>
            </a:solidFill>
            <a:ln>
              <a:solidFill>
                <a:srgbClr val="D1D1D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>
                  <a:solidFill>
                    <a:schemeClr val="tx1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상세정보</a:t>
              </a:r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6ACDD3D0-4BF3-1ED5-E69B-6787FF41721D}"/>
              </a:ext>
            </a:extLst>
          </p:cNvPr>
          <p:cNvGrpSpPr/>
          <p:nvPr/>
        </p:nvGrpSpPr>
        <p:grpSpPr>
          <a:xfrm>
            <a:off x="4287297" y="5145381"/>
            <a:ext cx="266420" cy="307777"/>
            <a:chOff x="7394543" y="1579667"/>
            <a:chExt cx="266420" cy="307777"/>
          </a:xfrm>
        </p:grpSpPr>
        <p:sp>
          <p:nvSpPr>
            <p:cNvPr id="90" name="타원 89">
              <a:extLst>
                <a:ext uri="{FF2B5EF4-FFF2-40B4-BE49-F238E27FC236}">
                  <a16:creationId xmlns:a16="http://schemas.microsoft.com/office/drawing/2014/main" id="{4E9914B8-0565-74B1-7968-95DF5C94F70D}"/>
                </a:ext>
              </a:extLst>
            </p:cNvPr>
            <p:cNvSpPr/>
            <p:nvPr/>
          </p:nvSpPr>
          <p:spPr>
            <a:xfrm>
              <a:off x="7424116" y="1598847"/>
              <a:ext cx="234355" cy="2312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ko-KR" altLang="en-US" sz="1400" spc="-15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6AF97D65-1FC5-5A3A-791D-E4A4E0D4C5C3}"/>
                </a:ext>
              </a:extLst>
            </p:cNvPr>
            <p:cNvSpPr txBox="1"/>
            <p:nvPr/>
          </p:nvSpPr>
          <p:spPr>
            <a:xfrm>
              <a:off x="7394543" y="1579667"/>
              <a:ext cx="266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>
                  <a:solidFill>
                    <a:schemeClr val="bg1"/>
                  </a:solidFill>
                </a:rPr>
                <a:t>1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712C7BBC-8A25-8348-36B4-CF9A1D5A65A5}"/>
              </a:ext>
            </a:extLst>
          </p:cNvPr>
          <p:cNvGrpSpPr/>
          <p:nvPr/>
        </p:nvGrpSpPr>
        <p:grpSpPr>
          <a:xfrm>
            <a:off x="3786418" y="2831655"/>
            <a:ext cx="266420" cy="307777"/>
            <a:chOff x="7394543" y="1579667"/>
            <a:chExt cx="266420" cy="307777"/>
          </a:xfrm>
        </p:grpSpPr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CEFC30E0-0C7F-4B19-21B3-C70A74A2E9C6}"/>
                </a:ext>
              </a:extLst>
            </p:cNvPr>
            <p:cNvSpPr/>
            <p:nvPr/>
          </p:nvSpPr>
          <p:spPr>
            <a:xfrm>
              <a:off x="7424116" y="1598847"/>
              <a:ext cx="234355" cy="2312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ko-KR" altLang="en-US" sz="1400" spc="-15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697CA44E-0964-2478-0DFF-226BB3A729EF}"/>
                </a:ext>
              </a:extLst>
            </p:cNvPr>
            <p:cNvSpPr txBox="1"/>
            <p:nvPr/>
          </p:nvSpPr>
          <p:spPr>
            <a:xfrm>
              <a:off x="7394543" y="1579667"/>
              <a:ext cx="266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>
                  <a:solidFill>
                    <a:schemeClr val="bg1"/>
                  </a:solidFill>
                </a:rPr>
                <a:t>2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44CF7DD9-DDBC-0494-BBD1-D871CE151126}"/>
              </a:ext>
            </a:extLst>
          </p:cNvPr>
          <p:cNvGrpSpPr/>
          <p:nvPr/>
        </p:nvGrpSpPr>
        <p:grpSpPr>
          <a:xfrm>
            <a:off x="3786418" y="3169573"/>
            <a:ext cx="266420" cy="307777"/>
            <a:chOff x="7394543" y="1579667"/>
            <a:chExt cx="266420" cy="307777"/>
          </a:xfrm>
        </p:grpSpPr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4D33B06F-CFA6-3C9B-CA2F-9B7F0BCE394B}"/>
                </a:ext>
              </a:extLst>
            </p:cNvPr>
            <p:cNvSpPr/>
            <p:nvPr/>
          </p:nvSpPr>
          <p:spPr>
            <a:xfrm>
              <a:off x="7424116" y="1598847"/>
              <a:ext cx="234355" cy="2312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ko-KR" altLang="en-US" sz="1400" spc="-15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13D46CA0-11E8-5783-A475-D19DA9A53B9F}"/>
                </a:ext>
              </a:extLst>
            </p:cNvPr>
            <p:cNvSpPr txBox="1"/>
            <p:nvPr/>
          </p:nvSpPr>
          <p:spPr>
            <a:xfrm>
              <a:off x="7394543" y="1579667"/>
              <a:ext cx="266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>
                  <a:solidFill>
                    <a:schemeClr val="bg1"/>
                  </a:solidFill>
                </a:rPr>
                <a:t>3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19C6C95D-D489-3593-7291-386251B8C207}"/>
              </a:ext>
            </a:extLst>
          </p:cNvPr>
          <p:cNvGrpSpPr/>
          <p:nvPr/>
        </p:nvGrpSpPr>
        <p:grpSpPr>
          <a:xfrm>
            <a:off x="3786418" y="3507491"/>
            <a:ext cx="266420" cy="307777"/>
            <a:chOff x="7394543" y="1579667"/>
            <a:chExt cx="266420" cy="307777"/>
          </a:xfrm>
        </p:grpSpPr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E2A814EA-BDD9-06AB-466E-0CC9A16B8939}"/>
                </a:ext>
              </a:extLst>
            </p:cNvPr>
            <p:cNvSpPr/>
            <p:nvPr/>
          </p:nvSpPr>
          <p:spPr>
            <a:xfrm>
              <a:off x="7424116" y="1598847"/>
              <a:ext cx="234355" cy="2312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ko-KR" altLang="en-US" sz="1400" spc="-15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63B8B817-9D5E-9B7A-AD4A-ADA3AD92C589}"/>
                </a:ext>
              </a:extLst>
            </p:cNvPr>
            <p:cNvSpPr txBox="1"/>
            <p:nvPr/>
          </p:nvSpPr>
          <p:spPr>
            <a:xfrm>
              <a:off x="7394543" y="1579667"/>
              <a:ext cx="266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>
                  <a:solidFill>
                    <a:schemeClr val="bg1"/>
                  </a:solidFill>
                </a:rPr>
                <a:t>4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DC80646D-AB3C-D1ED-55A3-ED0B89FF25F4}"/>
              </a:ext>
            </a:extLst>
          </p:cNvPr>
          <p:cNvGrpSpPr/>
          <p:nvPr/>
        </p:nvGrpSpPr>
        <p:grpSpPr>
          <a:xfrm>
            <a:off x="3786418" y="3845410"/>
            <a:ext cx="266420" cy="307777"/>
            <a:chOff x="7394543" y="1579667"/>
            <a:chExt cx="266420" cy="307777"/>
          </a:xfrm>
        </p:grpSpPr>
        <p:sp>
          <p:nvSpPr>
            <p:cNvPr id="109" name="타원 108">
              <a:extLst>
                <a:ext uri="{FF2B5EF4-FFF2-40B4-BE49-F238E27FC236}">
                  <a16:creationId xmlns:a16="http://schemas.microsoft.com/office/drawing/2014/main" id="{3028570E-6E16-B751-1047-A201F01F0D32}"/>
                </a:ext>
              </a:extLst>
            </p:cNvPr>
            <p:cNvSpPr/>
            <p:nvPr/>
          </p:nvSpPr>
          <p:spPr>
            <a:xfrm>
              <a:off x="7424116" y="1598847"/>
              <a:ext cx="234355" cy="2312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ko-KR" altLang="en-US" sz="1400" spc="-15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21050585-30F7-1E46-49B1-E1CC5975D7CE}"/>
                </a:ext>
              </a:extLst>
            </p:cNvPr>
            <p:cNvSpPr txBox="1"/>
            <p:nvPr/>
          </p:nvSpPr>
          <p:spPr>
            <a:xfrm>
              <a:off x="7394543" y="1579667"/>
              <a:ext cx="266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>
                  <a:solidFill>
                    <a:schemeClr val="bg1"/>
                  </a:solidFill>
                </a:rPr>
                <a:t>5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856E1E1F-C58A-414D-87E9-EC35911762FC}"/>
              </a:ext>
            </a:extLst>
          </p:cNvPr>
          <p:cNvGrpSpPr/>
          <p:nvPr/>
        </p:nvGrpSpPr>
        <p:grpSpPr>
          <a:xfrm>
            <a:off x="5142521" y="4145623"/>
            <a:ext cx="266420" cy="307777"/>
            <a:chOff x="7394543" y="1579667"/>
            <a:chExt cx="266420" cy="307777"/>
          </a:xfrm>
        </p:grpSpPr>
        <p:sp>
          <p:nvSpPr>
            <p:cNvPr id="115" name="타원 114">
              <a:extLst>
                <a:ext uri="{FF2B5EF4-FFF2-40B4-BE49-F238E27FC236}">
                  <a16:creationId xmlns:a16="http://schemas.microsoft.com/office/drawing/2014/main" id="{1944F0C3-3A15-B209-8B9E-F905BB988E86}"/>
                </a:ext>
              </a:extLst>
            </p:cNvPr>
            <p:cNvSpPr/>
            <p:nvPr/>
          </p:nvSpPr>
          <p:spPr>
            <a:xfrm>
              <a:off x="7424116" y="1598847"/>
              <a:ext cx="234355" cy="2312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ko-KR" altLang="en-US" sz="1400" spc="-15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F0C54795-B5A1-B75D-8F81-E883A3022C17}"/>
                </a:ext>
              </a:extLst>
            </p:cNvPr>
            <p:cNvSpPr txBox="1"/>
            <p:nvPr/>
          </p:nvSpPr>
          <p:spPr>
            <a:xfrm>
              <a:off x="7394543" y="1579667"/>
              <a:ext cx="266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>
                  <a:solidFill>
                    <a:schemeClr val="bg1"/>
                  </a:solidFill>
                </a:rPr>
                <a:t>6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44760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58DD9C3-2C45-97C5-250B-67C05B1BDD3B}"/>
              </a:ext>
            </a:extLst>
          </p:cNvPr>
          <p:cNvSpPr/>
          <p:nvPr/>
        </p:nvSpPr>
        <p:spPr>
          <a:xfrm>
            <a:off x="246788" y="1355863"/>
            <a:ext cx="8820048" cy="529875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ED726A7B-E15C-F901-F37D-AB0BD92EF4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2311127"/>
              </p:ext>
            </p:extLst>
          </p:nvPr>
        </p:nvGraphicFramePr>
        <p:xfrm>
          <a:off x="270164" y="183921"/>
          <a:ext cx="11668991" cy="10422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00598">
                  <a:extLst>
                    <a:ext uri="{9D8B030D-6E8A-4147-A177-3AD203B41FA5}">
                      <a16:colId xmlns:a16="http://schemas.microsoft.com/office/drawing/2014/main" val="606125545"/>
                    </a:ext>
                  </a:extLst>
                </a:gridCol>
                <a:gridCol w="10168393">
                  <a:extLst>
                    <a:ext uri="{9D8B030D-6E8A-4147-A177-3AD203B41FA5}">
                      <a16:colId xmlns:a16="http://schemas.microsoft.com/office/drawing/2014/main" val="3285815456"/>
                    </a:ext>
                  </a:extLst>
                </a:gridCol>
              </a:tblGrid>
              <a:tr h="34740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400" kern="1200" spc="-150" dirty="0" err="1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화면명</a:t>
                      </a:r>
                      <a:endParaRPr lang="ko-KR" altLang="en-US" sz="14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FA TEAM &gt; Team </a:t>
                      </a:r>
                      <a:r>
                        <a:rPr lang="en-US" altLang="ko-KR" sz="1400" kern="1200" spc="-150" dirty="0" err="1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Stroy</a:t>
                      </a:r>
                      <a:r>
                        <a:rPr lang="en-US" altLang="ko-KR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 &gt;  </a:t>
                      </a:r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경기 리포트</a:t>
                      </a:r>
                      <a:r>
                        <a:rPr lang="en-US" altLang="ko-KR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_</a:t>
                      </a:r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상단 </a:t>
                      </a:r>
                      <a:r>
                        <a:rPr lang="en-US" altLang="ko-KR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&gt; </a:t>
                      </a:r>
                      <a:r>
                        <a:rPr lang="ko-KR" altLang="en-US" sz="1400" kern="1200" spc="-150" dirty="0">
                          <a:solidFill>
                            <a:srgbClr val="0F528C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사용자가 경기 결과를 입력하지 않았을 때의 화면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3594915"/>
                  </a:ext>
                </a:extLst>
              </a:tr>
              <a:tr h="34740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참고 요구사항 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4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2421481"/>
                  </a:ext>
                </a:extLst>
              </a:tr>
              <a:tr h="34740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비고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작성자 </a:t>
                      </a:r>
                      <a:r>
                        <a:rPr lang="en-US" altLang="ko-KR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: </a:t>
                      </a:r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임경란 </a:t>
                      </a:r>
                      <a:r>
                        <a:rPr lang="en-US" altLang="ko-KR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/ </a:t>
                      </a:r>
                      <a:r>
                        <a:rPr lang="ko-KR" altLang="en-US" sz="1400" kern="1200" spc="-150" dirty="0">
                          <a:solidFill>
                            <a:srgbClr val="C00000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사용자에게 보여지는 화면 및 기능은 로그인 여부와 상관없이 동일함</a:t>
                      </a:r>
                      <a:endParaRPr lang="ko-KR" altLang="en-US" sz="14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5619919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A6FC1EA2-BDDF-021B-07E8-ED2E0C676913}"/>
              </a:ext>
            </a:extLst>
          </p:cNvPr>
          <p:cNvSpPr/>
          <p:nvPr/>
        </p:nvSpPr>
        <p:spPr>
          <a:xfrm>
            <a:off x="510072" y="1485898"/>
            <a:ext cx="1059873" cy="4572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spc="-150" dirty="0">
                <a:solidFill>
                  <a:schemeClr val="tx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Football Agora</a:t>
            </a:r>
            <a:endParaRPr lang="ko-KR" altLang="en-US" sz="1400" spc="-150" dirty="0">
              <a:solidFill>
                <a:schemeClr val="tx1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18BD2D-889B-2F7E-42A5-49039F5811A7}"/>
              </a:ext>
            </a:extLst>
          </p:cNvPr>
          <p:cNvSpPr txBox="1"/>
          <p:nvPr/>
        </p:nvSpPr>
        <p:spPr>
          <a:xfrm>
            <a:off x="12676908" y="790544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글씨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12BB03-AEF1-72AF-323D-7D624AF45076}"/>
              </a:ext>
            </a:extLst>
          </p:cNvPr>
          <p:cNvSpPr txBox="1"/>
          <p:nvPr/>
        </p:nvSpPr>
        <p:spPr>
          <a:xfrm>
            <a:off x="12676908" y="1098321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ko-KR" altLang="en-US" dirty="0"/>
              <a:t>글씨</a:t>
            </a: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366BDF07-9239-675C-CAE0-7C21059ACC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1704773"/>
              </p:ext>
            </p:extLst>
          </p:nvPr>
        </p:nvGraphicFramePr>
        <p:xfrm>
          <a:off x="9170659" y="1355863"/>
          <a:ext cx="2774553" cy="44686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3264">
                  <a:extLst>
                    <a:ext uri="{9D8B030D-6E8A-4147-A177-3AD203B41FA5}">
                      <a16:colId xmlns:a16="http://schemas.microsoft.com/office/drawing/2014/main" val="1331650476"/>
                    </a:ext>
                  </a:extLst>
                </a:gridCol>
                <a:gridCol w="2441289">
                  <a:extLst>
                    <a:ext uri="{9D8B030D-6E8A-4147-A177-3AD203B41FA5}">
                      <a16:colId xmlns:a16="http://schemas.microsoft.com/office/drawing/2014/main" val="2833282244"/>
                    </a:ext>
                  </a:extLst>
                </a:gridCol>
              </a:tblGrid>
              <a:tr h="288973">
                <a:tc gridSpan="2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기능명세서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4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949810"/>
                  </a:ext>
                </a:extLst>
              </a:tr>
              <a:tr h="838021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1</a:t>
                      </a:r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경기 리포트</a:t>
                      </a:r>
                      <a:endParaRPr lang="en-US" altLang="ko-KR" sz="1300" kern="1200" spc="-150" dirty="0">
                        <a:solidFill>
                          <a:schemeClr val="tx1"/>
                        </a:solidFill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-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 </a:t>
                      </a: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 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① 지난 경기이지만 사용자가 경기 결과를 입력하지 않았을 때 또는  ② 아직 매치가 진행되지 않은 예정 경기일 때의 경기 리포트 화면</a:t>
                      </a:r>
                      <a:endParaRPr lang="en-US" altLang="ko-KR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- 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경기 결과를 입력 받기 전에는 각 경기결과를 </a:t>
                      </a: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0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 으로 표시</a:t>
                      </a:r>
                      <a:endParaRPr lang="en-US" altLang="ko-KR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8995814"/>
                  </a:ext>
                </a:extLst>
              </a:tr>
              <a:tr h="462356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en-US" altLang="ko-KR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835992"/>
                  </a:ext>
                </a:extLst>
              </a:tr>
              <a:tr h="754611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en-US" altLang="ko-KR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705699"/>
                  </a:ext>
                </a:extLst>
              </a:tr>
              <a:tr h="60275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967058"/>
                  </a:ext>
                </a:extLst>
              </a:tr>
              <a:tr h="416484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70298"/>
                  </a:ext>
                </a:extLst>
              </a:tr>
              <a:tr h="44934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0043642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A901FDCD-A357-4B5E-3D8B-45472AE8620A}"/>
              </a:ext>
            </a:extLst>
          </p:cNvPr>
          <p:cNvSpPr txBox="1"/>
          <p:nvPr/>
        </p:nvSpPr>
        <p:spPr>
          <a:xfrm>
            <a:off x="7841819" y="1569025"/>
            <a:ext cx="7360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ko-KR" altLang="en-US" dirty="0"/>
              <a:t>홍길동님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C683111-0692-F1D8-9434-EAC2E86CA5A6}"/>
              </a:ext>
            </a:extLst>
          </p:cNvPr>
          <p:cNvGrpSpPr/>
          <p:nvPr/>
        </p:nvGrpSpPr>
        <p:grpSpPr>
          <a:xfrm>
            <a:off x="8517537" y="1519556"/>
            <a:ext cx="326367" cy="326367"/>
            <a:chOff x="12487836" y="2521850"/>
            <a:chExt cx="381000" cy="381000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C7491F62-99B2-BAAA-757E-3C49EC62C1CD}"/>
                </a:ext>
              </a:extLst>
            </p:cNvPr>
            <p:cNvSpPr/>
            <p:nvPr/>
          </p:nvSpPr>
          <p:spPr>
            <a:xfrm>
              <a:off x="12487836" y="2521850"/>
              <a:ext cx="381000" cy="381000"/>
            </a:xfrm>
            <a:prstGeom prst="ellipse">
              <a:avLst/>
            </a:prstGeom>
            <a:solidFill>
              <a:srgbClr val="D1D1D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" name="그림 15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D2B1D37C-CC6B-2AB5-72B7-9FA1664E73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543698" y="2579140"/>
              <a:ext cx="266420" cy="266420"/>
            </a:xfrm>
            <a:prstGeom prst="rect">
              <a:avLst/>
            </a:prstGeom>
          </p:spPr>
        </p:pic>
      </p:grpSp>
      <p:sp>
        <p:nvSpPr>
          <p:cNvPr id="107" name="TextBox 106">
            <a:extLst>
              <a:ext uri="{FF2B5EF4-FFF2-40B4-BE49-F238E27FC236}">
                <a16:creationId xmlns:a16="http://schemas.microsoft.com/office/drawing/2014/main" id="{B65B8C98-4CB9-6532-8A93-61B82EA7D627}"/>
              </a:ext>
            </a:extLst>
          </p:cNvPr>
          <p:cNvSpPr txBox="1"/>
          <p:nvPr/>
        </p:nvSpPr>
        <p:spPr>
          <a:xfrm>
            <a:off x="1415590" y="4248743"/>
            <a:ext cx="768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경기 결과</a:t>
            </a:r>
          </a:p>
        </p:txBody>
      </p: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D947BD37-A7AF-8122-F7DD-2F444CF66E2B}"/>
              </a:ext>
            </a:extLst>
          </p:cNvPr>
          <p:cNvGrpSpPr/>
          <p:nvPr/>
        </p:nvGrpSpPr>
        <p:grpSpPr>
          <a:xfrm>
            <a:off x="3000611" y="4592452"/>
            <a:ext cx="3926047" cy="307777"/>
            <a:chOff x="3407008" y="4370783"/>
            <a:chExt cx="3926047" cy="307777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CDB54AF-1765-81D6-6902-AA54718A28CC}"/>
                </a:ext>
              </a:extLst>
            </p:cNvPr>
            <p:cNvSpPr txBox="1"/>
            <p:nvPr/>
          </p:nvSpPr>
          <p:spPr>
            <a:xfrm>
              <a:off x="3407008" y="4370783"/>
              <a:ext cx="7601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/>
                <a:t>TEAM_A</a:t>
              </a:r>
              <a:endParaRPr lang="ko-KR" alt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0293313-C9B6-8AD3-7A90-1C50243294F0}"/>
                </a:ext>
              </a:extLst>
            </p:cNvPr>
            <p:cNvSpPr txBox="1"/>
            <p:nvPr/>
          </p:nvSpPr>
          <p:spPr>
            <a:xfrm>
              <a:off x="6572911" y="4370783"/>
              <a:ext cx="7601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/>
                <a:t>TEAM_C</a:t>
              </a:r>
              <a:endParaRPr lang="ko-KR" altLang="en-US" dirty="0"/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39C4BB90-9AF1-3E21-34F4-83F0F68E5035}"/>
                </a:ext>
              </a:extLst>
            </p:cNvPr>
            <p:cNvSpPr/>
            <p:nvPr/>
          </p:nvSpPr>
          <p:spPr>
            <a:xfrm>
              <a:off x="4811760" y="4390630"/>
              <a:ext cx="1116544" cy="268082"/>
            </a:xfrm>
            <a:prstGeom prst="roundRect">
              <a:avLst/>
            </a:prstGeom>
            <a:solidFill>
              <a:srgbClr val="D1D1D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 : 0</a:t>
              </a:r>
              <a:endParaRPr lang="ko-KR" altLang="en-US" sz="140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90853202-EC51-75E7-E3DE-B6051E6D765D}"/>
              </a:ext>
            </a:extLst>
          </p:cNvPr>
          <p:cNvSpPr/>
          <p:nvPr/>
        </p:nvSpPr>
        <p:spPr>
          <a:xfrm>
            <a:off x="2205830" y="3793019"/>
            <a:ext cx="1581250" cy="296189"/>
          </a:xfrm>
          <a:prstGeom prst="round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pc="-150" dirty="0">
                <a:solidFill>
                  <a:schemeClr val="tx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5</a:t>
            </a:r>
            <a:r>
              <a:rPr lang="ko-KR" altLang="en-US" sz="1400" spc="-150" dirty="0">
                <a:solidFill>
                  <a:schemeClr val="tx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월 </a:t>
            </a:r>
            <a:r>
              <a:rPr lang="en-US" altLang="ko-KR" sz="1400" spc="-150" dirty="0">
                <a:solidFill>
                  <a:schemeClr val="tx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27</a:t>
            </a:r>
            <a:r>
              <a:rPr lang="ko-KR" altLang="en-US" sz="1400" spc="-150" dirty="0">
                <a:solidFill>
                  <a:schemeClr val="tx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일 월요일    </a:t>
            </a:r>
            <a:r>
              <a:rPr lang="en-US" altLang="ko-KR" sz="1400" kern="1200" spc="-15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▼</a:t>
            </a:r>
            <a:endParaRPr lang="ko-KR" altLang="en-US" sz="1400" spc="-150" dirty="0">
              <a:solidFill>
                <a:schemeClr val="tx1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E96BFF2-D4B5-3302-BA65-381D5552667D}"/>
              </a:ext>
            </a:extLst>
          </p:cNvPr>
          <p:cNvSpPr txBox="1"/>
          <p:nvPr/>
        </p:nvSpPr>
        <p:spPr>
          <a:xfrm>
            <a:off x="2296258" y="2076691"/>
            <a:ext cx="9060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ko-KR" altLang="en-US" dirty="0" err="1"/>
              <a:t>풋살장</a:t>
            </a:r>
            <a:r>
              <a:rPr lang="ko-KR" altLang="en-US" dirty="0"/>
              <a:t> 예약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3D10B2C-4E41-DEEA-051B-7F0E68804F9D}"/>
              </a:ext>
            </a:extLst>
          </p:cNvPr>
          <p:cNvSpPr txBox="1"/>
          <p:nvPr/>
        </p:nvSpPr>
        <p:spPr>
          <a:xfrm>
            <a:off x="4482889" y="2076690"/>
            <a:ext cx="796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FA TEAM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9B02113-8174-5610-933E-328967F5CA3A}"/>
              </a:ext>
            </a:extLst>
          </p:cNvPr>
          <p:cNvSpPr txBox="1"/>
          <p:nvPr/>
        </p:nvSpPr>
        <p:spPr>
          <a:xfrm>
            <a:off x="6515120" y="2076691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Chatbot</a:t>
            </a:r>
            <a:endParaRPr lang="ko-KR" alt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E7C7EA6-3013-0333-AE37-3C1F5D428507}"/>
              </a:ext>
            </a:extLst>
          </p:cNvPr>
          <p:cNvSpPr txBox="1"/>
          <p:nvPr/>
        </p:nvSpPr>
        <p:spPr>
          <a:xfrm>
            <a:off x="1403387" y="3785442"/>
            <a:ext cx="768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경기 일자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C76C653-E9A7-0E5D-4558-5F8C173E7E76}"/>
              </a:ext>
            </a:extLst>
          </p:cNvPr>
          <p:cNvSpPr txBox="1"/>
          <p:nvPr/>
        </p:nvSpPr>
        <p:spPr>
          <a:xfrm>
            <a:off x="4379831" y="2369323"/>
            <a:ext cx="9843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Team Match</a:t>
            </a:r>
            <a:endParaRPr lang="ko-KR" alt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8A18353-4EEB-6E12-0209-80224FFA69E7}"/>
              </a:ext>
            </a:extLst>
          </p:cNvPr>
          <p:cNvSpPr txBox="1"/>
          <p:nvPr/>
        </p:nvSpPr>
        <p:spPr>
          <a:xfrm>
            <a:off x="3277287" y="2369323"/>
            <a:ext cx="8993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>
                <a:solidFill>
                  <a:schemeClr val="accent1"/>
                </a:solidFill>
              </a:rPr>
              <a:t>Team Story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91F0FEA-495B-DF12-4ED1-F77384EED198}"/>
              </a:ext>
            </a:extLst>
          </p:cNvPr>
          <p:cNvSpPr txBox="1"/>
          <p:nvPr/>
        </p:nvSpPr>
        <p:spPr>
          <a:xfrm>
            <a:off x="5567334" y="2369323"/>
            <a:ext cx="7876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My Team</a:t>
            </a:r>
            <a:endParaRPr lang="ko-KR" altLang="en-US" dirty="0"/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7B8E7C27-9ABA-2B78-7FAC-402F3ED2A497}"/>
              </a:ext>
            </a:extLst>
          </p:cNvPr>
          <p:cNvSpPr/>
          <p:nvPr/>
        </p:nvSpPr>
        <p:spPr>
          <a:xfrm>
            <a:off x="2364618" y="3288172"/>
            <a:ext cx="983190" cy="288349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9CD661A3-088B-E0C8-66B7-0DE9A7A0CB5C}"/>
              </a:ext>
            </a:extLst>
          </p:cNvPr>
          <p:cNvSpPr/>
          <p:nvPr/>
        </p:nvSpPr>
        <p:spPr>
          <a:xfrm>
            <a:off x="1433762" y="3291011"/>
            <a:ext cx="657669" cy="288349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BF3C4246-4E27-E3F6-BB04-FB171B23728C}"/>
              </a:ext>
            </a:extLst>
          </p:cNvPr>
          <p:cNvSpPr txBox="1"/>
          <p:nvPr/>
        </p:nvSpPr>
        <p:spPr>
          <a:xfrm>
            <a:off x="2167878" y="2861436"/>
            <a:ext cx="7601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-150" dirty="0">
                <a:solidFill>
                  <a:schemeClr val="accent2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TEAM_A</a:t>
            </a:r>
            <a:endParaRPr lang="ko-KR" altLang="en-US" sz="1400" spc="-150" dirty="0">
              <a:solidFill>
                <a:schemeClr val="accent2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1D0B3D66-395B-1B67-30E0-0CB3F109373E}"/>
              </a:ext>
            </a:extLst>
          </p:cNvPr>
          <p:cNvSpPr txBox="1"/>
          <p:nvPr/>
        </p:nvSpPr>
        <p:spPr>
          <a:xfrm>
            <a:off x="1447445" y="3295228"/>
            <a:ext cx="6303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ko-KR" altLang="en-US" dirty="0"/>
              <a:t>팀 소개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68BC519F-867A-4429-171D-12C5457AAA58}"/>
              </a:ext>
            </a:extLst>
          </p:cNvPr>
          <p:cNvSpPr txBox="1"/>
          <p:nvPr/>
        </p:nvSpPr>
        <p:spPr>
          <a:xfrm>
            <a:off x="2391851" y="3286110"/>
            <a:ext cx="9060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ko-KR" altLang="en-US" dirty="0"/>
              <a:t>경기 리포트</a:t>
            </a: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87A6220B-DD82-6DBF-14DA-C1E9E4DC3BC9}"/>
              </a:ext>
            </a:extLst>
          </p:cNvPr>
          <p:cNvSpPr/>
          <p:nvPr/>
        </p:nvSpPr>
        <p:spPr>
          <a:xfrm>
            <a:off x="3592300" y="3291011"/>
            <a:ext cx="960304" cy="288349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FF826757-C2A1-6C54-79C6-ABB49A610704}"/>
              </a:ext>
            </a:extLst>
          </p:cNvPr>
          <p:cNvSpPr txBox="1"/>
          <p:nvPr/>
        </p:nvSpPr>
        <p:spPr>
          <a:xfrm>
            <a:off x="3603204" y="3295153"/>
            <a:ext cx="9060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ko-KR" altLang="en-US" dirty="0"/>
              <a:t>팀 가입하기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9A85CCA1-D181-9A8F-2432-4A38F84258CC}"/>
              </a:ext>
            </a:extLst>
          </p:cNvPr>
          <p:cNvSpPr txBox="1"/>
          <p:nvPr/>
        </p:nvSpPr>
        <p:spPr>
          <a:xfrm>
            <a:off x="1348696" y="2878022"/>
            <a:ext cx="768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팀 프로필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51ADACB-3AC9-48A7-4367-ECE2607887EF}"/>
              </a:ext>
            </a:extLst>
          </p:cNvPr>
          <p:cNvGrpSpPr/>
          <p:nvPr/>
        </p:nvGrpSpPr>
        <p:grpSpPr>
          <a:xfrm>
            <a:off x="1003579" y="4872519"/>
            <a:ext cx="266420" cy="307777"/>
            <a:chOff x="7394543" y="1579667"/>
            <a:chExt cx="266420" cy="307777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F38B5BBF-9BD1-EE8A-784D-18C15E3E5FB6}"/>
                </a:ext>
              </a:extLst>
            </p:cNvPr>
            <p:cNvSpPr/>
            <p:nvPr/>
          </p:nvSpPr>
          <p:spPr>
            <a:xfrm>
              <a:off x="7424116" y="1598847"/>
              <a:ext cx="234355" cy="2312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ko-KR" altLang="en-US" sz="1400" spc="-15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4FD8630-0738-5ADB-818A-9539C45BD93A}"/>
                </a:ext>
              </a:extLst>
            </p:cNvPr>
            <p:cNvSpPr txBox="1"/>
            <p:nvPr/>
          </p:nvSpPr>
          <p:spPr>
            <a:xfrm>
              <a:off x="7394543" y="1579667"/>
              <a:ext cx="266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>
                  <a:solidFill>
                    <a:schemeClr val="bg1"/>
                  </a:solidFill>
                </a:rPr>
                <a:t>1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F812FA56-6CA5-7866-8308-BB330525B885}"/>
              </a:ext>
            </a:extLst>
          </p:cNvPr>
          <p:cNvSpPr/>
          <p:nvPr/>
        </p:nvSpPr>
        <p:spPr>
          <a:xfrm>
            <a:off x="3890714" y="3799283"/>
            <a:ext cx="2002675" cy="296189"/>
          </a:xfrm>
          <a:prstGeom prst="round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pc="-150" dirty="0">
                <a:solidFill>
                  <a:schemeClr val="tx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오후 </a:t>
            </a:r>
            <a:r>
              <a:rPr lang="en-US" altLang="ko-KR" sz="1400" spc="-150" dirty="0">
                <a:solidFill>
                  <a:schemeClr val="tx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06:00 – </a:t>
            </a:r>
            <a:r>
              <a:rPr lang="ko-KR" altLang="en-US" sz="1400" spc="-150" dirty="0">
                <a:solidFill>
                  <a:schemeClr val="tx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오후 </a:t>
            </a:r>
            <a:r>
              <a:rPr lang="en-US" altLang="ko-KR" sz="1400" spc="-150" dirty="0">
                <a:solidFill>
                  <a:schemeClr val="tx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08:00</a:t>
            </a:r>
            <a:r>
              <a:rPr lang="ko-KR" altLang="en-US" sz="1400" spc="-150" dirty="0">
                <a:solidFill>
                  <a:schemeClr val="tx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   </a:t>
            </a:r>
            <a:r>
              <a:rPr lang="en-US" altLang="ko-KR" sz="1400" kern="1200" spc="-15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▼</a:t>
            </a:r>
            <a:endParaRPr lang="ko-KR" altLang="en-US" sz="1400" spc="-150" dirty="0">
              <a:solidFill>
                <a:schemeClr val="tx1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DE097C3F-EC1A-1A95-F102-4C75A4FF2D2F}"/>
              </a:ext>
            </a:extLst>
          </p:cNvPr>
          <p:cNvGrpSpPr/>
          <p:nvPr/>
        </p:nvGrpSpPr>
        <p:grpSpPr>
          <a:xfrm>
            <a:off x="2131327" y="5125915"/>
            <a:ext cx="5556189" cy="1027726"/>
            <a:chOff x="2537724" y="4848828"/>
            <a:chExt cx="5556189" cy="1027726"/>
          </a:xfrm>
        </p:grpSpPr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CE757246-4560-30F9-5E81-28D3FD6E80AC}"/>
                </a:ext>
              </a:extLst>
            </p:cNvPr>
            <p:cNvCxnSpPr>
              <a:cxnSpLocks/>
            </p:cNvCxnSpPr>
            <p:nvPr/>
          </p:nvCxnSpPr>
          <p:spPr>
            <a:xfrm>
              <a:off x="2557555" y="5165841"/>
              <a:ext cx="5536358" cy="0"/>
            </a:xfrm>
            <a:prstGeom prst="line">
              <a:avLst/>
            </a:prstGeom>
            <a:ln>
              <a:solidFill>
                <a:srgbClr val="D1D1D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0" name="그룹 79">
              <a:extLst>
                <a:ext uri="{FF2B5EF4-FFF2-40B4-BE49-F238E27FC236}">
                  <a16:creationId xmlns:a16="http://schemas.microsoft.com/office/drawing/2014/main" id="{105F866B-8B79-5B06-09A4-4C88082D4A9B}"/>
                </a:ext>
              </a:extLst>
            </p:cNvPr>
            <p:cNvGrpSpPr/>
            <p:nvPr/>
          </p:nvGrpSpPr>
          <p:grpSpPr>
            <a:xfrm>
              <a:off x="2537724" y="4848828"/>
              <a:ext cx="5443894" cy="1027726"/>
              <a:chOff x="2537724" y="4848828"/>
              <a:chExt cx="5443894" cy="1027726"/>
            </a:xfrm>
          </p:grpSpPr>
          <p:grpSp>
            <p:nvGrpSpPr>
              <p:cNvPr id="76" name="그룹 75">
                <a:extLst>
                  <a:ext uri="{FF2B5EF4-FFF2-40B4-BE49-F238E27FC236}">
                    <a16:creationId xmlns:a16="http://schemas.microsoft.com/office/drawing/2014/main" id="{70CD504C-A42D-5F26-8295-9F912C2AA9D7}"/>
                  </a:ext>
                </a:extLst>
              </p:cNvPr>
              <p:cNvGrpSpPr/>
              <p:nvPr/>
            </p:nvGrpSpPr>
            <p:grpSpPr>
              <a:xfrm>
                <a:off x="2537724" y="5234927"/>
                <a:ext cx="782511" cy="641627"/>
                <a:chOff x="2537724" y="5262635"/>
                <a:chExt cx="782511" cy="641627"/>
              </a:xfrm>
            </p:grpSpPr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D104B65C-34D5-5F4C-F499-57B87E314CE2}"/>
                    </a:ext>
                  </a:extLst>
                </p:cNvPr>
                <p:cNvSpPr txBox="1"/>
                <p:nvPr/>
              </p:nvSpPr>
              <p:spPr>
                <a:xfrm>
                  <a:off x="2537724" y="5262635"/>
                  <a:ext cx="76014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ko-KR"/>
                  </a:defPPr>
                  <a:lvl1pPr>
                    <a:defRPr sz="1400" spc="-150">
                      <a:latin typeface="KoPubWorld돋움체 Light" panose="00000300000000000000" pitchFamily="2" charset="-127"/>
                      <a:ea typeface="KoPubWorld돋움체 Light" panose="00000300000000000000" pitchFamily="2" charset="-127"/>
                      <a:cs typeface="KoPubWorld돋움체 Light" panose="00000300000000000000" pitchFamily="2" charset="-127"/>
                    </a:defRPr>
                  </a:lvl1pPr>
                </a:lstStyle>
                <a:p>
                  <a:r>
                    <a:rPr lang="en-US" altLang="ko-KR" dirty="0"/>
                    <a:t>TEAM_A</a:t>
                  </a:r>
                  <a:endParaRPr lang="ko-KR" altLang="en-US" dirty="0"/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DDF9C050-2377-E380-F3AA-DFFF69B872A8}"/>
                    </a:ext>
                  </a:extLst>
                </p:cNvPr>
                <p:cNvSpPr txBox="1"/>
                <p:nvPr/>
              </p:nvSpPr>
              <p:spPr>
                <a:xfrm>
                  <a:off x="2560091" y="5596485"/>
                  <a:ext cx="76014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ko-KR"/>
                  </a:defPPr>
                  <a:lvl1pPr>
                    <a:defRPr sz="1400" spc="-150">
                      <a:latin typeface="KoPubWorld돋움체 Light" panose="00000300000000000000" pitchFamily="2" charset="-127"/>
                      <a:ea typeface="KoPubWorld돋움체 Light" panose="00000300000000000000" pitchFamily="2" charset="-127"/>
                      <a:cs typeface="KoPubWorld돋움체 Light" panose="00000300000000000000" pitchFamily="2" charset="-127"/>
                    </a:defRPr>
                  </a:lvl1pPr>
                </a:lstStyle>
                <a:p>
                  <a:r>
                    <a:rPr lang="en-US" altLang="ko-KR" dirty="0"/>
                    <a:t>TEAM_B</a:t>
                  </a:r>
                  <a:endParaRPr lang="ko-KR" altLang="en-US" dirty="0"/>
                </a:p>
              </p:txBody>
            </p:sp>
          </p:grpSp>
          <p:grpSp>
            <p:nvGrpSpPr>
              <p:cNvPr id="79" name="그룹 78">
                <a:extLst>
                  <a:ext uri="{FF2B5EF4-FFF2-40B4-BE49-F238E27FC236}">
                    <a16:creationId xmlns:a16="http://schemas.microsoft.com/office/drawing/2014/main" id="{B93CA676-0628-509E-34DF-6068A0388F1D}"/>
                  </a:ext>
                </a:extLst>
              </p:cNvPr>
              <p:cNvGrpSpPr/>
              <p:nvPr/>
            </p:nvGrpSpPr>
            <p:grpSpPr>
              <a:xfrm>
                <a:off x="3378802" y="4848828"/>
                <a:ext cx="4602816" cy="1027726"/>
                <a:chOff x="3378802" y="4848828"/>
                <a:chExt cx="4602816" cy="1027726"/>
              </a:xfrm>
            </p:grpSpPr>
            <p:grpSp>
              <p:nvGrpSpPr>
                <p:cNvPr id="77" name="그룹 76">
                  <a:extLst>
                    <a:ext uri="{FF2B5EF4-FFF2-40B4-BE49-F238E27FC236}">
                      <a16:creationId xmlns:a16="http://schemas.microsoft.com/office/drawing/2014/main" id="{8953126A-B5D5-DC78-91DD-2C58932E4D6B}"/>
                    </a:ext>
                  </a:extLst>
                </p:cNvPr>
                <p:cNvGrpSpPr/>
                <p:nvPr/>
              </p:nvGrpSpPr>
              <p:grpSpPr>
                <a:xfrm>
                  <a:off x="3378802" y="4848828"/>
                  <a:ext cx="383438" cy="1027726"/>
                  <a:chOff x="3378802" y="4876536"/>
                  <a:chExt cx="383438" cy="1027726"/>
                </a:xfrm>
              </p:grpSpPr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14CFE02C-413A-6F07-89D1-182E5E0CB96C}"/>
                      </a:ext>
                    </a:extLst>
                  </p:cNvPr>
                  <p:cNvSpPr txBox="1"/>
                  <p:nvPr/>
                </p:nvSpPr>
                <p:spPr>
                  <a:xfrm>
                    <a:off x="3378802" y="4876536"/>
                    <a:ext cx="38343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>
                    <a:defPPr>
                      <a:defRPr lang="ko-KR"/>
                    </a:defPPr>
                    <a:lvl1pPr>
                      <a:defRPr sz="1400" spc="-15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defRPr>
                    </a:lvl1pPr>
                  </a:lstStyle>
                  <a:p>
                    <a:r>
                      <a:rPr lang="en-US" altLang="ko-KR" dirty="0"/>
                      <a:t>1Q</a:t>
                    </a:r>
                    <a:endParaRPr lang="ko-KR" altLang="en-US" dirty="0"/>
                  </a:p>
                </p:txBody>
              </p:sp>
              <p:sp>
                <p:nvSpPr>
                  <p:cNvPr id="59" name="TextBox 58">
                    <a:extLst>
                      <a:ext uri="{FF2B5EF4-FFF2-40B4-BE49-F238E27FC236}">
                        <a16:creationId xmlns:a16="http://schemas.microsoft.com/office/drawing/2014/main" id="{774DBB24-2428-0BAE-D051-AD2B237D081D}"/>
                      </a:ext>
                    </a:extLst>
                  </p:cNvPr>
                  <p:cNvSpPr txBox="1"/>
                  <p:nvPr/>
                </p:nvSpPr>
                <p:spPr>
                  <a:xfrm>
                    <a:off x="3437311" y="5262636"/>
                    <a:ext cx="266420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>
                    <a:defPPr>
                      <a:defRPr lang="ko-KR"/>
                    </a:defPPr>
                    <a:lvl1pPr>
                      <a:defRPr sz="1400" spc="-15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defRPr>
                    </a:lvl1pPr>
                  </a:lstStyle>
                  <a:p>
                    <a:r>
                      <a:rPr lang="en-US" altLang="ko-KR" dirty="0"/>
                      <a:t>0</a:t>
                    </a:r>
                    <a:endParaRPr lang="ko-KR" altLang="en-US" dirty="0"/>
                  </a:p>
                </p:txBody>
              </p:sp>
              <p:sp>
                <p:nvSpPr>
                  <p:cNvPr id="62" name="TextBox 61">
                    <a:extLst>
                      <a:ext uri="{FF2B5EF4-FFF2-40B4-BE49-F238E27FC236}">
                        <a16:creationId xmlns:a16="http://schemas.microsoft.com/office/drawing/2014/main" id="{F6433B1B-5754-B743-A277-0F6BB2C06928}"/>
                      </a:ext>
                    </a:extLst>
                  </p:cNvPr>
                  <p:cNvSpPr txBox="1"/>
                  <p:nvPr/>
                </p:nvSpPr>
                <p:spPr>
                  <a:xfrm>
                    <a:off x="3437311" y="5596485"/>
                    <a:ext cx="266420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>
                    <a:defPPr>
                      <a:defRPr lang="ko-KR"/>
                    </a:defPPr>
                    <a:lvl1pPr>
                      <a:defRPr sz="1400" spc="-15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defRPr>
                    </a:lvl1pPr>
                  </a:lstStyle>
                  <a:p>
                    <a:r>
                      <a:rPr lang="en-US" altLang="ko-KR" dirty="0"/>
                      <a:t>0</a:t>
                    </a:r>
                    <a:endParaRPr lang="ko-KR" altLang="en-US" dirty="0"/>
                  </a:p>
                </p:txBody>
              </p:sp>
            </p:grpSp>
            <p:grpSp>
              <p:nvGrpSpPr>
                <p:cNvPr id="27" name="그룹 26">
                  <a:extLst>
                    <a:ext uri="{FF2B5EF4-FFF2-40B4-BE49-F238E27FC236}">
                      <a16:creationId xmlns:a16="http://schemas.microsoft.com/office/drawing/2014/main" id="{FDC02286-AD17-46E0-C2C9-A2D0DA79D136}"/>
                    </a:ext>
                  </a:extLst>
                </p:cNvPr>
                <p:cNvGrpSpPr/>
                <p:nvPr/>
              </p:nvGrpSpPr>
              <p:grpSpPr>
                <a:xfrm>
                  <a:off x="3909831" y="4848828"/>
                  <a:ext cx="383438" cy="1027726"/>
                  <a:chOff x="3526580" y="4858064"/>
                  <a:chExt cx="383438" cy="1027726"/>
                </a:xfrm>
              </p:grpSpPr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F0A717FC-FE44-6311-0288-05A417649BF8}"/>
                      </a:ext>
                    </a:extLst>
                  </p:cNvPr>
                  <p:cNvSpPr txBox="1"/>
                  <p:nvPr/>
                </p:nvSpPr>
                <p:spPr>
                  <a:xfrm>
                    <a:off x="3526580" y="4858064"/>
                    <a:ext cx="38343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>
                    <a:defPPr>
                      <a:defRPr lang="ko-KR"/>
                    </a:defPPr>
                    <a:lvl1pPr>
                      <a:defRPr sz="1400" spc="-15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defRPr>
                    </a:lvl1pPr>
                  </a:lstStyle>
                  <a:p>
                    <a:r>
                      <a:rPr lang="en-US" altLang="ko-KR" dirty="0"/>
                      <a:t>2Q</a:t>
                    </a:r>
                    <a:endParaRPr lang="ko-KR" altLang="en-US" dirty="0"/>
                  </a:p>
                </p:txBody>
              </p:sp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7AF3E1DA-FBE8-517E-92DB-0DD778D9FE58}"/>
                      </a:ext>
                    </a:extLst>
                  </p:cNvPr>
                  <p:cNvSpPr txBox="1"/>
                  <p:nvPr/>
                </p:nvSpPr>
                <p:spPr>
                  <a:xfrm>
                    <a:off x="3585089" y="5244164"/>
                    <a:ext cx="266420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>
                    <a:defPPr>
                      <a:defRPr lang="ko-KR"/>
                    </a:defPPr>
                    <a:lvl1pPr>
                      <a:defRPr sz="1400" spc="-15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defRPr>
                    </a:lvl1pPr>
                  </a:lstStyle>
                  <a:p>
                    <a:r>
                      <a:rPr lang="en-US" altLang="ko-KR" dirty="0"/>
                      <a:t>0</a:t>
                    </a:r>
                    <a:endParaRPr lang="ko-KR" altLang="en-US" dirty="0"/>
                  </a:p>
                </p:txBody>
              </p:sp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0405E0F9-1B25-F126-3AB7-2E7641B0B7F4}"/>
                      </a:ext>
                    </a:extLst>
                  </p:cNvPr>
                  <p:cNvSpPr txBox="1"/>
                  <p:nvPr/>
                </p:nvSpPr>
                <p:spPr>
                  <a:xfrm>
                    <a:off x="3585089" y="5578013"/>
                    <a:ext cx="266420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>
                    <a:defPPr>
                      <a:defRPr lang="ko-KR"/>
                    </a:defPPr>
                    <a:lvl1pPr>
                      <a:defRPr sz="1400" spc="-15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defRPr>
                    </a:lvl1pPr>
                  </a:lstStyle>
                  <a:p>
                    <a:r>
                      <a:rPr lang="en-US" altLang="ko-KR" dirty="0"/>
                      <a:t>0</a:t>
                    </a:r>
                    <a:endParaRPr lang="ko-KR" altLang="en-US" dirty="0"/>
                  </a:p>
                </p:txBody>
              </p:sp>
            </p:grpSp>
            <p:grpSp>
              <p:nvGrpSpPr>
                <p:cNvPr id="31" name="그룹 30">
                  <a:extLst>
                    <a:ext uri="{FF2B5EF4-FFF2-40B4-BE49-F238E27FC236}">
                      <a16:creationId xmlns:a16="http://schemas.microsoft.com/office/drawing/2014/main" id="{05AE2583-0E0D-E1B8-685C-D1ADC51AF17D}"/>
                    </a:ext>
                  </a:extLst>
                </p:cNvPr>
                <p:cNvGrpSpPr/>
                <p:nvPr/>
              </p:nvGrpSpPr>
              <p:grpSpPr>
                <a:xfrm>
                  <a:off x="4440860" y="4848828"/>
                  <a:ext cx="383438" cy="1027726"/>
                  <a:chOff x="3526580" y="4858064"/>
                  <a:chExt cx="383438" cy="1027726"/>
                </a:xfrm>
              </p:grpSpPr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01368009-0818-9316-1938-8A0B47BA93F8}"/>
                      </a:ext>
                    </a:extLst>
                  </p:cNvPr>
                  <p:cNvSpPr txBox="1"/>
                  <p:nvPr/>
                </p:nvSpPr>
                <p:spPr>
                  <a:xfrm>
                    <a:off x="3526580" y="4858064"/>
                    <a:ext cx="38343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>
                    <a:defPPr>
                      <a:defRPr lang="ko-KR"/>
                    </a:defPPr>
                    <a:lvl1pPr>
                      <a:defRPr sz="1400" spc="-15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defRPr>
                    </a:lvl1pPr>
                  </a:lstStyle>
                  <a:p>
                    <a:r>
                      <a:rPr lang="en-US" altLang="ko-KR" dirty="0"/>
                      <a:t>3Q</a:t>
                    </a:r>
                    <a:endParaRPr lang="ko-KR" altLang="en-US" dirty="0"/>
                  </a:p>
                </p:txBody>
              </p:sp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6D3A0EEB-D4A6-1868-D1FC-BAF6C4460049}"/>
                      </a:ext>
                    </a:extLst>
                  </p:cNvPr>
                  <p:cNvSpPr txBox="1"/>
                  <p:nvPr/>
                </p:nvSpPr>
                <p:spPr>
                  <a:xfrm>
                    <a:off x="3585089" y="5244164"/>
                    <a:ext cx="266420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>
                    <a:defPPr>
                      <a:defRPr lang="ko-KR"/>
                    </a:defPPr>
                    <a:lvl1pPr>
                      <a:defRPr sz="1400" spc="-15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defRPr>
                    </a:lvl1pPr>
                  </a:lstStyle>
                  <a:p>
                    <a:r>
                      <a:rPr lang="en-US" altLang="ko-KR" dirty="0"/>
                      <a:t>0</a:t>
                    </a:r>
                    <a:endParaRPr lang="ko-KR" altLang="en-US" dirty="0"/>
                  </a:p>
                </p:txBody>
              </p:sp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8F702ACE-63C7-3586-2197-9C3F8A941A1E}"/>
                      </a:ext>
                    </a:extLst>
                  </p:cNvPr>
                  <p:cNvSpPr txBox="1"/>
                  <p:nvPr/>
                </p:nvSpPr>
                <p:spPr>
                  <a:xfrm>
                    <a:off x="3585089" y="5578013"/>
                    <a:ext cx="266420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>
                    <a:defPPr>
                      <a:defRPr lang="ko-KR"/>
                    </a:defPPr>
                    <a:lvl1pPr>
                      <a:defRPr sz="1400" spc="-15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defRPr>
                    </a:lvl1pPr>
                  </a:lstStyle>
                  <a:p>
                    <a:r>
                      <a:rPr lang="en-US" altLang="ko-KR" dirty="0"/>
                      <a:t>0</a:t>
                    </a:r>
                    <a:endParaRPr lang="ko-KR" altLang="en-US" dirty="0"/>
                  </a:p>
                </p:txBody>
              </p:sp>
            </p:grpSp>
            <p:grpSp>
              <p:nvGrpSpPr>
                <p:cNvPr id="38" name="그룹 37">
                  <a:extLst>
                    <a:ext uri="{FF2B5EF4-FFF2-40B4-BE49-F238E27FC236}">
                      <a16:creationId xmlns:a16="http://schemas.microsoft.com/office/drawing/2014/main" id="{8A2E7C6B-1D3C-A9F1-65C1-229773B73777}"/>
                    </a:ext>
                  </a:extLst>
                </p:cNvPr>
                <p:cNvGrpSpPr/>
                <p:nvPr/>
              </p:nvGrpSpPr>
              <p:grpSpPr>
                <a:xfrm>
                  <a:off x="4971889" y="4848828"/>
                  <a:ext cx="383438" cy="1027726"/>
                  <a:chOff x="3526580" y="4858064"/>
                  <a:chExt cx="383438" cy="1027726"/>
                </a:xfrm>
              </p:grpSpPr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72523024-6675-F71D-5566-F5741BDFAA64}"/>
                      </a:ext>
                    </a:extLst>
                  </p:cNvPr>
                  <p:cNvSpPr txBox="1"/>
                  <p:nvPr/>
                </p:nvSpPr>
                <p:spPr>
                  <a:xfrm>
                    <a:off x="3526580" y="4858064"/>
                    <a:ext cx="38343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>
                    <a:defPPr>
                      <a:defRPr lang="ko-KR"/>
                    </a:defPPr>
                    <a:lvl1pPr>
                      <a:defRPr sz="1400" spc="-15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defRPr>
                    </a:lvl1pPr>
                  </a:lstStyle>
                  <a:p>
                    <a:r>
                      <a:rPr lang="en-US" altLang="ko-KR" dirty="0"/>
                      <a:t>4Q</a:t>
                    </a:r>
                    <a:endParaRPr lang="ko-KR" altLang="en-US" dirty="0"/>
                  </a:p>
                </p:txBody>
              </p:sp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5F5EA1CC-4720-B4DC-3FA6-BFEE8AA5EFA1}"/>
                      </a:ext>
                    </a:extLst>
                  </p:cNvPr>
                  <p:cNvSpPr txBox="1"/>
                  <p:nvPr/>
                </p:nvSpPr>
                <p:spPr>
                  <a:xfrm>
                    <a:off x="3585089" y="5244164"/>
                    <a:ext cx="266420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>
                    <a:defPPr>
                      <a:defRPr lang="ko-KR"/>
                    </a:defPPr>
                    <a:lvl1pPr>
                      <a:defRPr sz="1400" spc="-15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defRPr>
                    </a:lvl1pPr>
                  </a:lstStyle>
                  <a:p>
                    <a:r>
                      <a:rPr lang="en-US" altLang="ko-KR" dirty="0"/>
                      <a:t>0</a:t>
                    </a:r>
                    <a:endParaRPr lang="ko-KR" altLang="en-US" dirty="0"/>
                  </a:p>
                </p:txBody>
              </p:sp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BC2BFA69-D416-2AFB-5B13-D123C7D9F327}"/>
                      </a:ext>
                    </a:extLst>
                  </p:cNvPr>
                  <p:cNvSpPr txBox="1"/>
                  <p:nvPr/>
                </p:nvSpPr>
                <p:spPr>
                  <a:xfrm>
                    <a:off x="3585089" y="5578013"/>
                    <a:ext cx="266420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>
                    <a:defPPr>
                      <a:defRPr lang="ko-KR"/>
                    </a:defPPr>
                    <a:lvl1pPr>
                      <a:defRPr sz="1400" spc="-15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defRPr>
                    </a:lvl1pPr>
                  </a:lstStyle>
                  <a:p>
                    <a:r>
                      <a:rPr lang="en-US" altLang="ko-KR" dirty="0"/>
                      <a:t>0</a:t>
                    </a:r>
                    <a:endParaRPr lang="ko-KR" altLang="en-US" dirty="0"/>
                  </a:p>
                </p:txBody>
              </p:sp>
            </p:grpSp>
            <p:grpSp>
              <p:nvGrpSpPr>
                <p:cNvPr id="49" name="그룹 48">
                  <a:extLst>
                    <a:ext uri="{FF2B5EF4-FFF2-40B4-BE49-F238E27FC236}">
                      <a16:creationId xmlns:a16="http://schemas.microsoft.com/office/drawing/2014/main" id="{0A03D4D3-E0FA-926C-F14D-C79E57F53157}"/>
                    </a:ext>
                  </a:extLst>
                </p:cNvPr>
                <p:cNvGrpSpPr/>
                <p:nvPr/>
              </p:nvGrpSpPr>
              <p:grpSpPr>
                <a:xfrm>
                  <a:off x="5502918" y="4848828"/>
                  <a:ext cx="322524" cy="1027726"/>
                  <a:chOff x="5712483" y="4860511"/>
                  <a:chExt cx="322524" cy="1027726"/>
                </a:xfrm>
              </p:grpSpPr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941C4AAE-40D5-39E1-C378-853F8A2D45D4}"/>
                      </a:ext>
                    </a:extLst>
                  </p:cNvPr>
                  <p:cNvSpPr txBox="1"/>
                  <p:nvPr/>
                </p:nvSpPr>
                <p:spPr>
                  <a:xfrm>
                    <a:off x="5712483" y="4860511"/>
                    <a:ext cx="322524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>
                    <a:defPPr>
                      <a:defRPr lang="ko-KR"/>
                    </a:defPPr>
                    <a:lvl1pPr>
                      <a:defRPr sz="1400" spc="-15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defRPr>
                    </a:lvl1pPr>
                  </a:lstStyle>
                  <a:p>
                    <a:r>
                      <a:rPr lang="ko-KR" altLang="en-US" dirty="0"/>
                      <a:t>승</a:t>
                    </a:r>
                  </a:p>
                </p:txBody>
              </p:sp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23DD1356-5A70-5591-BB6E-F7A84C450341}"/>
                      </a:ext>
                    </a:extLst>
                  </p:cNvPr>
                  <p:cNvSpPr txBox="1"/>
                  <p:nvPr/>
                </p:nvSpPr>
                <p:spPr>
                  <a:xfrm>
                    <a:off x="5740535" y="5246611"/>
                    <a:ext cx="266420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>
                    <a:defPPr>
                      <a:defRPr lang="ko-KR"/>
                    </a:defPPr>
                    <a:lvl1pPr>
                      <a:defRPr sz="1400" spc="-15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defRPr>
                    </a:lvl1pPr>
                  </a:lstStyle>
                  <a:p>
                    <a:r>
                      <a:rPr lang="en-US" altLang="ko-KR" dirty="0"/>
                      <a:t>0</a:t>
                    </a:r>
                    <a:endParaRPr lang="ko-KR" altLang="en-US" dirty="0"/>
                  </a:p>
                </p:txBody>
              </p:sp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8C6970A8-4DF5-EC89-3D80-B2A25B7DBBF2}"/>
                      </a:ext>
                    </a:extLst>
                  </p:cNvPr>
                  <p:cNvSpPr txBox="1"/>
                  <p:nvPr/>
                </p:nvSpPr>
                <p:spPr>
                  <a:xfrm>
                    <a:off x="5740535" y="5580460"/>
                    <a:ext cx="266420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>
                    <a:defPPr>
                      <a:defRPr lang="ko-KR"/>
                    </a:defPPr>
                    <a:lvl1pPr>
                      <a:defRPr sz="1400" spc="-15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defRPr>
                    </a:lvl1pPr>
                  </a:lstStyle>
                  <a:p>
                    <a:r>
                      <a:rPr lang="en-US" altLang="ko-KR" dirty="0"/>
                      <a:t>0</a:t>
                    </a:r>
                    <a:endParaRPr lang="ko-KR" altLang="en-US" dirty="0"/>
                  </a:p>
                </p:txBody>
              </p:sp>
            </p:grpSp>
            <p:grpSp>
              <p:nvGrpSpPr>
                <p:cNvPr id="51" name="그룹 50">
                  <a:extLst>
                    <a:ext uri="{FF2B5EF4-FFF2-40B4-BE49-F238E27FC236}">
                      <a16:creationId xmlns:a16="http://schemas.microsoft.com/office/drawing/2014/main" id="{A1AA82A4-E4DF-56DF-E351-DBB7BF4F22D7}"/>
                    </a:ext>
                  </a:extLst>
                </p:cNvPr>
                <p:cNvGrpSpPr/>
                <p:nvPr/>
              </p:nvGrpSpPr>
              <p:grpSpPr>
                <a:xfrm>
                  <a:off x="5973033" y="4848828"/>
                  <a:ext cx="322524" cy="1027726"/>
                  <a:chOff x="5712483" y="4860511"/>
                  <a:chExt cx="322524" cy="1027726"/>
                </a:xfrm>
              </p:grpSpPr>
              <p:sp>
                <p:nvSpPr>
                  <p:cNvPr id="53" name="TextBox 52">
                    <a:extLst>
                      <a:ext uri="{FF2B5EF4-FFF2-40B4-BE49-F238E27FC236}">
                        <a16:creationId xmlns:a16="http://schemas.microsoft.com/office/drawing/2014/main" id="{57505E57-0869-FAFA-EBB1-F022F34F9B38}"/>
                      </a:ext>
                    </a:extLst>
                  </p:cNvPr>
                  <p:cNvSpPr txBox="1"/>
                  <p:nvPr/>
                </p:nvSpPr>
                <p:spPr>
                  <a:xfrm>
                    <a:off x="5712483" y="4860511"/>
                    <a:ext cx="322524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>
                    <a:defPPr>
                      <a:defRPr lang="ko-KR"/>
                    </a:defPPr>
                    <a:lvl1pPr>
                      <a:defRPr sz="1400" spc="-15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defRPr>
                    </a:lvl1pPr>
                  </a:lstStyle>
                  <a:p>
                    <a:r>
                      <a:rPr lang="ko-KR" altLang="en-US" dirty="0"/>
                      <a:t>무</a:t>
                    </a:r>
                  </a:p>
                </p:txBody>
              </p:sp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8A2EA042-EA4A-3070-CA96-8BC53C66A823}"/>
                      </a:ext>
                    </a:extLst>
                  </p:cNvPr>
                  <p:cNvSpPr txBox="1"/>
                  <p:nvPr/>
                </p:nvSpPr>
                <p:spPr>
                  <a:xfrm>
                    <a:off x="5740535" y="5246611"/>
                    <a:ext cx="266420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>
                    <a:defPPr>
                      <a:defRPr lang="ko-KR"/>
                    </a:defPPr>
                    <a:lvl1pPr>
                      <a:defRPr sz="1400" spc="-15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defRPr>
                    </a:lvl1pPr>
                  </a:lstStyle>
                  <a:p>
                    <a:r>
                      <a:rPr lang="en-US" altLang="ko-KR" dirty="0"/>
                      <a:t>0</a:t>
                    </a:r>
                    <a:endParaRPr lang="ko-KR" altLang="en-US" dirty="0"/>
                  </a:p>
                </p:txBody>
              </p:sp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6EC336C1-B850-6D80-B4C5-9C1EFED53C01}"/>
                      </a:ext>
                    </a:extLst>
                  </p:cNvPr>
                  <p:cNvSpPr txBox="1"/>
                  <p:nvPr/>
                </p:nvSpPr>
                <p:spPr>
                  <a:xfrm>
                    <a:off x="5740535" y="5580460"/>
                    <a:ext cx="266420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>
                    <a:defPPr>
                      <a:defRPr lang="ko-KR"/>
                    </a:defPPr>
                    <a:lvl1pPr>
                      <a:defRPr sz="1400" spc="-15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defRPr>
                    </a:lvl1pPr>
                  </a:lstStyle>
                  <a:p>
                    <a:r>
                      <a:rPr lang="en-US" altLang="ko-KR" dirty="0"/>
                      <a:t>0</a:t>
                    </a:r>
                    <a:endParaRPr lang="ko-KR" altLang="en-US" dirty="0"/>
                  </a:p>
                </p:txBody>
              </p:sp>
            </p:grpSp>
            <p:grpSp>
              <p:nvGrpSpPr>
                <p:cNvPr id="56" name="그룹 55">
                  <a:extLst>
                    <a:ext uri="{FF2B5EF4-FFF2-40B4-BE49-F238E27FC236}">
                      <a16:creationId xmlns:a16="http://schemas.microsoft.com/office/drawing/2014/main" id="{5319AD55-DFED-17DD-4544-626EC1A8BADC}"/>
                    </a:ext>
                  </a:extLst>
                </p:cNvPr>
                <p:cNvGrpSpPr/>
                <p:nvPr/>
              </p:nvGrpSpPr>
              <p:grpSpPr>
                <a:xfrm>
                  <a:off x="6443148" y="4848828"/>
                  <a:ext cx="322524" cy="1027726"/>
                  <a:chOff x="5712483" y="4860511"/>
                  <a:chExt cx="322524" cy="1027726"/>
                </a:xfrm>
              </p:grpSpPr>
              <p:sp>
                <p:nvSpPr>
                  <p:cNvPr id="60" name="TextBox 59">
                    <a:extLst>
                      <a:ext uri="{FF2B5EF4-FFF2-40B4-BE49-F238E27FC236}">
                        <a16:creationId xmlns:a16="http://schemas.microsoft.com/office/drawing/2014/main" id="{A9764B0C-961F-0904-C947-03F11FC50613}"/>
                      </a:ext>
                    </a:extLst>
                  </p:cNvPr>
                  <p:cNvSpPr txBox="1"/>
                  <p:nvPr/>
                </p:nvSpPr>
                <p:spPr>
                  <a:xfrm>
                    <a:off x="5712483" y="4860511"/>
                    <a:ext cx="322524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>
                    <a:defPPr>
                      <a:defRPr lang="ko-KR"/>
                    </a:defPPr>
                    <a:lvl1pPr>
                      <a:defRPr sz="1400" spc="-15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defRPr>
                    </a:lvl1pPr>
                  </a:lstStyle>
                  <a:p>
                    <a:r>
                      <a:rPr lang="ko-KR" altLang="en-US" dirty="0"/>
                      <a:t>패</a:t>
                    </a:r>
                  </a:p>
                </p:txBody>
              </p:sp>
              <p:sp>
                <p:nvSpPr>
                  <p:cNvPr id="61" name="TextBox 60">
                    <a:extLst>
                      <a:ext uri="{FF2B5EF4-FFF2-40B4-BE49-F238E27FC236}">
                        <a16:creationId xmlns:a16="http://schemas.microsoft.com/office/drawing/2014/main" id="{A6746DFC-49F0-131D-12D3-75CC8FED899B}"/>
                      </a:ext>
                    </a:extLst>
                  </p:cNvPr>
                  <p:cNvSpPr txBox="1"/>
                  <p:nvPr/>
                </p:nvSpPr>
                <p:spPr>
                  <a:xfrm>
                    <a:off x="5740535" y="5246611"/>
                    <a:ext cx="266420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>
                    <a:defPPr>
                      <a:defRPr lang="ko-KR"/>
                    </a:defPPr>
                    <a:lvl1pPr>
                      <a:defRPr sz="1400" spc="-15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defRPr>
                    </a:lvl1pPr>
                  </a:lstStyle>
                  <a:p>
                    <a:r>
                      <a:rPr lang="en-US" altLang="ko-KR" dirty="0"/>
                      <a:t>0</a:t>
                    </a:r>
                    <a:endParaRPr lang="ko-KR" altLang="en-US" dirty="0"/>
                  </a:p>
                </p:txBody>
              </p:sp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D3EC58B9-6C92-6BE9-4A78-C35666631099}"/>
                      </a:ext>
                    </a:extLst>
                  </p:cNvPr>
                  <p:cNvSpPr txBox="1"/>
                  <p:nvPr/>
                </p:nvSpPr>
                <p:spPr>
                  <a:xfrm>
                    <a:off x="5740535" y="5580460"/>
                    <a:ext cx="266420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>
                    <a:defPPr>
                      <a:defRPr lang="ko-KR"/>
                    </a:defPPr>
                    <a:lvl1pPr>
                      <a:defRPr sz="1400" spc="-15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defRPr>
                    </a:lvl1pPr>
                  </a:lstStyle>
                  <a:p>
                    <a:r>
                      <a:rPr lang="en-US" altLang="ko-KR" dirty="0"/>
                      <a:t>0</a:t>
                    </a:r>
                    <a:endParaRPr lang="ko-KR" altLang="en-US" dirty="0"/>
                  </a:p>
                </p:txBody>
              </p:sp>
            </p:grpSp>
            <p:grpSp>
              <p:nvGrpSpPr>
                <p:cNvPr id="68" name="그룹 67">
                  <a:extLst>
                    <a:ext uri="{FF2B5EF4-FFF2-40B4-BE49-F238E27FC236}">
                      <a16:creationId xmlns:a16="http://schemas.microsoft.com/office/drawing/2014/main" id="{D6DA0D0B-21AA-45E8-4868-9D4184E90376}"/>
                    </a:ext>
                  </a:extLst>
                </p:cNvPr>
                <p:cNvGrpSpPr/>
                <p:nvPr/>
              </p:nvGrpSpPr>
              <p:grpSpPr>
                <a:xfrm>
                  <a:off x="6913263" y="4848828"/>
                  <a:ext cx="460382" cy="1027726"/>
                  <a:chOff x="5712483" y="4860511"/>
                  <a:chExt cx="460382" cy="1027726"/>
                </a:xfrm>
              </p:grpSpPr>
              <p:sp>
                <p:nvSpPr>
                  <p:cNvPr id="69" name="TextBox 68">
                    <a:extLst>
                      <a:ext uri="{FF2B5EF4-FFF2-40B4-BE49-F238E27FC236}">
                        <a16:creationId xmlns:a16="http://schemas.microsoft.com/office/drawing/2014/main" id="{8166791D-C70C-E493-21C0-FE3D51ACE2A8}"/>
                      </a:ext>
                    </a:extLst>
                  </p:cNvPr>
                  <p:cNvSpPr txBox="1"/>
                  <p:nvPr/>
                </p:nvSpPr>
                <p:spPr>
                  <a:xfrm>
                    <a:off x="5712483" y="4860511"/>
                    <a:ext cx="46038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>
                    <a:defPPr>
                      <a:defRPr lang="ko-KR"/>
                    </a:defPPr>
                    <a:lvl1pPr>
                      <a:defRPr sz="1400" spc="-15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defRPr>
                    </a:lvl1pPr>
                  </a:lstStyle>
                  <a:p>
                    <a:r>
                      <a:rPr lang="ko-KR" altLang="en-US" dirty="0"/>
                      <a:t>득실</a:t>
                    </a:r>
                  </a:p>
                </p:txBody>
              </p:sp>
              <p:sp>
                <p:nvSpPr>
                  <p:cNvPr id="70" name="TextBox 69">
                    <a:extLst>
                      <a:ext uri="{FF2B5EF4-FFF2-40B4-BE49-F238E27FC236}">
                        <a16:creationId xmlns:a16="http://schemas.microsoft.com/office/drawing/2014/main" id="{6C8F4B47-E03A-D1AF-583F-AD736EF3EB50}"/>
                      </a:ext>
                    </a:extLst>
                  </p:cNvPr>
                  <p:cNvSpPr txBox="1"/>
                  <p:nvPr/>
                </p:nvSpPr>
                <p:spPr>
                  <a:xfrm>
                    <a:off x="5767786" y="5246611"/>
                    <a:ext cx="266420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>
                    <a:defPPr>
                      <a:defRPr lang="ko-KR"/>
                    </a:defPPr>
                    <a:lvl1pPr>
                      <a:defRPr sz="1400" spc="-15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defRPr>
                    </a:lvl1pPr>
                  </a:lstStyle>
                  <a:p>
                    <a:r>
                      <a:rPr lang="en-US" altLang="ko-KR" dirty="0"/>
                      <a:t>0</a:t>
                    </a:r>
                    <a:endParaRPr lang="ko-KR" altLang="en-US" dirty="0"/>
                  </a:p>
                </p:txBody>
              </p:sp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605F4F1F-B0FE-CFA0-72D1-DEF1E0507B4D}"/>
                      </a:ext>
                    </a:extLst>
                  </p:cNvPr>
                  <p:cNvSpPr txBox="1"/>
                  <p:nvPr/>
                </p:nvSpPr>
                <p:spPr>
                  <a:xfrm>
                    <a:off x="5766183" y="5580460"/>
                    <a:ext cx="266420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>
                    <a:defPPr>
                      <a:defRPr lang="ko-KR"/>
                    </a:defPPr>
                    <a:lvl1pPr>
                      <a:defRPr sz="1400" spc="-15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defRPr>
                    </a:lvl1pPr>
                  </a:lstStyle>
                  <a:p>
                    <a:r>
                      <a:rPr lang="en-US" altLang="ko-KR" dirty="0"/>
                      <a:t>0</a:t>
                    </a:r>
                    <a:endParaRPr lang="ko-KR" altLang="en-US" dirty="0"/>
                  </a:p>
                </p:txBody>
              </p:sp>
            </p:grpSp>
            <p:grpSp>
              <p:nvGrpSpPr>
                <p:cNvPr id="72" name="그룹 71">
                  <a:extLst>
                    <a:ext uri="{FF2B5EF4-FFF2-40B4-BE49-F238E27FC236}">
                      <a16:creationId xmlns:a16="http://schemas.microsoft.com/office/drawing/2014/main" id="{815B50C0-9EEB-FBED-92BC-FDCE1CD304C1}"/>
                    </a:ext>
                  </a:extLst>
                </p:cNvPr>
                <p:cNvGrpSpPr/>
                <p:nvPr/>
              </p:nvGrpSpPr>
              <p:grpSpPr>
                <a:xfrm>
                  <a:off x="7521236" y="4848828"/>
                  <a:ext cx="460382" cy="1027726"/>
                  <a:chOff x="5712483" y="4860511"/>
                  <a:chExt cx="460382" cy="1027726"/>
                </a:xfrm>
              </p:grpSpPr>
              <p:sp>
                <p:nvSpPr>
                  <p:cNvPr id="73" name="TextBox 72">
                    <a:extLst>
                      <a:ext uri="{FF2B5EF4-FFF2-40B4-BE49-F238E27FC236}">
                        <a16:creationId xmlns:a16="http://schemas.microsoft.com/office/drawing/2014/main" id="{FC62553E-AFAB-9951-9439-9012BB1047F5}"/>
                      </a:ext>
                    </a:extLst>
                  </p:cNvPr>
                  <p:cNvSpPr txBox="1"/>
                  <p:nvPr/>
                </p:nvSpPr>
                <p:spPr>
                  <a:xfrm>
                    <a:off x="5712483" y="4860511"/>
                    <a:ext cx="46038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>
                    <a:defPPr>
                      <a:defRPr lang="ko-KR"/>
                    </a:defPPr>
                    <a:lvl1pPr>
                      <a:defRPr sz="1400" spc="-15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defRPr>
                    </a:lvl1pPr>
                  </a:lstStyle>
                  <a:p>
                    <a:r>
                      <a:rPr lang="ko-KR" altLang="en-US" dirty="0"/>
                      <a:t>승점</a:t>
                    </a:r>
                  </a:p>
                </p:txBody>
              </p:sp>
              <p:sp>
                <p:nvSpPr>
                  <p:cNvPr id="74" name="TextBox 73">
                    <a:extLst>
                      <a:ext uri="{FF2B5EF4-FFF2-40B4-BE49-F238E27FC236}">
                        <a16:creationId xmlns:a16="http://schemas.microsoft.com/office/drawing/2014/main" id="{F10F0ACC-5E47-A7B5-650F-F0C2AADDEB8B}"/>
                      </a:ext>
                    </a:extLst>
                  </p:cNvPr>
                  <p:cNvSpPr txBox="1"/>
                  <p:nvPr/>
                </p:nvSpPr>
                <p:spPr>
                  <a:xfrm>
                    <a:off x="5809464" y="5246611"/>
                    <a:ext cx="266420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>
                    <a:defPPr>
                      <a:defRPr lang="ko-KR"/>
                    </a:defPPr>
                    <a:lvl1pPr>
                      <a:defRPr sz="1400" spc="-15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defRPr>
                    </a:lvl1pPr>
                  </a:lstStyle>
                  <a:p>
                    <a:r>
                      <a:rPr lang="en-US" altLang="ko-KR" dirty="0"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rPr>
                      <a:t>0</a:t>
                    </a:r>
                    <a:endParaRPr lang="ko-KR" altLang="en-US" dirty="0">
                      <a:latin typeface="KoPubWorld돋움체 Bold" panose="00000800000000000000" pitchFamily="2" charset="-127"/>
                      <a:ea typeface="KoPubWorld돋움체 Bold" panose="00000800000000000000" pitchFamily="2" charset="-127"/>
                      <a:cs typeface="KoPubWorld돋움체 Bold" panose="00000800000000000000" pitchFamily="2" charset="-127"/>
                    </a:endParaRPr>
                  </a:p>
                </p:txBody>
              </p:sp>
              <p:sp>
                <p:nvSpPr>
                  <p:cNvPr id="75" name="TextBox 74">
                    <a:extLst>
                      <a:ext uri="{FF2B5EF4-FFF2-40B4-BE49-F238E27FC236}">
                        <a16:creationId xmlns:a16="http://schemas.microsoft.com/office/drawing/2014/main" id="{368C963C-6247-BDD8-FF6B-E8A6DA9F676A}"/>
                      </a:ext>
                    </a:extLst>
                  </p:cNvPr>
                  <p:cNvSpPr txBox="1"/>
                  <p:nvPr/>
                </p:nvSpPr>
                <p:spPr>
                  <a:xfrm>
                    <a:off x="5809464" y="5580460"/>
                    <a:ext cx="266420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>
                    <a:defPPr>
                      <a:defRPr lang="ko-KR"/>
                    </a:defPPr>
                    <a:lvl1pPr>
                      <a:defRPr sz="1400" spc="-15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defRPr>
                    </a:lvl1pPr>
                  </a:lstStyle>
                  <a:p>
                    <a:r>
                      <a:rPr lang="en-US" altLang="ko-KR" dirty="0"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rPr>
                      <a:t>0</a:t>
                    </a:r>
                    <a:endParaRPr lang="ko-KR" altLang="en-US" dirty="0">
                      <a:latin typeface="KoPubWorld돋움체 Bold" panose="00000800000000000000" pitchFamily="2" charset="-127"/>
                      <a:ea typeface="KoPubWorld돋움체 Bold" panose="00000800000000000000" pitchFamily="2" charset="-127"/>
                      <a:cs typeface="KoPubWorld돋움체 Bold" panose="00000800000000000000" pitchFamily="2" charset="-127"/>
                    </a:endParaRPr>
                  </a:p>
                </p:txBody>
              </p:sp>
            </p:grpSp>
          </p:grpSp>
        </p:grpSp>
      </p:grp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A85A3CC-A4AF-7D60-5447-234DEEED9AA3}"/>
              </a:ext>
            </a:extLst>
          </p:cNvPr>
          <p:cNvSpPr/>
          <p:nvPr/>
        </p:nvSpPr>
        <p:spPr>
          <a:xfrm>
            <a:off x="1403387" y="3688788"/>
            <a:ext cx="6438432" cy="2610410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01155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58DD9C3-2C45-97C5-250B-67C05B1BDD3B}"/>
              </a:ext>
            </a:extLst>
          </p:cNvPr>
          <p:cNvSpPr/>
          <p:nvPr/>
        </p:nvSpPr>
        <p:spPr>
          <a:xfrm>
            <a:off x="246788" y="1355863"/>
            <a:ext cx="8820048" cy="529875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ED726A7B-E15C-F901-F37D-AB0BD92EF4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0004884"/>
              </p:ext>
            </p:extLst>
          </p:nvPr>
        </p:nvGraphicFramePr>
        <p:xfrm>
          <a:off x="270164" y="183921"/>
          <a:ext cx="11668991" cy="10422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00598">
                  <a:extLst>
                    <a:ext uri="{9D8B030D-6E8A-4147-A177-3AD203B41FA5}">
                      <a16:colId xmlns:a16="http://schemas.microsoft.com/office/drawing/2014/main" val="606125545"/>
                    </a:ext>
                  </a:extLst>
                </a:gridCol>
                <a:gridCol w="10168393">
                  <a:extLst>
                    <a:ext uri="{9D8B030D-6E8A-4147-A177-3AD203B41FA5}">
                      <a16:colId xmlns:a16="http://schemas.microsoft.com/office/drawing/2014/main" val="3285815456"/>
                    </a:ext>
                  </a:extLst>
                </a:gridCol>
              </a:tblGrid>
              <a:tr h="34740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400" kern="1200" spc="-150" dirty="0" err="1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화면명</a:t>
                      </a:r>
                      <a:endParaRPr lang="ko-KR" altLang="en-US" sz="14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FA TEAM &gt; Team </a:t>
                      </a:r>
                      <a:r>
                        <a:rPr lang="en-US" altLang="ko-KR" sz="1400" kern="1200" spc="-150" dirty="0" err="1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Stroy</a:t>
                      </a:r>
                      <a:r>
                        <a:rPr lang="en-US" altLang="ko-KR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 &gt;  </a:t>
                      </a:r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경기 리포트</a:t>
                      </a:r>
                      <a:r>
                        <a:rPr lang="en-US" altLang="ko-KR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_</a:t>
                      </a:r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상단 </a:t>
                      </a:r>
                      <a:r>
                        <a:rPr lang="en-US" altLang="ko-KR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&gt; </a:t>
                      </a:r>
                      <a:r>
                        <a:rPr lang="ko-KR" altLang="en-US" sz="1400" kern="1200" spc="-150" dirty="0">
                          <a:solidFill>
                            <a:srgbClr val="0F528C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사용자가 경기 결과를 입력했을 때의 화면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3594915"/>
                  </a:ext>
                </a:extLst>
              </a:tr>
              <a:tr h="34740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참고 요구사항 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4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2421481"/>
                  </a:ext>
                </a:extLst>
              </a:tr>
              <a:tr h="34740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비고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작성자 </a:t>
                      </a:r>
                      <a:r>
                        <a:rPr lang="en-US" altLang="ko-KR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: </a:t>
                      </a:r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임경란 </a:t>
                      </a:r>
                      <a:r>
                        <a:rPr lang="en-US" altLang="ko-KR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/ </a:t>
                      </a:r>
                      <a:r>
                        <a:rPr lang="ko-KR" altLang="en-US" sz="1400" kern="1200" spc="-150" dirty="0">
                          <a:solidFill>
                            <a:srgbClr val="C00000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사용자에게 보여지는 화면 및 기능은 로그인 여부와 상관없이 동일함</a:t>
                      </a:r>
                      <a:endParaRPr lang="ko-KR" altLang="en-US" sz="14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5619919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A6FC1EA2-BDDF-021B-07E8-ED2E0C676913}"/>
              </a:ext>
            </a:extLst>
          </p:cNvPr>
          <p:cNvSpPr/>
          <p:nvPr/>
        </p:nvSpPr>
        <p:spPr>
          <a:xfrm>
            <a:off x="510072" y="1485898"/>
            <a:ext cx="1059873" cy="4572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spc="-150" dirty="0">
                <a:solidFill>
                  <a:schemeClr val="tx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Football Agora</a:t>
            </a:r>
            <a:endParaRPr lang="ko-KR" altLang="en-US" sz="1400" spc="-150" dirty="0">
              <a:solidFill>
                <a:schemeClr val="tx1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18BD2D-889B-2F7E-42A5-49039F5811A7}"/>
              </a:ext>
            </a:extLst>
          </p:cNvPr>
          <p:cNvSpPr txBox="1"/>
          <p:nvPr/>
        </p:nvSpPr>
        <p:spPr>
          <a:xfrm>
            <a:off x="12676908" y="790544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글씨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12BB03-AEF1-72AF-323D-7D624AF45076}"/>
              </a:ext>
            </a:extLst>
          </p:cNvPr>
          <p:cNvSpPr txBox="1"/>
          <p:nvPr/>
        </p:nvSpPr>
        <p:spPr>
          <a:xfrm>
            <a:off x="12676908" y="1098321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ko-KR" altLang="en-US" dirty="0"/>
              <a:t>글씨</a:t>
            </a: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366BDF07-9239-675C-CAE0-7C21059ACC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53972"/>
              </p:ext>
            </p:extLst>
          </p:nvPr>
        </p:nvGraphicFramePr>
        <p:xfrm>
          <a:off x="9170659" y="1355863"/>
          <a:ext cx="2774553" cy="5516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3264">
                  <a:extLst>
                    <a:ext uri="{9D8B030D-6E8A-4147-A177-3AD203B41FA5}">
                      <a16:colId xmlns:a16="http://schemas.microsoft.com/office/drawing/2014/main" val="1331650476"/>
                    </a:ext>
                  </a:extLst>
                </a:gridCol>
                <a:gridCol w="2441289">
                  <a:extLst>
                    <a:ext uri="{9D8B030D-6E8A-4147-A177-3AD203B41FA5}">
                      <a16:colId xmlns:a16="http://schemas.microsoft.com/office/drawing/2014/main" val="2833282244"/>
                    </a:ext>
                  </a:extLst>
                </a:gridCol>
              </a:tblGrid>
              <a:tr h="288973">
                <a:tc gridSpan="2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기능명세서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4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949810"/>
                  </a:ext>
                </a:extLst>
              </a:tr>
              <a:tr h="838021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1</a:t>
                      </a:r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경기 리포트</a:t>
                      </a:r>
                      <a:endParaRPr lang="en-US" altLang="ko-KR" sz="1300" kern="1200" spc="-150" dirty="0">
                        <a:solidFill>
                          <a:schemeClr val="tx1"/>
                        </a:solidFill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-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 특정 일자의 경기 결과 및 경기 분석 결과를 보여주는 페이지</a:t>
                      </a:r>
                      <a:b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</a:b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- 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첫 세팅 화면은 최근 업데이트한 경기 일자 기준으로 보여줌</a:t>
                      </a:r>
                      <a:endParaRPr lang="en-US" altLang="ko-KR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8995814"/>
                  </a:ext>
                </a:extLst>
              </a:tr>
              <a:tr h="462356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2</a:t>
                      </a:r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경기 일자</a:t>
                      </a:r>
                      <a:endParaRPr lang="en-US" altLang="ko-KR" sz="1300" kern="1200" spc="-150" dirty="0">
                        <a:solidFill>
                          <a:schemeClr val="tx1"/>
                        </a:solidFill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- 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날짜  및 시간 선택에 따라</a:t>
                      </a: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, 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경기 결과</a:t>
                      </a: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&amp;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라인업</a:t>
                      </a: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&amp;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경기분석 내용 달라짐</a:t>
                      </a:r>
                      <a:b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</a:b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(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입력 방식은 다음 페이지에</a:t>
                      </a: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835992"/>
                  </a:ext>
                </a:extLst>
              </a:tr>
              <a:tr h="754611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3</a:t>
                      </a:r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경기 결과</a:t>
                      </a:r>
                      <a:endParaRPr lang="en-US" altLang="ko-KR" sz="1300" kern="1200" spc="-150" dirty="0">
                        <a:solidFill>
                          <a:schemeClr val="tx1"/>
                        </a:solidFill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- 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 경기 결과는 상단에  각 팀의 승점을 표시</a:t>
                      </a:r>
                      <a:endParaRPr lang="en-US" altLang="ko-KR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- 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하단에는 각 팀의 </a:t>
                      </a:r>
                      <a:r>
                        <a:rPr lang="ko-KR" altLang="en-US" sz="1300" kern="1200" spc="-150" dirty="0" err="1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쿼터별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 점수와 승리 횟수</a:t>
                      </a: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, 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무승부 횟수</a:t>
                      </a: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, 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패배 횟수</a:t>
                      </a: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, 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골득실과 승점을  표 형식으로 표시</a:t>
                      </a:r>
                      <a:endParaRPr lang="en-US" altLang="ko-KR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705699"/>
                  </a:ext>
                </a:extLst>
              </a:tr>
              <a:tr h="60275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4</a:t>
                      </a:r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현재 사용자가 보고 있는 팀의 이름을 왼쪽으로  표시</a:t>
                      </a:r>
                      <a:endParaRPr lang="en-US" altLang="ko-KR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( 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만약 </a:t>
                      </a: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TEAM_A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의 팀 프로필 화면에서 경기 리포트  페이지로 이동했다면</a:t>
                      </a: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, 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경기 결과의 왼쪽에는</a:t>
                      </a: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 TEAM_A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의 이름을 표시</a:t>
                      </a: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)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967058"/>
                  </a:ext>
                </a:extLst>
              </a:tr>
              <a:tr h="416484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순위  및 골득실 </a:t>
                      </a: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·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 승점 계산 방식 </a:t>
                      </a:r>
                      <a:b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</a:b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순위</a:t>
                      </a: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: 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승점</a:t>
                      </a: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 &gt;  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골득실 순으로 계산</a:t>
                      </a:r>
                    </a:p>
                    <a:p>
                      <a:pPr marL="0" algn="l" defTabSz="914400" rtl="0" eaLnBrk="1" latinLnBrk="1" hangingPunct="1"/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승점 </a:t>
                      </a: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: 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승 </a:t>
                      </a: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+3 / 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무 </a:t>
                      </a: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+2 / 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패 </a:t>
                      </a: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0</a:t>
                      </a:r>
                    </a:p>
                    <a:p>
                      <a:pPr marL="0" algn="l" defTabSz="914400" rtl="0" eaLnBrk="1" latinLnBrk="1" hangingPunct="1"/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골득실 </a:t>
                      </a: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: 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넣은 골 </a:t>
                      </a: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- 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먹힌 골</a:t>
                      </a: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 </a:t>
                      </a:r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70298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A901FDCD-A357-4B5E-3D8B-45472AE8620A}"/>
              </a:ext>
            </a:extLst>
          </p:cNvPr>
          <p:cNvSpPr txBox="1"/>
          <p:nvPr/>
        </p:nvSpPr>
        <p:spPr>
          <a:xfrm>
            <a:off x="7841819" y="1569025"/>
            <a:ext cx="7360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ko-KR" altLang="en-US" dirty="0"/>
              <a:t>홍길동님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C683111-0692-F1D8-9434-EAC2E86CA5A6}"/>
              </a:ext>
            </a:extLst>
          </p:cNvPr>
          <p:cNvGrpSpPr/>
          <p:nvPr/>
        </p:nvGrpSpPr>
        <p:grpSpPr>
          <a:xfrm>
            <a:off x="8517537" y="1519556"/>
            <a:ext cx="326367" cy="326367"/>
            <a:chOff x="12487836" y="2521850"/>
            <a:chExt cx="381000" cy="381000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C7491F62-99B2-BAAA-757E-3C49EC62C1CD}"/>
                </a:ext>
              </a:extLst>
            </p:cNvPr>
            <p:cNvSpPr/>
            <p:nvPr/>
          </p:nvSpPr>
          <p:spPr>
            <a:xfrm>
              <a:off x="12487836" y="2521850"/>
              <a:ext cx="381000" cy="381000"/>
            </a:xfrm>
            <a:prstGeom prst="ellipse">
              <a:avLst/>
            </a:prstGeom>
            <a:solidFill>
              <a:srgbClr val="D1D1D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" name="그림 15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D2B1D37C-CC6B-2AB5-72B7-9FA1664E73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543698" y="2579140"/>
              <a:ext cx="266420" cy="266420"/>
            </a:xfrm>
            <a:prstGeom prst="rect">
              <a:avLst/>
            </a:prstGeom>
          </p:spPr>
        </p:pic>
      </p:grpSp>
      <p:sp>
        <p:nvSpPr>
          <p:cNvPr id="107" name="TextBox 106">
            <a:extLst>
              <a:ext uri="{FF2B5EF4-FFF2-40B4-BE49-F238E27FC236}">
                <a16:creationId xmlns:a16="http://schemas.microsoft.com/office/drawing/2014/main" id="{B65B8C98-4CB9-6532-8A93-61B82EA7D627}"/>
              </a:ext>
            </a:extLst>
          </p:cNvPr>
          <p:cNvSpPr txBox="1"/>
          <p:nvPr/>
        </p:nvSpPr>
        <p:spPr>
          <a:xfrm>
            <a:off x="1415590" y="4248743"/>
            <a:ext cx="768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경기 결과</a:t>
            </a:r>
          </a:p>
        </p:txBody>
      </p: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D947BD37-A7AF-8122-F7DD-2F444CF66E2B}"/>
              </a:ext>
            </a:extLst>
          </p:cNvPr>
          <p:cNvGrpSpPr/>
          <p:nvPr/>
        </p:nvGrpSpPr>
        <p:grpSpPr>
          <a:xfrm>
            <a:off x="3000611" y="4592452"/>
            <a:ext cx="3926047" cy="307777"/>
            <a:chOff x="3407008" y="4370783"/>
            <a:chExt cx="3926047" cy="307777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CDB54AF-1765-81D6-6902-AA54718A28CC}"/>
                </a:ext>
              </a:extLst>
            </p:cNvPr>
            <p:cNvSpPr txBox="1"/>
            <p:nvPr/>
          </p:nvSpPr>
          <p:spPr>
            <a:xfrm>
              <a:off x="3407008" y="4370783"/>
              <a:ext cx="7601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/>
                <a:t>TEAM_A</a:t>
              </a:r>
              <a:endParaRPr lang="ko-KR" alt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0293313-C9B6-8AD3-7A90-1C50243294F0}"/>
                </a:ext>
              </a:extLst>
            </p:cNvPr>
            <p:cNvSpPr txBox="1"/>
            <p:nvPr/>
          </p:nvSpPr>
          <p:spPr>
            <a:xfrm>
              <a:off x="6572911" y="4370783"/>
              <a:ext cx="7601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/>
                <a:t>TEAM_B</a:t>
              </a:r>
              <a:endParaRPr lang="ko-KR" altLang="en-US" dirty="0"/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39C4BB90-9AF1-3E21-34F4-83F0F68E5035}"/>
                </a:ext>
              </a:extLst>
            </p:cNvPr>
            <p:cNvSpPr/>
            <p:nvPr/>
          </p:nvSpPr>
          <p:spPr>
            <a:xfrm>
              <a:off x="4811760" y="4390630"/>
              <a:ext cx="1116544" cy="268082"/>
            </a:xfrm>
            <a:prstGeom prst="roundRect">
              <a:avLst/>
            </a:prstGeom>
            <a:solidFill>
              <a:srgbClr val="D1D1D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5 : 8</a:t>
              </a:r>
              <a:endParaRPr lang="ko-KR" altLang="en-US" sz="140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90853202-EC51-75E7-E3DE-B6051E6D765D}"/>
              </a:ext>
            </a:extLst>
          </p:cNvPr>
          <p:cNvSpPr/>
          <p:nvPr/>
        </p:nvSpPr>
        <p:spPr>
          <a:xfrm>
            <a:off x="2205830" y="3793019"/>
            <a:ext cx="1581250" cy="296189"/>
          </a:xfrm>
          <a:prstGeom prst="round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pc="-150" dirty="0">
                <a:solidFill>
                  <a:schemeClr val="tx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5</a:t>
            </a:r>
            <a:r>
              <a:rPr lang="ko-KR" altLang="en-US" sz="1400" spc="-150" dirty="0">
                <a:solidFill>
                  <a:schemeClr val="tx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월 </a:t>
            </a:r>
            <a:r>
              <a:rPr lang="en-US" altLang="ko-KR" sz="1400" spc="-150" dirty="0">
                <a:solidFill>
                  <a:schemeClr val="tx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3</a:t>
            </a:r>
            <a:r>
              <a:rPr lang="ko-KR" altLang="en-US" sz="1400" spc="-150" dirty="0">
                <a:solidFill>
                  <a:schemeClr val="tx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일 금요일    </a:t>
            </a:r>
            <a:r>
              <a:rPr lang="en-US" altLang="ko-KR" sz="1400" kern="1200" spc="-15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▼</a:t>
            </a:r>
            <a:endParaRPr lang="ko-KR" altLang="en-US" sz="1400" spc="-150" dirty="0">
              <a:solidFill>
                <a:schemeClr val="tx1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E96BFF2-D4B5-3302-BA65-381D5552667D}"/>
              </a:ext>
            </a:extLst>
          </p:cNvPr>
          <p:cNvSpPr txBox="1"/>
          <p:nvPr/>
        </p:nvSpPr>
        <p:spPr>
          <a:xfrm>
            <a:off x="2296258" y="2076691"/>
            <a:ext cx="9060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ko-KR" altLang="en-US" dirty="0" err="1"/>
              <a:t>풋살장</a:t>
            </a:r>
            <a:r>
              <a:rPr lang="ko-KR" altLang="en-US" dirty="0"/>
              <a:t> 예약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3D10B2C-4E41-DEEA-051B-7F0E68804F9D}"/>
              </a:ext>
            </a:extLst>
          </p:cNvPr>
          <p:cNvSpPr txBox="1"/>
          <p:nvPr/>
        </p:nvSpPr>
        <p:spPr>
          <a:xfrm>
            <a:off x="4482889" y="2076690"/>
            <a:ext cx="796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FA TEAM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9B02113-8174-5610-933E-328967F5CA3A}"/>
              </a:ext>
            </a:extLst>
          </p:cNvPr>
          <p:cNvSpPr txBox="1"/>
          <p:nvPr/>
        </p:nvSpPr>
        <p:spPr>
          <a:xfrm>
            <a:off x="6515120" y="2076691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Chatbot</a:t>
            </a:r>
            <a:endParaRPr lang="ko-KR" alt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E7C7EA6-3013-0333-AE37-3C1F5D428507}"/>
              </a:ext>
            </a:extLst>
          </p:cNvPr>
          <p:cNvSpPr txBox="1"/>
          <p:nvPr/>
        </p:nvSpPr>
        <p:spPr>
          <a:xfrm>
            <a:off x="1403387" y="3785442"/>
            <a:ext cx="768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경기 일자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C76C653-E9A7-0E5D-4558-5F8C173E7E76}"/>
              </a:ext>
            </a:extLst>
          </p:cNvPr>
          <p:cNvSpPr txBox="1"/>
          <p:nvPr/>
        </p:nvSpPr>
        <p:spPr>
          <a:xfrm>
            <a:off x="4379831" y="2369323"/>
            <a:ext cx="9843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Team Match</a:t>
            </a:r>
            <a:endParaRPr lang="ko-KR" alt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8A18353-4EEB-6E12-0209-80224FFA69E7}"/>
              </a:ext>
            </a:extLst>
          </p:cNvPr>
          <p:cNvSpPr txBox="1"/>
          <p:nvPr/>
        </p:nvSpPr>
        <p:spPr>
          <a:xfrm>
            <a:off x="3277287" y="2369323"/>
            <a:ext cx="8993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>
                <a:solidFill>
                  <a:schemeClr val="accent1"/>
                </a:solidFill>
              </a:rPr>
              <a:t>Team Story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91F0FEA-495B-DF12-4ED1-F77384EED198}"/>
              </a:ext>
            </a:extLst>
          </p:cNvPr>
          <p:cNvSpPr txBox="1"/>
          <p:nvPr/>
        </p:nvSpPr>
        <p:spPr>
          <a:xfrm>
            <a:off x="5567334" y="2369323"/>
            <a:ext cx="7876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My Team</a:t>
            </a:r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D248C202-EC29-169D-A085-643E62B4AC17}"/>
              </a:ext>
            </a:extLst>
          </p:cNvPr>
          <p:cNvGrpSpPr/>
          <p:nvPr/>
        </p:nvGrpSpPr>
        <p:grpSpPr>
          <a:xfrm>
            <a:off x="1119825" y="3781431"/>
            <a:ext cx="266420" cy="307777"/>
            <a:chOff x="7394543" y="1579667"/>
            <a:chExt cx="266420" cy="307777"/>
          </a:xfrm>
        </p:grpSpPr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5F9FF3B6-93EB-74CC-29DC-B89A231F8386}"/>
                </a:ext>
              </a:extLst>
            </p:cNvPr>
            <p:cNvSpPr/>
            <p:nvPr/>
          </p:nvSpPr>
          <p:spPr>
            <a:xfrm>
              <a:off x="7424116" y="1598847"/>
              <a:ext cx="234355" cy="2312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ko-KR" altLang="en-US" sz="1400" spc="-15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224AD3C-350D-01DA-F873-447D6BD11DBF}"/>
                </a:ext>
              </a:extLst>
            </p:cNvPr>
            <p:cNvSpPr txBox="1"/>
            <p:nvPr/>
          </p:nvSpPr>
          <p:spPr>
            <a:xfrm>
              <a:off x="7394543" y="1579667"/>
              <a:ext cx="266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>
                  <a:solidFill>
                    <a:schemeClr val="bg1"/>
                  </a:solidFill>
                </a:rPr>
                <a:t>2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7B8E7C27-9ABA-2B78-7FAC-402F3ED2A497}"/>
              </a:ext>
            </a:extLst>
          </p:cNvPr>
          <p:cNvSpPr/>
          <p:nvPr/>
        </p:nvSpPr>
        <p:spPr>
          <a:xfrm>
            <a:off x="2364618" y="3288172"/>
            <a:ext cx="983190" cy="288349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9CD661A3-088B-E0C8-66B7-0DE9A7A0CB5C}"/>
              </a:ext>
            </a:extLst>
          </p:cNvPr>
          <p:cNvSpPr/>
          <p:nvPr/>
        </p:nvSpPr>
        <p:spPr>
          <a:xfrm>
            <a:off x="1433762" y="3291011"/>
            <a:ext cx="657669" cy="288349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BF3C4246-4E27-E3F6-BB04-FB171B23728C}"/>
              </a:ext>
            </a:extLst>
          </p:cNvPr>
          <p:cNvSpPr txBox="1"/>
          <p:nvPr/>
        </p:nvSpPr>
        <p:spPr>
          <a:xfrm>
            <a:off x="2167878" y="2861436"/>
            <a:ext cx="7601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-150" dirty="0">
                <a:solidFill>
                  <a:schemeClr val="accent2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TEAM_A</a:t>
            </a:r>
            <a:endParaRPr lang="ko-KR" altLang="en-US" sz="1400" spc="-150" dirty="0">
              <a:solidFill>
                <a:schemeClr val="accent2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1D0B3D66-395B-1B67-30E0-0CB3F109373E}"/>
              </a:ext>
            </a:extLst>
          </p:cNvPr>
          <p:cNvSpPr txBox="1"/>
          <p:nvPr/>
        </p:nvSpPr>
        <p:spPr>
          <a:xfrm>
            <a:off x="1447445" y="3295228"/>
            <a:ext cx="6303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ko-KR" altLang="en-US" dirty="0"/>
              <a:t>팀 소개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68BC519F-867A-4429-171D-12C5457AAA58}"/>
              </a:ext>
            </a:extLst>
          </p:cNvPr>
          <p:cNvSpPr txBox="1"/>
          <p:nvPr/>
        </p:nvSpPr>
        <p:spPr>
          <a:xfrm>
            <a:off x="2391851" y="3286110"/>
            <a:ext cx="9060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ko-KR" altLang="en-US" dirty="0"/>
              <a:t>경기 리포트</a:t>
            </a: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87A6220B-DD82-6DBF-14DA-C1E9E4DC3BC9}"/>
              </a:ext>
            </a:extLst>
          </p:cNvPr>
          <p:cNvSpPr/>
          <p:nvPr/>
        </p:nvSpPr>
        <p:spPr>
          <a:xfrm>
            <a:off x="3592300" y="3291011"/>
            <a:ext cx="960304" cy="288349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FF826757-C2A1-6C54-79C6-ABB49A610704}"/>
              </a:ext>
            </a:extLst>
          </p:cNvPr>
          <p:cNvSpPr txBox="1"/>
          <p:nvPr/>
        </p:nvSpPr>
        <p:spPr>
          <a:xfrm>
            <a:off x="3603204" y="3295153"/>
            <a:ext cx="9060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ko-KR" altLang="en-US" dirty="0"/>
              <a:t>팀 가입하기</a:t>
            </a:r>
          </a:p>
        </p:txBody>
      </p:sp>
      <p:grpSp>
        <p:nvGrpSpPr>
          <p:cNvPr id="136" name="그룹 135">
            <a:extLst>
              <a:ext uri="{FF2B5EF4-FFF2-40B4-BE49-F238E27FC236}">
                <a16:creationId xmlns:a16="http://schemas.microsoft.com/office/drawing/2014/main" id="{1EB3F10A-954E-1299-8650-67B2BCBD2630}"/>
              </a:ext>
            </a:extLst>
          </p:cNvPr>
          <p:cNvGrpSpPr/>
          <p:nvPr/>
        </p:nvGrpSpPr>
        <p:grpSpPr>
          <a:xfrm>
            <a:off x="1119825" y="4260319"/>
            <a:ext cx="266420" cy="307777"/>
            <a:chOff x="7394543" y="1579667"/>
            <a:chExt cx="266420" cy="307777"/>
          </a:xfrm>
        </p:grpSpPr>
        <p:sp>
          <p:nvSpPr>
            <p:cNvPr id="137" name="타원 136">
              <a:extLst>
                <a:ext uri="{FF2B5EF4-FFF2-40B4-BE49-F238E27FC236}">
                  <a16:creationId xmlns:a16="http://schemas.microsoft.com/office/drawing/2014/main" id="{E7027BB2-C99A-B145-19D7-B01314DACE41}"/>
                </a:ext>
              </a:extLst>
            </p:cNvPr>
            <p:cNvSpPr/>
            <p:nvPr/>
          </p:nvSpPr>
          <p:spPr>
            <a:xfrm>
              <a:off x="7424116" y="1598847"/>
              <a:ext cx="234355" cy="2312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ko-KR" altLang="en-US" sz="1400" spc="-15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EAA0A268-9CA6-CDA0-9227-01EF57E23CE6}"/>
                </a:ext>
              </a:extLst>
            </p:cNvPr>
            <p:cNvSpPr txBox="1"/>
            <p:nvPr/>
          </p:nvSpPr>
          <p:spPr>
            <a:xfrm>
              <a:off x="7394543" y="1579667"/>
              <a:ext cx="266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>
                  <a:solidFill>
                    <a:schemeClr val="bg1"/>
                  </a:solidFill>
                </a:rPr>
                <a:t>3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39" name="TextBox 138">
            <a:extLst>
              <a:ext uri="{FF2B5EF4-FFF2-40B4-BE49-F238E27FC236}">
                <a16:creationId xmlns:a16="http://schemas.microsoft.com/office/drawing/2014/main" id="{9A85CCA1-D181-9A8F-2432-4A38F84258CC}"/>
              </a:ext>
            </a:extLst>
          </p:cNvPr>
          <p:cNvSpPr txBox="1"/>
          <p:nvPr/>
        </p:nvSpPr>
        <p:spPr>
          <a:xfrm>
            <a:off x="1348696" y="2878022"/>
            <a:ext cx="768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팀 프로필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51ADACB-3AC9-48A7-4367-ECE2607887EF}"/>
              </a:ext>
            </a:extLst>
          </p:cNvPr>
          <p:cNvGrpSpPr/>
          <p:nvPr/>
        </p:nvGrpSpPr>
        <p:grpSpPr>
          <a:xfrm>
            <a:off x="2143660" y="3183046"/>
            <a:ext cx="266420" cy="307777"/>
            <a:chOff x="7394543" y="1579667"/>
            <a:chExt cx="266420" cy="307777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F38B5BBF-9BD1-EE8A-784D-18C15E3E5FB6}"/>
                </a:ext>
              </a:extLst>
            </p:cNvPr>
            <p:cNvSpPr/>
            <p:nvPr/>
          </p:nvSpPr>
          <p:spPr>
            <a:xfrm>
              <a:off x="7424116" y="1598847"/>
              <a:ext cx="234355" cy="2312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ko-KR" altLang="en-US" sz="1400" spc="-15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4FD8630-0738-5ADB-818A-9539C45BD93A}"/>
                </a:ext>
              </a:extLst>
            </p:cNvPr>
            <p:cNvSpPr txBox="1"/>
            <p:nvPr/>
          </p:nvSpPr>
          <p:spPr>
            <a:xfrm>
              <a:off x="7394543" y="1579667"/>
              <a:ext cx="266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>
                  <a:solidFill>
                    <a:schemeClr val="bg1"/>
                  </a:solidFill>
                </a:rPr>
                <a:t>1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F812FA56-6CA5-7866-8308-BB330525B885}"/>
              </a:ext>
            </a:extLst>
          </p:cNvPr>
          <p:cNvSpPr/>
          <p:nvPr/>
        </p:nvSpPr>
        <p:spPr>
          <a:xfrm>
            <a:off x="3890714" y="3799283"/>
            <a:ext cx="2002675" cy="296189"/>
          </a:xfrm>
          <a:prstGeom prst="round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pc="-150" dirty="0">
                <a:solidFill>
                  <a:schemeClr val="tx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오후 </a:t>
            </a:r>
            <a:r>
              <a:rPr lang="en-US" altLang="ko-KR" sz="1400" spc="-150" dirty="0">
                <a:solidFill>
                  <a:schemeClr val="tx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06:00 – </a:t>
            </a:r>
            <a:r>
              <a:rPr lang="ko-KR" altLang="en-US" sz="1400" spc="-150" dirty="0">
                <a:solidFill>
                  <a:schemeClr val="tx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오후 </a:t>
            </a:r>
            <a:r>
              <a:rPr lang="en-US" altLang="ko-KR" sz="1400" spc="-150" dirty="0">
                <a:solidFill>
                  <a:schemeClr val="tx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08:00</a:t>
            </a:r>
            <a:r>
              <a:rPr lang="ko-KR" altLang="en-US" sz="1400" spc="-150" dirty="0">
                <a:solidFill>
                  <a:schemeClr val="tx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   </a:t>
            </a:r>
            <a:r>
              <a:rPr lang="en-US" altLang="ko-KR" sz="1400" kern="1200" spc="-15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▼</a:t>
            </a:r>
            <a:endParaRPr lang="ko-KR" altLang="en-US" sz="1400" spc="-150" dirty="0">
              <a:solidFill>
                <a:schemeClr val="tx1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DE097C3F-EC1A-1A95-F102-4C75A4FF2D2F}"/>
              </a:ext>
            </a:extLst>
          </p:cNvPr>
          <p:cNvGrpSpPr/>
          <p:nvPr/>
        </p:nvGrpSpPr>
        <p:grpSpPr>
          <a:xfrm>
            <a:off x="2131327" y="5125915"/>
            <a:ext cx="5556189" cy="1027726"/>
            <a:chOff x="2537724" y="4848828"/>
            <a:chExt cx="5556189" cy="1027726"/>
          </a:xfrm>
        </p:grpSpPr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CE757246-4560-30F9-5E81-28D3FD6E80AC}"/>
                </a:ext>
              </a:extLst>
            </p:cNvPr>
            <p:cNvCxnSpPr>
              <a:cxnSpLocks/>
            </p:cNvCxnSpPr>
            <p:nvPr/>
          </p:nvCxnSpPr>
          <p:spPr>
            <a:xfrm>
              <a:off x="2557555" y="5165841"/>
              <a:ext cx="5536358" cy="0"/>
            </a:xfrm>
            <a:prstGeom prst="line">
              <a:avLst/>
            </a:prstGeom>
            <a:ln>
              <a:solidFill>
                <a:srgbClr val="D1D1D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0" name="그룹 79">
              <a:extLst>
                <a:ext uri="{FF2B5EF4-FFF2-40B4-BE49-F238E27FC236}">
                  <a16:creationId xmlns:a16="http://schemas.microsoft.com/office/drawing/2014/main" id="{105F866B-8B79-5B06-09A4-4C88082D4A9B}"/>
                </a:ext>
              </a:extLst>
            </p:cNvPr>
            <p:cNvGrpSpPr/>
            <p:nvPr/>
          </p:nvGrpSpPr>
          <p:grpSpPr>
            <a:xfrm>
              <a:off x="2537724" y="4848828"/>
              <a:ext cx="5443894" cy="1027726"/>
              <a:chOff x="2537724" y="4848828"/>
              <a:chExt cx="5443894" cy="1027726"/>
            </a:xfrm>
          </p:grpSpPr>
          <p:grpSp>
            <p:nvGrpSpPr>
              <p:cNvPr id="76" name="그룹 75">
                <a:extLst>
                  <a:ext uri="{FF2B5EF4-FFF2-40B4-BE49-F238E27FC236}">
                    <a16:creationId xmlns:a16="http://schemas.microsoft.com/office/drawing/2014/main" id="{70CD504C-A42D-5F26-8295-9F912C2AA9D7}"/>
                  </a:ext>
                </a:extLst>
              </p:cNvPr>
              <p:cNvGrpSpPr/>
              <p:nvPr/>
            </p:nvGrpSpPr>
            <p:grpSpPr>
              <a:xfrm>
                <a:off x="2537724" y="5234927"/>
                <a:ext cx="782511" cy="641627"/>
                <a:chOff x="2537724" y="5262635"/>
                <a:chExt cx="782511" cy="641627"/>
              </a:xfrm>
            </p:grpSpPr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D104B65C-34D5-5F4C-F499-57B87E314CE2}"/>
                    </a:ext>
                  </a:extLst>
                </p:cNvPr>
                <p:cNvSpPr txBox="1"/>
                <p:nvPr/>
              </p:nvSpPr>
              <p:spPr>
                <a:xfrm>
                  <a:off x="2537724" y="5262635"/>
                  <a:ext cx="76014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ko-KR"/>
                  </a:defPPr>
                  <a:lvl1pPr>
                    <a:defRPr sz="1400" spc="-150">
                      <a:latin typeface="KoPubWorld돋움체 Light" panose="00000300000000000000" pitchFamily="2" charset="-127"/>
                      <a:ea typeface="KoPubWorld돋움체 Light" panose="00000300000000000000" pitchFamily="2" charset="-127"/>
                      <a:cs typeface="KoPubWorld돋움체 Light" panose="00000300000000000000" pitchFamily="2" charset="-127"/>
                    </a:defRPr>
                  </a:lvl1pPr>
                </a:lstStyle>
                <a:p>
                  <a:r>
                    <a:rPr lang="en-US" altLang="ko-KR" dirty="0"/>
                    <a:t>TEAM_A</a:t>
                  </a:r>
                  <a:endParaRPr lang="ko-KR" altLang="en-US" dirty="0"/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DDF9C050-2377-E380-F3AA-DFFF69B872A8}"/>
                    </a:ext>
                  </a:extLst>
                </p:cNvPr>
                <p:cNvSpPr txBox="1"/>
                <p:nvPr/>
              </p:nvSpPr>
              <p:spPr>
                <a:xfrm>
                  <a:off x="2560091" y="5596485"/>
                  <a:ext cx="76014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ko-KR"/>
                  </a:defPPr>
                  <a:lvl1pPr>
                    <a:defRPr sz="1400" spc="-150">
                      <a:latin typeface="KoPubWorld돋움체 Light" panose="00000300000000000000" pitchFamily="2" charset="-127"/>
                      <a:ea typeface="KoPubWorld돋움체 Light" panose="00000300000000000000" pitchFamily="2" charset="-127"/>
                      <a:cs typeface="KoPubWorld돋움체 Light" panose="00000300000000000000" pitchFamily="2" charset="-127"/>
                    </a:defRPr>
                  </a:lvl1pPr>
                </a:lstStyle>
                <a:p>
                  <a:r>
                    <a:rPr lang="en-US" altLang="ko-KR" dirty="0"/>
                    <a:t>TEAM_B</a:t>
                  </a:r>
                  <a:endParaRPr lang="ko-KR" altLang="en-US" dirty="0"/>
                </a:p>
              </p:txBody>
            </p:sp>
          </p:grpSp>
          <p:grpSp>
            <p:nvGrpSpPr>
              <p:cNvPr id="79" name="그룹 78">
                <a:extLst>
                  <a:ext uri="{FF2B5EF4-FFF2-40B4-BE49-F238E27FC236}">
                    <a16:creationId xmlns:a16="http://schemas.microsoft.com/office/drawing/2014/main" id="{B93CA676-0628-509E-34DF-6068A0388F1D}"/>
                  </a:ext>
                </a:extLst>
              </p:cNvPr>
              <p:cNvGrpSpPr/>
              <p:nvPr/>
            </p:nvGrpSpPr>
            <p:grpSpPr>
              <a:xfrm>
                <a:off x="3378802" y="4848828"/>
                <a:ext cx="4602816" cy="1027726"/>
                <a:chOff x="3378802" y="4848828"/>
                <a:chExt cx="4602816" cy="1027726"/>
              </a:xfrm>
            </p:grpSpPr>
            <p:grpSp>
              <p:nvGrpSpPr>
                <p:cNvPr id="77" name="그룹 76">
                  <a:extLst>
                    <a:ext uri="{FF2B5EF4-FFF2-40B4-BE49-F238E27FC236}">
                      <a16:creationId xmlns:a16="http://schemas.microsoft.com/office/drawing/2014/main" id="{8953126A-B5D5-DC78-91DD-2C58932E4D6B}"/>
                    </a:ext>
                  </a:extLst>
                </p:cNvPr>
                <p:cNvGrpSpPr/>
                <p:nvPr/>
              </p:nvGrpSpPr>
              <p:grpSpPr>
                <a:xfrm>
                  <a:off x="3378802" y="4848828"/>
                  <a:ext cx="383438" cy="1027726"/>
                  <a:chOff x="3378802" y="4876536"/>
                  <a:chExt cx="383438" cy="1027726"/>
                </a:xfrm>
              </p:grpSpPr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14CFE02C-413A-6F07-89D1-182E5E0CB96C}"/>
                      </a:ext>
                    </a:extLst>
                  </p:cNvPr>
                  <p:cNvSpPr txBox="1"/>
                  <p:nvPr/>
                </p:nvSpPr>
                <p:spPr>
                  <a:xfrm>
                    <a:off x="3378802" y="4876536"/>
                    <a:ext cx="38343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>
                    <a:defPPr>
                      <a:defRPr lang="ko-KR"/>
                    </a:defPPr>
                    <a:lvl1pPr>
                      <a:defRPr sz="1400" spc="-15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defRPr>
                    </a:lvl1pPr>
                  </a:lstStyle>
                  <a:p>
                    <a:r>
                      <a:rPr lang="en-US" altLang="ko-KR" dirty="0"/>
                      <a:t>1Q</a:t>
                    </a:r>
                    <a:endParaRPr lang="ko-KR" altLang="en-US" dirty="0"/>
                  </a:p>
                </p:txBody>
              </p:sp>
              <p:sp>
                <p:nvSpPr>
                  <p:cNvPr id="59" name="TextBox 58">
                    <a:extLst>
                      <a:ext uri="{FF2B5EF4-FFF2-40B4-BE49-F238E27FC236}">
                        <a16:creationId xmlns:a16="http://schemas.microsoft.com/office/drawing/2014/main" id="{774DBB24-2428-0BAE-D051-AD2B237D081D}"/>
                      </a:ext>
                    </a:extLst>
                  </p:cNvPr>
                  <p:cNvSpPr txBox="1"/>
                  <p:nvPr/>
                </p:nvSpPr>
                <p:spPr>
                  <a:xfrm>
                    <a:off x="3437311" y="5262636"/>
                    <a:ext cx="266420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>
                    <a:defPPr>
                      <a:defRPr lang="ko-KR"/>
                    </a:defPPr>
                    <a:lvl1pPr>
                      <a:defRPr sz="1400" spc="-15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defRPr>
                    </a:lvl1pPr>
                  </a:lstStyle>
                  <a:p>
                    <a:r>
                      <a:rPr lang="en-US" altLang="ko-KR" dirty="0"/>
                      <a:t>3</a:t>
                    </a:r>
                    <a:endParaRPr lang="ko-KR" altLang="en-US" dirty="0"/>
                  </a:p>
                </p:txBody>
              </p:sp>
              <p:sp>
                <p:nvSpPr>
                  <p:cNvPr id="62" name="TextBox 61">
                    <a:extLst>
                      <a:ext uri="{FF2B5EF4-FFF2-40B4-BE49-F238E27FC236}">
                        <a16:creationId xmlns:a16="http://schemas.microsoft.com/office/drawing/2014/main" id="{F6433B1B-5754-B743-A277-0F6BB2C06928}"/>
                      </a:ext>
                    </a:extLst>
                  </p:cNvPr>
                  <p:cNvSpPr txBox="1"/>
                  <p:nvPr/>
                </p:nvSpPr>
                <p:spPr>
                  <a:xfrm>
                    <a:off x="3437311" y="5596485"/>
                    <a:ext cx="266420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>
                    <a:defPPr>
                      <a:defRPr lang="ko-KR"/>
                    </a:defPPr>
                    <a:lvl1pPr>
                      <a:defRPr sz="1400" spc="-15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defRPr>
                    </a:lvl1pPr>
                  </a:lstStyle>
                  <a:p>
                    <a:r>
                      <a:rPr lang="en-US" altLang="ko-KR" dirty="0"/>
                      <a:t>2</a:t>
                    </a:r>
                    <a:endParaRPr lang="ko-KR" altLang="en-US" dirty="0"/>
                  </a:p>
                </p:txBody>
              </p:sp>
            </p:grpSp>
            <p:grpSp>
              <p:nvGrpSpPr>
                <p:cNvPr id="27" name="그룹 26">
                  <a:extLst>
                    <a:ext uri="{FF2B5EF4-FFF2-40B4-BE49-F238E27FC236}">
                      <a16:creationId xmlns:a16="http://schemas.microsoft.com/office/drawing/2014/main" id="{FDC02286-AD17-46E0-C2C9-A2D0DA79D136}"/>
                    </a:ext>
                  </a:extLst>
                </p:cNvPr>
                <p:cNvGrpSpPr/>
                <p:nvPr/>
              </p:nvGrpSpPr>
              <p:grpSpPr>
                <a:xfrm>
                  <a:off x="3909831" y="4848828"/>
                  <a:ext cx="383438" cy="1027726"/>
                  <a:chOff x="3526580" y="4858064"/>
                  <a:chExt cx="383438" cy="1027726"/>
                </a:xfrm>
              </p:grpSpPr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F0A717FC-FE44-6311-0288-05A417649BF8}"/>
                      </a:ext>
                    </a:extLst>
                  </p:cNvPr>
                  <p:cNvSpPr txBox="1"/>
                  <p:nvPr/>
                </p:nvSpPr>
                <p:spPr>
                  <a:xfrm>
                    <a:off x="3526580" y="4858064"/>
                    <a:ext cx="38343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>
                    <a:defPPr>
                      <a:defRPr lang="ko-KR"/>
                    </a:defPPr>
                    <a:lvl1pPr>
                      <a:defRPr sz="1400" spc="-15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defRPr>
                    </a:lvl1pPr>
                  </a:lstStyle>
                  <a:p>
                    <a:r>
                      <a:rPr lang="en-US" altLang="ko-KR" dirty="0"/>
                      <a:t>2Q</a:t>
                    </a:r>
                    <a:endParaRPr lang="ko-KR" altLang="en-US" dirty="0"/>
                  </a:p>
                </p:txBody>
              </p:sp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7AF3E1DA-FBE8-517E-92DB-0DD778D9FE58}"/>
                      </a:ext>
                    </a:extLst>
                  </p:cNvPr>
                  <p:cNvSpPr txBox="1"/>
                  <p:nvPr/>
                </p:nvSpPr>
                <p:spPr>
                  <a:xfrm>
                    <a:off x="3585089" y="5244164"/>
                    <a:ext cx="266420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>
                    <a:defPPr>
                      <a:defRPr lang="ko-KR"/>
                    </a:defPPr>
                    <a:lvl1pPr>
                      <a:defRPr sz="1400" spc="-15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defRPr>
                    </a:lvl1pPr>
                  </a:lstStyle>
                  <a:p>
                    <a:r>
                      <a:rPr lang="en-US" altLang="ko-KR" dirty="0"/>
                      <a:t>2</a:t>
                    </a:r>
                    <a:endParaRPr lang="ko-KR" altLang="en-US" dirty="0"/>
                  </a:p>
                </p:txBody>
              </p:sp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0405E0F9-1B25-F126-3AB7-2E7641B0B7F4}"/>
                      </a:ext>
                    </a:extLst>
                  </p:cNvPr>
                  <p:cNvSpPr txBox="1"/>
                  <p:nvPr/>
                </p:nvSpPr>
                <p:spPr>
                  <a:xfrm>
                    <a:off x="3585089" y="5578013"/>
                    <a:ext cx="266420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>
                    <a:defPPr>
                      <a:defRPr lang="ko-KR"/>
                    </a:defPPr>
                    <a:lvl1pPr>
                      <a:defRPr sz="1400" spc="-15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defRPr>
                    </a:lvl1pPr>
                  </a:lstStyle>
                  <a:p>
                    <a:r>
                      <a:rPr lang="en-US" altLang="ko-KR" dirty="0"/>
                      <a:t>2</a:t>
                    </a:r>
                    <a:endParaRPr lang="ko-KR" altLang="en-US" dirty="0"/>
                  </a:p>
                </p:txBody>
              </p:sp>
            </p:grpSp>
            <p:grpSp>
              <p:nvGrpSpPr>
                <p:cNvPr id="31" name="그룹 30">
                  <a:extLst>
                    <a:ext uri="{FF2B5EF4-FFF2-40B4-BE49-F238E27FC236}">
                      <a16:creationId xmlns:a16="http://schemas.microsoft.com/office/drawing/2014/main" id="{05AE2583-0E0D-E1B8-685C-D1ADC51AF17D}"/>
                    </a:ext>
                  </a:extLst>
                </p:cNvPr>
                <p:cNvGrpSpPr/>
                <p:nvPr/>
              </p:nvGrpSpPr>
              <p:grpSpPr>
                <a:xfrm>
                  <a:off x="4440860" y="4848828"/>
                  <a:ext cx="383438" cy="1027726"/>
                  <a:chOff x="3526580" y="4858064"/>
                  <a:chExt cx="383438" cy="1027726"/>
                </a:xfrm>
              </p:grpSpPr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01368009-0818-9316-1938-8A0B47BA93F8}"/>
                      </a:ext>
                    </a:extLst>
                  </p:cNvPr>
                  <p:cNvSpPr txBox="1"/>
                  <p:nvPr/>
                </p:nvSpPr>
                <p:spPr>
                  <a:xfrm>
                    <a:off x="3526580" y="4858064"/>
                    <a:ext cx="38343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>
                    <a:defPPr>
                      <a:defRPr lang="ko-KR"/>
                    </a:defPPr>
                    <a:lvl1pPr>
                      <a:defRPr sz="1400" spc="-15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defRPr>
                    </a:lvl1pPr>
                  </a:lstStyle>
                  <a:p>
                    <a:r>
                      <a:rPr lang="en-US" altLang="ko-KR" dirty="0"/>
                      <a:t>3Q</a:t>
                    </a:r>
                    <a:endParaRPr lang="ko-KR" altLang="en-US" dirty="0"/>
                  </a:p>
                </p:txBody>
              </p:sp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6D3A0EEB-D4A6-1868-D1FC-BAF6C4460049}"/>
                      </a:ext>
                    </a:extLst>
                  </p:cNvPr>
                  <p:cNvSpPr txBox="1"/>
                  <p:nvPr/>
                </p:nvSpPr>
                <p:spPr>
                  <a:xfrm>
                    <a:off x="3585089" y="5244164"/>
                    <a:ext cx="266420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>
                    <a:defPPr>
                      <a:defRPr lang="ko-KR"/>
                    </a:defPPr>
                    <a:lvl1pPr>
                      <a:defRPr sz="1400" spc="-15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defRPr>
                    </a:lvl1pPr>
                  </a:lstStyle>
                  <a:p>
                    <a:r>
                      <a:rPr lang="en-US" altLang="ko-KR" dirty="0"/>
                      <a:t>2</a:t>
                    </a:r>
                    <a:endParaRPr lang="ko-KR" altLang="en-US" dirty="0"/>
                  </a:p>
                </p:txBody>
              </p:sp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8F702ACE-63C7-3586-2197-9C3F8A941A1E}"/>
                      </a:ext>
                    </a:extLst>
                  </p:cNvPr>
                  <p:cNvSpPr txBox="1"/>
                  <p:nvPr/>
                </p:nvSpPr>
                <p:spPr>
                  <a:xfrm>
                    <a:off x="3585089" y="5578013"/>
                    <a:ext cx="266420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>
                    <a:defPPr>
                      <a:defRPr lang="ko-KR"/>
                    </a:defPPr>
                    <a:lvl1pPr>
                      <a:defRPr sz="1400" spc="-15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defRPr>
                    </a:lvl1pPr>
                  </a:lstStyle>
                  <a:p>
                    <a:r>
                      <a:rPr lang="en-US" altLang="ko-KR" dirty="0"/>
                      <a:t>3</a:t>
                    </a:r>
                    <a:endParaRPr lang="ko-KR" altLang="en-US" dirty="0"/>
                  </a:p>
                </p:txBody>
              </p:sp>
            </p:grpSp>
            <p:grpSp>
              <p:nvGrpSpPr>
                <p:cNvPr id="38" name="그룹 37">
                  <a:extLst>
                    <a:ext uri="{FF2B5EF4-FFF2-40B4-BE49-F238E27FC236}">
                      <a16:creationId xmlns:a16="http://schemas.microsoft.com/office/drawing/2014/main" id="{8A2E7C6B-1D3C-A9F1-65C1-229773B73777}"/>
                    </a:ext>
                  </a:extLst>
                </p:cNvPr>
                <p:cNvGrpSpPr/>
                <p:nvPr/>
              </p:nvGrpSpPr>
              <p:grpSpPr>
                <a:xfrm>
                  <a:off x="4971889" y="4848828"/>
                  <a:ext cx="383438" cy="1027726"/>
                  <a:chOff x="3526580" y="4858064"/>
                  <a:chExt cx="383438" cy="1027726"/>
                </a:xfrm>
              </p:grpSpPr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72523024-6675-F71D-5566-F5741BDFAA64}"/>
                      </a:ext>
                    </a:extLst>
                  </p:cNvPr>
                  <p:cNvSpPr txBox="1"/>
                  <p:nvPr/>
                </p:nvSpPr>
                <p:spPr>
                  <a:xfrm>
                    <a:off x="3526580" y="4858064"/>
                    <a:ext cx="38343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>
                    <a:defPPr>
                      <a:defRPr lang="ko-KR"/>
                    </a:defPPr>
                    <a:lvl1pPr>
                      <a:defRPr sz="1400" spc="-15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defRPr>
                    </a:lvl1pPr>
                  </a:lstStyle>
                  <a:p>
                    <a:r>
                      <a:rPr lang="en-US" altLang="ko-KR" dirty="0"/>
                      <a:t>4Q</a:t>
                    </a:r>
                    <a:endParaRPr lang="ko-KR" altLang="en-US" dirty="0"/>
                  </a:p>
                </p:txBody>
              </p:sp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5F5EA1CC-4720-B4DC-3FA6-BFEE8AA5EFA1}"/>
                      </a:ext>
                    </a:extLst>
                  </p:cNvPr>
                  <p:cNvSpPr txBox="1"/>
                  <p:nvPr/>
                </p:nvSpPr>
                <p:spPr>
                  <a:xfrm>
                    <a:off x="3585089" y="5244164"/>
                    <a:ext cx="266420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>
                    <a:defPPr>
                      <a:defRPr lang="ko-KR"/>
                    </a:defPPr>
                    <a:lvl1pPr>
                      <a:defRPr sz="1400" spc="-15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defRPr>
                    </a:lvl1pPr>
                  </a:lstStyle>
                  <a:p>
                    <a:r>
                      <a:rPr lang="en-US" altLang="ko-KR" dirty="0"/>
                      <a:t>1</a:t>
                    </a:r>
                    <a:endParaRPr lang="ko-KR" altLang="en-US" dirty="0"/>
                  </a:p>
                </p:txBody>
              </p:sp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BC2BFA69-D416-2AFB-5B13-D123C7D9F327}"/>
                      </a:ext>
                    </a:extLst>
                  </p:cNvPr>
                  <p:cNvSpPr txBox="1"/>
                  <p:nvPr/>
                </p:nvSpPr>
                <p:spPr>
                  <a:xfrm>
                    <a:off x="3585089" y="5578013"/>
                    <a:ext cx="266420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>
                    <a:defPPr>
                      <a:defRPr lang="ko-KR"/>
                    </a:defPPr>
                    <a:lvl1pPr>
                      <a:defRPr sz="1400" spc="-15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defRPr>
                    </a:lvl1pPr>
                  </a:lstStyle>
                  <a:p>
                    <a:r>
                      <a:rPr lang="en-US" altLang="ko-KR" dirty="0"/>
                      <a:t>3</a:t>
                    </a:r>
                    <a:endParaRPr lang="ko-KR" altLang="en-US" dirty="0"/>
                  </a:p>
                </p:txBody>
              </p:sp>
            </p:grpSp>
            <p:grpSp>
              <p:nvGrpSpPr>
                <p:cNvPr id="49" name="그룹 48">
                  <a:extLst>
                    <a:ext uri="{FF2B5EF4-FFF2-40B4-BE49-F238E27FC236}">
                      <a16:creationId xmlns:a16="http://schemas.microsoft.com/office/drawing/2014/main" id="{0A03D4D3-E0FA-926C-F14D-C79E57F53157}"/>
                    </a:ext>
                  </a:extLst>
                </p:cNvPr>
                <p:cNvGrpSpPr/>
                <p:nvPr/>
              </p:nvGrpSpPr>
              <p:grpSpPr>
                <a:xfrm>
                  <a:off x="5502918" y="4848828"/>
                  <a:ext cx="322524" cy="1027726"/>
                  <a:chOff x="5712483" y="4860511"/>
                  <a:chExt cx="322524" cy="1027726"/>
                </a:xfrm>
              </p:grpSpPr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941C4AAE-40D5-39E1-C378-853F8A2D45D4}"/>
                      </a:ext>
                    </a:extLst>
                  </p:cNvPr>
                  <p:cNvSpPr txBox="1"/>
                  <p:nvPr/>
                </p:nvSpPr>
                <p:spPr>
                  <a:xfrm>
                    <a:off x="5712483" y="4860511"/>
                    <a:ext cx="322524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>
                    <a:defPPr>
                      <a:defRPr lang="ko-KR"/>
                    </a:defPPr>
                    <a:lvl1pPr>
                      <a:defRPr sz="1400" spc="-15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defRPr>
                    </a:lvl1pPr>
                  </a:lstStyle>
                  <a:p>
                    <a:r>
                      <a:rPr lang="ko-KR" altLang="en-US" dirty="0"/>
                      <a:t>승</a:t>
                    </a:r>
                  </a:p>
                </p:txBody>
              </p:sp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23DD1356-5A70-5591-BB6E-F7A84C450341}"/>
                      </a:ext>
                    </a:extLst>
                  </p:cNvPr>
                  <p:cNvSpPr txBox="1"/>
                  <p:nvPr/>
                </p:nvSpPr>
                <p:spPr>
                  <a:xfrm>
                    <a:off x="5740535" y="5246611"/>
                    <a:ext cx="266420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>
                    <a:defPPr>
                      <a:defRPr lang="ko-KR"/>
                    </a:defPPr>
                    <a:lvl1pPr>
                      <a:defRPr sz="1400" spc="-15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defRPr>
                    </a:lvl1pPr>
                  </a:lstStyle>
                  <a:p>
                    <a:r>
                      <a:rPr lang="en-US" altLang="ko-KR" dirty="0"/>
                      <a:t>1</a:t>
                    </a:r>
                    <a:endParaRPr lang="ko-KR" altLang="en-US" dirty="0"/>
                  </a:p>
                </p:txBody>
              </p:sp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8C6970A8-4DF5-EC89-3D80-B2A25B7DBBF2}"/>
                      </a:ext>
                    </a:extLst>
                  </p:cNvPr>
                  <p:cNvSpPr txBox="1"/>
                  <p:nvPr/>
                </p:nvSpPr>
                <p:spPr>
                  <a:xfrm>
                    <a:off x="5740535" y="5580460"/>
                    <a:ext cx="266420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>
                    <a:defPPr>
                      <a:defRPr lang="ko-KR"/>
                    </a:defPPr>
                    <a:lvl1pPr>
                      <a:defRPr sz="1400" spc="-15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defRPr>
                    </a:lvl1pPr>
                  </a:lstStyle>
                  <a:p>
                    <a:r>
                      <a:rPr lang="en-US" altLang="ko-KR" dirty="0"/>
                      <a:t>2</a:t>
                    </a:r>
                    <a:endParaRPr lang="ko-KR" altLang="en-US" dirty="0"/>
                  </a:p>
                </p:txBody>
              </p:sp>
            </p:grpSp>
            <p:grpSp>
              <p:nvGrpSpPr>
                <p:cNvPr id="51" name="그룹 50">
                  <a:extLst>
                    <a:ext uri="{FF2B5EF4-FFF2-40B4-BE49-F238E27FC236}">
                      <a16:creationId xmlns:a16="http://schemas.microsoft.com/office/drawing/2014/main" id="{A1AA82A4-E4DF-56DF-E351-DBB7BF4F22D7}"/>
                    </a:ext>
                  </a:extLst>
                </p:cNvPr>
                <p:cNvGrpSpPr/>
                <p:nvPr/>
              </p:nvGrpSpPr>
              <p:grpSpPr>
                <a:xfrm>
                  <a:off x="5973033" y="4848828"/>
                  <a:ext cx="322524" cy="1027726"/>
                  <a:chOff x="5712483" y="4860511"/>
                  <a:chExt cx="322524" cy="1027726"/>
                </a:xfrm>
              </p:grpSpPr>
              <p:sp>
                <p:nvSpPr>
                  <p:cNvPr id="53" name="TextBox 52">
                    <a:extLst>
                      <a:ext uri="{FF2B5EF4-FFF2-40B4-BE49-F238E27FC236}">
                        <a16:creationId xmlns:a16="http://schemas.microsoft.com/office/drawing/2014/main" id="{57505E57-0869-FAFA-EBB1-F022F34F9B38}"/>
                      </a:ext>
                    </a:extLst>
                  </p:cNvPr>
                  <p:cNvSpPr txBox="1"/>
                  <p:nvPr/>
                </p:nvSpPr>
                <p:spPr>
                  <a:xfrm>
                    <a:off x="5712483" y="4860511"/>
                    <a:ext cx="322524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>
                    <a:defPPr>
                      <a:defRPr lang="ko-KR"/>
                    </a:defPPr>
                    <a:lvl1pPr>
                      <a:defRPr sz="1400" spc="-15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defRPr>
                    </a:lvl1pPr>
                  </a:lstStyle>
                  <a:p>
                    <a:r>
                      <a:rPr lang="ko-KR" altLang="en-US" dirty="0"/>
                      <a:t>무</a:t>
                    </a:r>
                  </a:p>
                </p:txBody>
              </p:sp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8A2EA042-EA4A-3070-CA96-8BC53C66A823}"/>
                      </a:ext>
                    </a:extLst>
                  </p:cNvPr>
                  <p:cNvSpPr txBox="1"/>
                  <p:nvPr/>
                </p:nvSpPr>
                <p:spPr>
                  <a:xfrm>
                    <a:off x="5740535" y="5246611"/>
                    <a:ext cx="266420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>
                    <a:defPPr>
                      <a:defRPr lang="ko-KR"/>
                    </a:defPPr>
                    <a:lvl1pPr>
                      <a:defRPr sz="1400" spc="-15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defRPr>
                    </a:lvl1pPr>
                  </a:lstStyle>
                  <a:p>
                    <a:r>
                      <a:rPr lang="en-US" altLang="ko-KR" dirty="0"/>
                      <a:t>1</a:t>
                    </a:r>
                    <a:endParaRPr lang="ko-KR" altLang="en-US" dirty="0"/>
                  </a:p>
                </p:txBody>
              </p:sp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6EC336C1-B850-6D80-B4C5-9C1EFED53C01}"/>
                      </a:ext>
                    </a:extLst>
                  </p:cNvPr>
                  <p:cNvSpPr txBox="1"/>
                  <p:nvPr/>
                </p:nvSpPr>
                <p:spPr>
                  <a:xfrm>
                    <a:off x="5740535" y="5580460"/>
                    <a:ext cx="266420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>
                    <a:defPPr>
                      <a:defRPr lang="ko-KR"/>
                    </a:defPPr>
                    <a:lvl1pPr>
                      <a:defRPr sz="1400" spc="-15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defRPr>
                    </a:lvl1pPr>
                  </a:lstStyle>
                  <a:p>
                    <a:r>
                      <a:rPr lang="en-US" altLang="ko-KR" dirty="0"/>
                      <a:t>1</a:t>
                    </a:r>
                    <a:endParaRPr lang="ko-KR" altLang="en-US" dirty="0"/>
                  </a:p>
                </p:txBody>
              </p:sp>
            </p:grpSp>
            <p:grpSp>
              <p:nvGrpSpPr>
                <p:cNvPr id="56" name="그룹 55">
                  <a:extLst>
                    <a:ext uri="{FF2B5EF4-FFF2-40B4-BE49-F238E27FC236}">
                      <a16:creationId xmlns:a16="http://schemas.microsoft.com/office/drawing/2014/main" id="{5319AD55-DFED-17DD-4544-626EC1A8BADC}"/>
                    </a:ext>
                  </a:extLst>
                </p:cNvPr>
                <p:cNvGrpSpPr/>
                <p:nvPr/>
              </p:nvGrpSpPr>
              <p:grpSpPr>
                <a:xfrm>
                  <a:off x="6443148" y="4848828"/>
                  <a:ext cx="322524" cy="1027726"/>
                  <a:chOff x="5712483" y="4860511"/>
                  <a:chExt cx="322524" cy="1027726"/>
                </a:xfrm>
              </p:grpSpPr>
              <p:sp>
                <p:nvSpPr>
                  <p:cNvPr id="60" name="TextBox 59">
                    <a:extLst>
                      <a:ext uri="{FF2B5EF4-FFF2-40B4-BE49-F238E27FC236}">
                        <a16:creationId xmlns:a16="http://schemas.microsoft.com/office/drawing/2014/main" id="{A9764B0C-961F-0904-C947-03F11FC50613}"/>
                      </a:ext>
                    </a:extLst>
                  </p:cNvPr>
                  <p:cNvSpPr txBox="1"/>
                  <p:nvPr/>
                </p:nvSpPr>
                <p:spPr>
                  <a:xfrm>
                    <a:off x="5712483" y="4860511"/>
                    <a:ext cx="322524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>
                    <a:defPPr>
                      <a:defRPr lang="ko-KR"/>
                    </a:defPPr>
                    <a:lvl1pPr>
                      <a:defRPr sz="1400" spc="-15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defRPr>
                    </a:lvl1pPr>
                  </a:lstStyle>
                  <a:p>
                    <a:r>
                      <a:rPr lang="ko-KR" altLang="en-US" dirty="0"/>
                      <a:t>패</a:t>
                    </a:r>
                  </a:p>
                </p:txBody>
              </p:sp>
              <p:sp>
                <p:nvSpPr>
                  <p:cNvPr id="61" name="TextBox 60">
                    <a:extLst>
                      <a:ext uri="{FF2B5EF4-FFF2-40B4-BE49-F238E27FC236}">
                        <a16:creationId xmlns:a16="http://schemas.microsoft.com/office/drawing/2014/main" id="{A6746DFC-49F0-131D-12D3-75CC8FED899B}"/>
                      </a:ext>
                    </a:extLst>
                  </p:cNvPr>
                  <p:cNvSpPr txBox="1"/>
                  <p:nvPr/>
                </p:nvSpPr>
                <p:spPr>
                  <a:xfrm>
                    <a:off x="5740535" y="5246611"/>
                    <a:ext cx="266420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>
                    <a:defPPr>
                      <a:defRPr lang="ko-KR"/>
                    </a:defPPr>
                    <a:lvl1pPr>
                      <a:defRPr sz="1400" spc="-15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defRPr>
                    </a:lvl1pPr>
                  </a:lstStyle>
                  <a:p>
                    <a:r>
                      <a:rPr lang="en-US" altLang="ko-KR" dirty="0"/>
                      <a:t>2</a:t>
                    </a:r>
                    <a:endParaRPr lang="ko-KR" altLang="en-US" dirty="0"/>
                  </a:p>
                </p:txBody>
              </p:sp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D3EC58B9-6C92-6BE9-4A78-C35666631099}"/>
                      </a:ext>
                    </a:extLst>
                  </p:cNvPr>
                  <p:cNvSpPr txBox="1"/>
                  <p:nvPr/>
                </p:nvSpPr>
                <p:spPr>
                  <a:xfrm>
                    <a:off x="5740535" y="5580460"/>
                    <a:ext cx="266420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>
                    <a:defPPr>
                      <a:defRPr lang="ko-KR"/>
                    </a:defPPr>
                    <a:lvl1pPr>
                      <a:defRPr sz="1400" spc="-15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defRPr>
                    </a:lvl1pPr>
                  </a:lstStyle>
                  <a:p>
                    <a:r>
                      <a:rPr lang="en-US" altLang="ko-KR" dirty="0"/>
                      <a:t>1</a:t>
                    </a:r>
                    <a:endParaRPr lang="ko-KR" altLang="en-US" dirty="0"/>
                  </a:p>
                </p:txBody>
              </p:sp>
            </p:grpSp>
            <p:grpSp>
              <p:nvGrpSpPr>
                <p:cNvPr id="68" name="그룹 67">
                  <a:extLst>
                    <a:ext uri="{FF2B5EF4-FFF2-40B4-BE49-F238E27FC236}">
                      <a16:creationId xmlns:a16="http://schemas.microsoft.com/office/drawing/2014/main" id="{D6DA0D0B-21AA-45E8-4868-9D4184E90376}"/>
                    </a:ext>
                  </a:extLst>
                </p:cNvPr>
                <p:cNvGrpSpPr/>
                <p:nvPr/>
              </p:nvGrpSpPr>
              <p:grpSpPr>
                <a:xfrm>
                  <a:off x="6913263" y="4848828"/>
                  <a:ext cx="460382" cy="1027726"/>
                  <a:chOff x="5712483" y="4860511"/>
                  <a:chExt cx="460382" cy="1027726"/>
                </a:xfrm>
              </p:grpSpPr>
              <p:sp>
                <p:nvSpPr>
                  <p:cNvPr id="69" name="TextBox 68">
                    <a:extLst>
                      <a:ext uri="{FF2B5EF4-FFF2-40B4-BE49-F238E27FC236}">
                        <a16:creationId xmlns:a16="http://schemas.microsoft.com/office/drawing/2014/main" id="{8166791D-C70C-E493-21C0-FE3D51ACE2A8}"/>
                      </a:ext>
                    </a:extLst>
                  </p:cNvPr>
                  <p:cNvSpPr txBox="1"/>
                  <p:nvPr/>
                </p:nvSpPr>
                <p:spPr>
                  <a:xfrm>
                    <a:off x="5712483" y="4860511"/>
                    <a:ext cx="46038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>
                    <a:defPPr>
                      <a:defRPr lang="ko-KR"/>
                    </a:defPPr>
                    <a:lvl1pPr>
                      <a:defRPr sz="1400" spc="-15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defRPr>
                    </a:lvl1pPr>
                  </a:lstStyle>
                  <a:p>
                    <a:r>
                      <a:rPr lang="ko-KR" altLang="en-US" dirty="0"/>
                      <a:t>득실</a:t>
                    </a:r>
                  </a:p>
                </p:txBody>
              </p:sp>
              <p:sp>
                <p:nvSpPr>
                  <p:cNvPr id="70" name="TextBox 69">
                    <a:extLst>
                      <a:ext uri="{FF2B5EF4-FFF2-40B4-BE49-F238E27FC236}">
                        <a16:creationId xmlns:a16="http://schemas.microsoft.com/office/drawing/2014/main" id="{6C8F4B47-E03A-D1AF-583F-AD736EF3EB50}"/>
                      </a:ext>
                    </a:extLst>
                  </p:cNvPr>
                  <p:cNvSpPr txBox="1"/>
                  <p:nvPr/>
                </p:nvSpPr>
                <p:spPr>
                  <a:xfrm>
                    <a:off x="5767786" y="5246611"/>
                    <a:ext cx="349776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>
                    <a:defPPr>
                      <a:defRPr lang="ko-KR"/>
                    </a:defPPr>
                    <a:lvl1pPr>
                      <a:defRPr sz="1400" spc="-15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defRPr>
                    </a:lvl1pPr>
                  </a:lstStyle>
                  <a:p>
                    <a:r>
                      <a:rPr lang="en-US" altLang="ko-KR" dirty="0"/>
                      <a:t>-2</a:t>
                    </a:r>
                    <a:endParaRPr lang="ko-KR" altLang="en-US" dirty="0"/>
                  </a:p>
                </p:txBody>
              </p:sp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605F4F1F-B0FE-CFA0-72D1-DEF1E0507B4D}"/>
                      </a:ext>
                    </a:extLst>
                  </p:cNvPr>
                  <p:cNvSpPr txBox="1"/>
                  <p:nvPr/>
                </p:nvSpPr>
                <p:spPr>
                  <a:xfrm>
                    <a:off x="5766183" y="5580460"/>
                    <a:ext cx="35298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>
                    <a:defPPr>
                      <a:defRPr lang="ko-KR"/>
                    </a:defPPr>
                    <a:lvl1pPr>
                      <a:defRPr sz="1400" spc="-15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defRPr>
                    </a:lvl1pPr>
                  </a:lstStyle>
                  <a:p>
                    <a:r>
                      <a:rPr lang="en-US" altLang="ko-KR" dirty="0"/>
                      <a:t>+2</a:t>
                    </a:r>
                    <a:endParaRPr lang="ko-KR" altLang="en-US" dirty="0"/>
                  </a:p>
                </p:txBody>
              </p:sp>
            </p:grpSp>
            <p:grpSp>
              <p:nvGrpSpPr>
                <p:cNvPr id="72" name="그룹 71">
                  <a:extLst>
                    <a:ext uri="{FF2B5EF4-FFF2-40B4-BE49-F238E27FC236}">
                      <a16:creationId xmlns:a16="http://schemas.microsoft.com/office/drawing/2014/main" id="{815B50C0-9EEB-FBED-92BC-FDCE1CD304C1}"/>
                    </a:ext>
                  </a:extLst>
                </p:cNvPr>
                <p:cNvGrpSpPr/>
                <p:nvPr/>
              </p:nvGrpSpPr>
              <p:grpSpPr>
                <a:xfrm>
                  <a:off x="7521236" y="4848828"/>
                  <a:ext cx="460382" cy="1027726"/>
                  <a:chOff x="5712483" y="4860511"/>
                  <a:chExt cx="460382" cy="1027726"/>
                </a:xfrm>
              </p:grpSpPr>
              <p:sp>
                <p:nvSpPr>
                  <p:cNvPr id="73" name="TextBox 72">
                    <a:extLst>
                      <a:ext uri="{FF2B5EF4-FFF2-40B4-BE49-F238E27FC236}">
                        <a16:creationId xmlns:a16="http://schemas.microsoft.com/office/drawing/2014/main" id="{FC62553E-AFAB-9951-9439-9012BB1047F5}"/>
                      </a:ext>
                    </a:extLst>
                  </p:cNvPr>
                  <p:cNvSpPr txBox="1"/>
                  <p:nvPr/>
                </p:nvSpPr>
                <p:spPr>
                  <a:xfrm>
                    <a:off x="5712483" y="4860511"/>
                    <a:ext cx="46038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>
                    <a:defPPr>
                      <a:defRPr lang="ko-KR"/>
                    </a:defPPr>
                    <a:lvl1pPr>
                      <a:defRPr sz="1400" spc="-15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defRPr>
                    </a:lvl1pPr>
                  </a:lstStyle>
                  <a:p>
                    <a:r>
                      <a:rPr lang="ko-KR" altLang="en-US" dirty="0"/>
                      <a:t>승점</a:t>
                    </a:r>
                  </a:p>
                </p:txBody>
              </p:sp>
              <p:sp>
                <p:nvSpPr>
                  <p:cNvPr id="74" name="TextBox 73">
                    <a:extLst>
                      <a:ext uri="{FF2B5EF4-FFF2-40B4-BE49-F238E27FC236}">
                        <a16:creationId xmlns:a16="http://schemas.microsoft.com/office/drawing/2014/main" id="{F10F0ACC-5E47-A7B5-650F-F0C2AADDEB8B}"/>
                      </a:ext>
                    </a:extLst>
                  </p:cNvPr>
                  <p:cNvSpPr txBox="1"/>
                  <p:nvPr/>
                </p:nvSpPr>
                <p:spPr>
                  <a:xfrm>
                    <a:off x="5809464" y="5246611"/>
                    <a:ext cx="266420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>
                    <a:defPPr>
                      <a:defRPr lang="ko-KR"/>
                    </a:defPPr>
                    <a:lvl1pPr>
                      <a:defRPr sz="1400" spc="-15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defRPr>
                    </a:lvl1pPr>
                  </a:lstStyle>
                  <a:p>
                    <a:r>
                      <a:rPr lang="en-US" altLang="ko-KR" dirty="0"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rPr>
                      <a:t>5</a:t>
                    </a:r>
                    <a:endParaRPr lang="ko-KR" altLang="en-US" dirty="0">
                      <a:latin typeface="KoPubWorld돋움체 Bold" panose="00000800000000000000" pitchFamily="2" charset="-127"/>
                      <a:ea typeface="KoPubWorld돋움체 Bold" panose="00000800000000000000" pitchFamily="2" charset="-127"/>
                      <a:cs typeface="KoPubWorld돋움체 Bold" panose="00000800000000000000" pitchFamily="2" charset="-127"/>
                    </a:endParaRPr>
                  </a:p>
                </p:txBody>
              </p:sp>
              <p:sp>
                <p:nvSpPr>
                  <p:cNvPr id="75" name="TextBox 74">
                    <a:extLst>
                      <a:ext uri="{FF2B5EF4-FFF2-40B4-BE49-F238E27FC236}">
                        <a16:creationId xmlns:a16="http://schemas.microsoft.com/office/drawing/2014/main" id="{368C963C-6247-BDD8-FF6B-E8A6DA9F676A}"/>
                      </a:ext>
                    </a:extLst>
                  </p:cNvPr>
                  <p:cNvSpPr txBox="1"/>
                  <p:nvPr/>
                </p:nvSpPr>
                <p:spPr>
                  <a:xfrm>
                    <a:off x="5809464" y="5580460"/>
                    <a:ext cx="266420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>
                    <a:defPPr>
                      <a:defRPr lang="ko-KR"/>
                    </a:defPPr>
                    <a:lvl1pPr>
                      <a:defRPr sz="1400" spc="-15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defRPr>
                    </a:lvl1pPr>
                  </a:lstStyle>
                  <a:p>
                    <a:r>
                      <a:rPr lang="en-US" altLang="ko-KR" dirty="0"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rPr>
                      <a:t>8</a:t>
                    </a:r>
                    <a:endParaRPr lang="ko-KR" altLang="en-US" dirty="0">
                      <a:latin typeface="KoPubWorld돋움체 Bold" panose="00000800000000000000" pitchFamily="2" charset="-127"/>
                      <a:ea typeface="KoPubWorld돋움체 Bold" panose="00000800000000000000" pitchFamily="2" charset="-127"/>
                      <a:cs typeface="KoPubWorld돋움체 Bold" panose="00000800000000000000" pitchFamily="2" charset="-127"/>
                    </a:endParaRPr>
                  </a:p>
                </p:txBody>
              </p:sp>
            </p:grpSp>
          </p:grpSp>
        </p:grp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82A22BF0-6146-21C8-F73E-6A6FA5E461EA}"/>
              </a:ext>
            </a:extLst>
          </p:cNvPr>
          <p:cNvGrpSpPr/>
          <p:nvPr/>
        </p:nvGrpSpPr>
        <p:grpSpPr>
          <a:xfrm>
            <a:off x="2740217" y="4599382"/>
            <a:ext cx="266420" cy="307777"/>
            <a:chOff x="7394543" y="1579667"/>
            <a:chExt cx="266420" cy="307777"/>
          </a:xfrm>
        </p:grpSpPr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13C6C983-3F53-567F-419C-B79F9428DEAA}"/>
                </a:ext>
              </a:extLst>
            </p:cNvPr>
            <p:cNvSpPr/>
            <p:nvPr/>
          </p:nvSpPr>
          <p:spPr>
            <a:xfrm>
              <a:off x="7424116" y="1598847"/>
              <a:ext cx="234355" cy="2312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ko-KR" altLang="en-US" sz="1400" spc="-15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206A9FB6-D634-B295-CC3D-D8808B6A1E17}"/>
                </a:ext>
              </a:extLst>
            </p:cNvPr>
            <p:cNvSpPr txBox="1"/>
            <p:nvPr/>
          </p:nvSpPr>
          <p:spPr>
            <a:xfrm>
              <a:off x="7394543" y="1579667"/>
              <a:ext cx="266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>
                  <a:solidFill>
                    <a:schemeClr val="bg1"/>
                  </a:solidFill>
                </a:rPr>
                <a:t>4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B896A32B-9568-10CD-5DBD-215BC27380FB}"/>
              </a:ext>
            </a:extLst>
          </p:cNvPr>
          <p:cNvSpPr/>
          <p:nvPr/>
        </p:nvSpPr>
        <p:spPr>
          <a:xfrm>
            <a:off x="3034697" y="4583216"/>
            <a:ext cx="691972" cy="287931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6593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58DD9C3-2C45-97C5-250B-67C05B1BDD3B}"/>
              </a:ext>
            </a:extLst>
          </p:cNvPr>
          <p:cNvSpPr/>
          <p:nvPr/>
        </p:nvSpPr>
        <p:spPr>
          <a:xfrm>
            <a:off x="246788" y="1355863"/>
            <a:ext cx="8820048" cy="529875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ED726A7B-E15C-F901-F37D-AB0BD92EF4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6357162"/>
              </p:ext>
            </p:extLst>
          </p:nvPr>
        </p:nvGraphicFramePr>
        <p:xfrm>
          <a:off x="270164" y="183921"/>
          <a:ext cx="11668991" cy="10422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00598">
                  <a:extLst>
                    <a:ext uri="{9D8B030D-6E8A-4147-A177-3AD203B41FA5}">
                      <a16:colId xmlns:a16="http://schemas.microsoft.com/office/drawing/2014/main" val="606125545"/>
                    </a:ext>
                  </a:extLst>
                </a:gridCol>
                <a:gridCol w="10168393">
                  <a:extLst>
                    <a:ext uri="{9D8B030D-6E8A-4147-A177-3AD203B41FA5}">
                      <a16:colId xmlns:a16="http://schemas.microsoft.com/office/drawing/2014/main" val="3285815456"/>
                    </a:ext>
                  </a:extLst>
                </a:gridCol>
              </a:tblGrid>
              <a:tr h="34740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400" kern="1200" spc="-150" dirty="0" err="1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화면명</a:t>
                      </a:r>
                      <a:endParaRPr lang="ko-KR" altLang="en-US" sz="14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FA TEAM &gt; Team </a:t>
                      </a:r>
                      <a:r>
                        <a:rPr lang="en-US" altLang="ko-KR" sz="1400" kern="1200" spc="-150" dirty="0" err="1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Stroy</a:t>
                      </a:r>
                      <a:r>
                        <a:rPr lang="en-US" altLang="ko-KR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 &gt;  </a:t>
                      </a:r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경기 리포트</a:t>
                      </a:r>
                      <a:r>
                        <a:rPr lang="en-US" altLang="ko-KR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_</a:t>
                      </a:r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상단 </a:t>
                      </a:r>
                      <a:r>
                        <a:rPr lang="en-US" altLang="ko-KR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&gt; </a:t>
                      </a:r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경기 일자</a:t>
                      </a:r>
                      <a:endParaRPr lang="ko-KR" altLang="en-US" sz="1400" kern="1200" spc="-150" dirty="0">
                        <a:solidFill>
                          <a:srgbClr val="0F528C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3594915"/>
                  </a:ext>
                </a:extLst>
              </a:tr>
              <a:tr h="34740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참고 요구사항 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4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2421481"/>
                  </a:ext>
                </a:extLst>
              </a:tr>
              <a:tr h="34740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비고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작성자 </a:t>
                      </a:r>
                      <a:r>
                        <a:rPr lang="en-US" altLang="ko-KR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: </a:t>
                      </a:r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임경란 </a:t>
                      </a:r>
                      <a:r>
                        <a:rPr lang="en-US" altLang="ko-KR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/ </a:t>
                      </a:r>
                      <a:r>
                        <a:rPr lang="ko-KR" altLang="en-US" sz="1400" kern="1200" spc="-150" dirty="0">
                          <a:solidFill>
                            <a:srgbClr val="C00000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사용자에게 보여지는 화면 및 기능은 로그인 여부와 상관없이 동일함</a:t>
                      </a:r>
                      <a:endParaRPr lang="ko-KR" altLang="en-US" sz="14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5619919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A6FC1EA2-BDDF-021B-07E8-ED2E0C676913}"/>
              </a:ext>
            </a:extLst>
          </p:cNvPr>
          <p:cNvSpPr/>
          <p:nvPr/>
        </p:nvSpPr>
        <p:spPr>
          <a:xfrm>
            <a:off x="510072" y="1485898"/>
            <a:ext cx="1059873" cy="4572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spc="-150" dirty="0">
                <a:solidFill>
                  <a:schemeClr val="tx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Football Agora</a:t>
            </a:r>
            <a:endParaRPr lang="ko-KR" altLang="en-US" sz="1400" spc="-150" dirty="0">
              <a:solidFill>
                <a:schemeClr val="tx1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18BD2D-889B-2F7E-42A5-49039F5811A7}"/>
              </a:ext>
            </a:extLst>
          </p:cNvPr>
          <p:cNvSpPr txBox="1"/>
          <p:nvPr/>
        </p:nvSpPr>
        <p:spPr>
          <a:xfrm>
            <a:off x="12676908" y="790544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글씨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12BB03-AEF1-72AF-323D-7D624AF45076}"/>
              </a:ext>
            </a:extLst>
          </p:cNvPr>
          <p:cNvSpPr txBox="1"/>
          <p:nvPr/>
        </p:nvSpPr>
        <p:spPr>
          <a:xfrm>
            <a:off x="12676908" y="1098321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ko-KR" altLang="en-US" dirty="0"/>
              <a:t>글씨</a:t>
            </a: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366BDF07-9239-675C-CAE0-7C21059ACC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3483586"/>
              </p:ext>
            </p:extLst>
          </p:nvPr>
        </p:nvGraphicFramePr>
        <p:xfrm>
          <a:off x="9170659" y="1355863"/>
          <a:ext cx="2774553" cy="531673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3264">
                  <a:extLst>
                    <a:ext uri="{9D8B030D-6E8A-4147-A177-3AD203B41FA5}">
                      <a16:colId xmlns:a16="http://schemas.microsoft.com/office/drawing/2014/main" val="1331650476"/>
                    </a:ext>
                  </a:extLst>
                </a:gridCol>
                <a:gridCol w="2441289">
                  <a:extLst>
                    <a:ext uri="{9D8B030D-6E8A-4147-A177-3AD203B41FA5}">
                      <a16:colId xmlns:a16="http://schemas.microsoft.com/office/drawing/2014/main" val="2833282244"/>
                    </a:ext>
                  </a:extLst>
                </a:gridCol>
              </a:tblGrid>
              <a:tr h="288973">
                <a:tc gridSpan="2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기능명세서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4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949810"/>
                  </a:ext>
                </a:extLst>
              </a:tr>
              <a:tr h="838021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1</a:t>
                      </a:r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경기 일자</a:t>
                      </a: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_ 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날짜</a:t>
                      </a:r>
                      <a:endParaRPr lang="en-US" altLang="ko-KR" sz="1300" kern="1200" spc="-150" dirty="0">
                        <a:solidFill>
                          <a:schemeClr val="tx1"/>
                        </a:solidFill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-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 </a:t>
                      </a:r>
                      <a:r>
                        <a:rPr lang="ko-KR" altLang="en-US" sz="1300" kern="1200" spc="-150" dirty="0" err="1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셀렉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 버튼 클릭 시</a:t>
                      </a: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, 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경기 일정 </a:t>
                      </a:r>
                      <a:r>
                        <a:rPr lang="ko-KR" altLang="en-US" sz="1300" kern="1200" spc="-150" dirty="0" err="1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모달창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 화면 생성</a:t>
                      </a:r>
                      <a:endParaRPr lang="en-US" altLang="ko-KR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8995814"/>
                  </a:ext>
                </a:extLst>
              </a:tr>
              <a:tr h="462356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2</a:t>
                      </a:r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경기 일자</a:t>
                      </a: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_ 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시간대</a:t>
                      </a:r>
                      <a:endParaRPr lang="en-US" altLang="ko-KR" sz="1300" kern="1200" spc="-150" dirty="0">
                        <a:solidFill>
                          <a:schemeClr val="tx1"/>
                        </a:solidFill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  <a:p>
                      <a:pPr marL="0" indent="0" algn="l" defTabSz="914400" rtl="0" eaLnBrk="1" latinLnBrk="1" hangingPunct="1">
                        <a:buFontTx/>
                        <a:buNone/>
                      </a:pP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- 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경기 생성 시 입력 받은 값을 바탕으로 </a:t>
                      </a:r>
                      <a:r>
                        <a:rPr lang="ko-KR" altLang="en-US" sz="1300" kern="1200" spc="-150" dirty="0" err="1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셀렉박스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 형식으로 구현</a:t>
                      </a:r>
                      <a:endParaRPr lang="en-US" altLang="ko-KR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  <a:p>
                      <a:pPr marL="0" indent="0" algn="l" defTabSz="914400" rtl="0" eaLnBrk="1" latinLnBrk="1" hangingPunct="1">
                        <a:buFontTx/>
                        <a:buNone/>
                      </a:pP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- 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특정 일자에 여러 경기가 존재하는 경우를 위해 구현</a:t>
                      </a:r>
                      <a:endParaRPr lang="en-US" altLang="ko-KR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  <a:p>
                      <a:pPr marL="0" indent="0" algn="l" defTabSz="914400" rtl="0" eaLnBrk="1" latinLnBrk="1" hangingPunct="1">
                        <a:buFontTx/>
                        <a:buNone/>
                      </a:pP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- 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특정 일자에 경기가 하나만 존재할 경우 </a:t>
                      </a:r>
                      <a:r>
                        <a:rPr lang="ko-KR" altLang="en-US" sz="1300" kern="1200" spc="-150" dirty="0" err="1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셀렉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 박스 구현 안 함</a:t>
                      </a:r>
                      <a:endParaRPr lang="en-US" altLang="ko-KR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  <a:p>
                      <a:pPr marL="0" indent="0" algn="l" defTabSz="914400" rtl="0" eaLnBrk="1" latinLnBrk="1" hangingPunct="1">
                        <a:buFontTx/>
                        <a:buNone/>
                      </a:pP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- 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특정 일자에 경기가 여러 개 존재하는 경우</a:t>
                      </a: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, 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가장 최신</a:t>
                      </a: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(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가장 늦은 시간대</a:t>
                      </a: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)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의 경기 리포트 화면을 우선으로 보여줌</a:t>
                      </a:r>
                      <a:endParaRPr lang="en-US" altLang="ko-KR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835992"/>
                  </a:ext>
                </a:extLst>
              </a:tr>
              <a:tr h="754611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3</a:t>
                      </a:r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경기 일자</a:t>
                      </a: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_ </a:t>
                      </a:r>
                      <a:r>
                        <a:rPr lang="ko-KR" altLang="en-US" sz="1300" kern="1200" spc="-150" dirty="0" err="1">
                          <a:solidFill>
                            <a:schemeClr val="tx1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모달창</a:t>
                      </a:r>
                      <a:endParaRPr lang="en-US" altLang="ko-KR" sz="1300" kern="1200" spc="-150" dirty="0">
                        <a:solidFill>
                          <a:schemeClr val="tx1"/>
                        </a:solidFill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- 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 날짜 선택 시</a:t>
                      </a: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, </a:t>
                      </a:r>
                      <a:r>
                        <a:rPr lang="ko-KR" altLang="en-US" sz="1300" kern="1200" spc="-150" dirty="0" err="1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모달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 </a:t>
                      </a:r>
                      <a:r>
                        <a:rPr lang="ko-KR" altLang="en-US" sz="1300" kern="1200" spc="-150" dirty="0" err="1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화면창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 자동으로 닫히며 경기 리포트 화면으로 불러오기</a:t>
                      </a:r>
                      <a:endParaRPr lang="en-US" altLang="ko-KR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- 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날짜 선택되면</a:t>
                      </a: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, 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자동으로 </a:t>
                      </a: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1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번 값이 선택한 날짜 </a:t>
                      </a:r>
                      <a:r>
                        <a:rPr lang="ko-KR" altLang="en-US" sz="1300" kern="1200" spc="-150" dirty="0" err="1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입력값으로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 변경</a:t>
                      </a:r>
                      <a:endParaRPr lang="en-US" altLang="ko-KR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705699"/>
                  </a:ext>
                </a:extLst>
              </a:tr>
              <a:tr h="60275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967058"/>
                  </a:ext>
                </a:extLst>
              </a:tr>
              <a:tr h="416484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70298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A901FDCD-A357-4B5E-3D8B-45472AE8620A}"/>
              </a:ext>
            </a:extLst>
          </p:cNvPr>
          <p:cNvSpPr txBox="1"/>
          <p:nvPr/>
        </p:nvSpPr>
        <p:spPr>
          <a:xfrm>
            <a:off x="7841819" y="1569025"/>
            <a:ext cx="7360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ko-KR" altLang="en-US" dirty="0"/>
              <a:t>홍길동님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C683111-0692-F1D8-9434-EAC2E86CA5A6}"/>
              </a:ext>
            </a:extLst>
          </p:cNvPr>
          <p:cNvGrpSpPr/>
          <p:nvPr/>
        </p:nvGrpSpPr>
        <p:grpSpPr>
          <a:xfrm>
            <a:off x="8517537" y="1519556"/>
            <a:ext cx="326367" cy="326367"/>
            <a:chOff x="12487836" y="2521850"/>
            <a:chExt cx="381000" cy="381000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C7491F62-99B2-BAAA-757E-3C49EC62C1CD}"/>
                </a:ext>
              </a:extLst>
            </p:cNvPr>
            <p:cNvSpPr/>
            <p:nvPr/>
          </p:nvSpPr>
          <p:spPr>
            <a:xfrm>
              <a:off x="12487836" y="2521850"/>
              <a:ext cx="381000" cy="381000"/>
            </a:xfrm>
            <a:prstGeom prst="ellipse">
              <a:avLst/>
            </a:prstGeom>
            <a:solidFill>
              <a:srgbClr val="D1D1D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" name="그림 15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D2B1D37C-CC6B-2AB5-72B7-9FA1664E73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543698" y="2579140"/>
              <a:ext cx="266420" cy="266420"/>
            </a:xfrm>
            <a:prstGeom prst="rect">
              <a:avLst/>
            </a:prstGeom>
          </p:spPr>
        </p:pic>
      </p:grpSp>
      <p:sp>
        <p:nvSpPr>
          <p:cNvPr id="107" name="TextBox 106">
            <a:extLst>
              <a:ext uri="{FF2B5EF4-FFF2-40B4-BE49-F238E27FC236}">
                <a16:creationId xmlns:a16="http://schemas.microsoft.com/office/drawing/2014/main" id="{B65B8C98-4CB9-6532-8A93-61B82EA7D627}"/>
              </a:ext>
            </a:extLst>
          </p:cNvPr>
          <p:cNvSpPr txBox="1"/>
          <p:nvPr/>
        </p:nvSpPr>
        <p:spPr>
          <a:xfrm>
            <a:off x="1415590" y="4248743"/>
            <a:ext cx="768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경기 결과</a:t>
            </a:r>
          </a:p>
        </p:txBody>
      </p: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D947BD37-A7AF-8122-F7DD-2F444CF66E2B}"/>
              </a:ext>
            </a:extLst>
          </p:cNvPr>
          <p:cNvGrpSpPr/>
          <p:nvPr/>
        </p:nvGrpSpPr>
        <p:grpSpPr>
          <a:xfrm>
            <a:off x="3000611" y="4592452"/>
            <a:ext cx="3926047" cy="307777"/>
            <a:chOff x="3407008" y="4370783"/>
            <a:chExt cx="3926047" cy="307777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CDB54AF-1765-81D6-6902-AA54718A28CC}"/>
                </a:ext>
              </a:extLst>
            </p:cNvPr>
            <p:cNvSpPr txBox="1"/>
            <p:nvPr/>
          </p:nvSpPr>
          <p:spPr>
            <a:xfrm>
              <a:off x="3407008" y="4370783"/>
              <a:ext cx="7601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/>
                <a:t>TEAM_A</a:t>
              </a:r>
              <a:endParaRPr lang="ko-KR" alt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0293313-C9B6-8AD3-7A90-1C50243294F0}"/>
                </a:ext>
              </a:extLst>
            </p:cNvPr>
            <p:cNvSpPr txBox="1"/>
            <p:nvPr/>
          </p:nvSpPr>
          <p:spPr>
            <a:xfrm>
              <a:off x="6572911" y="4370783"/>
              <a:ext cx="7601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/>
                <a:t>TEAM_B</a:t>
              </a:r>
              <a:endParaRPr lang="ko-KR" altLang="en-US" dirty="0"/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39C4BB90-9AF1-3E21-34F4-83F0F68E5035}"/>
                </a:ext>
              </a:extLst>
            </p:cNvPr>
            <p:cNvSpPr/>
            <p:nvPr/>
          </p:nvSpPr>
          <p:spPr>
            <a:xfrm>
              <a:off x="4811760" y="4390630"/>
              <a:ext cx="1116544" cy="268082"/>
            </a:xfrm>
            <a:prstGeom prst="roundRect">
              <a:avLst/>
            </a:prstGeom>
            <a:solidFill>
              <a:srgbClr val="D1D1D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5 : 8</a:t>
              </a:r>
              <a:endParaRPr lang="ko-KR" altLang="en-US" sz="140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90853202-EC51-75E7-E3DE-B6051E6D765D}"/>
              </a:ext>
            </a:extLst>
          </p:cNvPr>
          <p:cNvSpPr/>
          <p:nvPr/>
        </p:nvSpPr>
        <p:spPr>
          <a:xfrm>
            <a:off x="2205830" y="3793019"/>
            <a:ext cx="1581250" cy="296189"/>
          </a:xfrm>
          <a:prstGeom prst="round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pc="-150" dirty="0">
                <a:solidFill>
                  <a:schemeClr val="tx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5</a:t>
            </a:r>
            <a:r>
              <a:rPr lang="ko-KR" altLang="en-US" sz="1400" spc="-150" dirty="0">
                <a:solidFill>
                  <a:schemeClr val="tx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월 </a:t>
            </a:r>
            <a:r>
              <a:rPr lang="en-US" altLang="ko-KR" sz="1400" spc="-150" dirty="0">
                <a:solidFill>
                  <a:schemeClr val="tx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3</a:t>
            </a:r>
            <a:r>
              <a:rPr lang="ko-KR" altLang="en-US" sz="1400" spc="-150" dirty="0">
                <a:solidFill>
                  <a:schemeClr val="tx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일 금요일    </a:t>
            </a:r>
            <a:r>
              <a:rPr lang="en-US" altLang="ko-KR" sz="1400" kern="1200" spc="-15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▼</a:t>
            </a:r>
            <a:endParaRPr lang="ko-KR" altLang="en-US" sz="1400" spc="-150" dirty="0">
              <a:solidFill>
                <a:schemeClr val="tx1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E96BFF2-D4B5-3302-BA65-381D5552667D}"/>
              </a:ext>
            </a:extLst>
          </p:cNvPr>
          <p:cNvSpPr txBox="1"/>
          <p:nvPr/>
        </p:nvSpPr>
        <p:spPr>
          <a:xfrm>
            <a:off x="2296258" y="2076691"/>
            <a:ext cx="9060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ko-KR" altLang="en-US" dirty="0" err="1"/>
              <a:t>풋살장</a:t>
            </a:r>
            <a:r>
              <a:rPr lang="ko-KR" altLang="en-US" dirty="0"/>
              <a:t> 예약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3D10B2C-4E41-DEEA-051B-7F0E68804F9D}"/>
              </a:ext>
            </a:extLst>
          </p:cNvPr>
          <p:cNvSpPr txBox="1"/>
          <p:nvPr/>
        </p:nvSpPr>
        <p:spPr>
          <a:xfrm>
            <a:off x="4482889" y="2076690"/>
            <a:ext cx="796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FA TEAM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9B02113-8174-5610-933E-328967F5CA3A}"/>
              </a:ext>
            </a:extLst>
          </p:cNvPr>
          <p:cNvSpPr txBox="1"/>
          <p:nvPr/>
        </p:nvSpPr>
        <p:spPr>
          <a:xfrm>
            <a:off x="6515120" y="2076691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Chatbot</a:t>
            </a:r>
            <a:endParaRPr lang="ko-KR" alt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E7C7EA6-3013-0333-AE37-3C1F5D428507}"/>
              </a:ext>
            </a:extLst>
          </p:cNvPr>
          <p:cNvSpPr txBox="1"/>
          <p:nvPr/>
        </p:nvSpPr>
        <p:spPr>
          <a:xfrm>
            <a:off x="1403387" y="3785442"/>
            <a:ext cx="768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경기 일자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C76C653-E9A7-0E5D-4558-5F8C173E7E76}"/>
              </a:ext>
            </a:extLst>
          </p:cNvPr>
          <p:cNvSpPr txBox="1"/>
          <p:nvPr/>
        </p:nvSpPr>
        <p:spPr>
          <a:xfrm>
            <a:off x="4379831" y="2369323"/>
            <a:ext cx="9843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Team Match</a:t>
            </a:r>
            <a:endParaRPr lang="ko-KR" alt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8A18353-4EEB-6E12-0209-80224FFA69E7}"/>
              </a:ext>
            </a:extLst>
          </p:cNvPr>
          <p:cNvSpPr txBox="1"/>
          <p:nvPr/>
        </p:nvSpPr>
        <p:spPr>
          <a:xfrm>
            <a:off x="3277287" y="2369323"/>
            <a:ext cx="8993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>
                <a:solidFill>
                  <a:schemeClr val="accent1"/>
                </a:solidFill>
              </a:rPr>
              <a:t>Team Story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91F0FEA-495B-DF12-4ED1-F77384EED198}"/>
              </a:ext>
            </a:extLst>
          </p:cNvPr>
          <p:cNvSpPr txBox="1"/>
          <p:nvPr/>
        </p:nvSpPr>
        <p:spPr>
          <a:xfrm>
            <a:off x="5567334" y="2369323"/>
            <a:ext cx="7876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My Team</a:t>
            </a:r>
            <a:endParaRPr lang="ko-KR" altLang="en-US" dirty="0"/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7B8E7C27-9ABA-2B78-7FAC-402F3ED2A497}"/>
              </a:ext>
            </a:extLst>
          </p:cNvPr>
          <p:cNvSpPr/>
          <p:nvPr/>
        </p:nvSpPr>
        <p:spPr>
          <a:xfrm>
            <a:off x="2364618" y="3288172"/>
            <a:ext cx="983190" cy="288349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9CD661A3-088B-E0C8-66B7-0DE9A7A0CB5C}"/>
              </a:ext>
            </a:extLst>
          </p:cNvPr>
          <p:cNvSpPr/>
          <p:nvPr/>
        </p:nvSpPr>
        <p:spPr>
          <a:xfrm>
            <a:off x="1433762" y="3291011"/>
            <a:ext cx="657669" cy="288349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BF3C4246-4E27-E3F6-BB04-FB171B23728C}"/>
              </a:ext>
            </a:extLst>
          </p:cNvPr>
          <p:cNvSpPr txBox="1"/>
          <p:nvPr/>
        </p:nvSpPr>
        <p:spPr>
          <a:xfrm>
            <a:off x="2167878" y="2861436"/>
            <a:ext cx="7601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-150" dirty="0">
                <a:solidFill>
                  <a:schemeClr val="accent2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TEAM_A</a:t>
            </a:r>
            <a:endParaRPr lang="ko-KR" altLang="en-US" sz="1400" spc="-150" dirty="0">
              <a:solidFill>
                <a:schemeClr val="accent2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1D0B3D66-395B-1B67-30E0-0CB3F109373E}"/>
              </a:ext>
            </a:extLst>
          </p:cNvPr>
          <p:cNvSpPr txBox="1"/>
          <p:nvPr/>
        </p:nvSpPr>
        <p:spPr>
          <a:xfrm>
            <a:off x="1447445" y="3295228"/>
            <a:ext cx="6303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ko-KR" altLang="en-US" dirty="0"/>
              <a:t>팀 소개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68BC519F-867A-4429-171D-12C5457AAA58}"/>
              </a:ext>
            </a:extLst>
          </p:cNvPr>
          <p:cNvSpPr txBox="1"/>
          <p:nvPr/>
        </p:nvSpPr>
        <p:spPr>
          <a:xfrm>
            <a:off x="2391851" y="3286110"/>
            <a:ext cx="9060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ko-KR" altLang="en-US" dirty="0"/>
              <a:t>경기 리포트</a:t>
            </a: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87A6220B-DD82-6DBF-14DA-C1E9E4DC3BC9}"/>
              </a:ext>
            </a:extLst>
          </p:cNvPr>
          <p:cNvSpPr/>
          <p:nvPr/>
        </p:nvSpPr>
        <p:spPr>
          <a:xfrm>
            <a:off x="3592300" y="3291011"/>
            <a:ext cx="960304" cy="288349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FF826757-C2A1-6C54-79C6-ABB49A610704}"/>
              </a:ext>
            </a:extLst>
          </p:cNvPr>
          <p:cNvSpPr txBox="1"/>
          <p:nvPr/>
        </p:nvSpPr>
        <p:spPr>
          <a:xfrm>
            <a:off x="3603204" y="3295153"/>
            <a:ext cx="9060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ko-KR" altLang="en-US" dirty="0"/>
              <a:t>팀 가입하기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9A85CCA1-D181-9A8F-2432-4A38F84258CC}"/>
              </a:ext>
            </a:extLst>
          </p:cNvPr>
          <p:cNvSpPr txBox="1"/>
          <p:nvPr/>
        </p:nvSpPr>
        <p:spPr>
          <a:xfrm>
            <a:off x="1348696" y="2878022"/>
            <a:ext cx="768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팀 프로필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51ADACB-3AC9-48A7-4367-ECE2607887EF}"/>
              </a:ext>
            </a:extLst>
          </p:cNvPr>
          <p:cNvGrpSpPr/>
          <p:nvPr/>
        </p:nvGrpSpPr>
        <p:grpSpPr>
          <a:xfrm>
            <a:off x="2077746" y="3615690"/>
            <a:ext cx="266420" cy="307777"/>
            <a:chOff x="7394543" y="1579667"/>
            <a:chExt cx="266420" cy="307777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F38B5BBF-9BD1-EE8A-784D-18C15E3E5FB6}"/>
                </a:ext>
              </a:extLst>
            </p:cNvPr>
            <p:cNvSpPr/>
            <p:nvPr/>
          </p:nvSpPr>
          <p:spPr>
            <a:xfrm>
              <a:off x="7424116" y="1598847"/>
              <a:ext cx="234355" cy="2312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ko-KR" altLang="en-US" sz="1400" spc="-15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4FD8630-0738-5ADB-818A-9539C45BD93A}"/>
                </a:ext>
              </a:extLst>
            </p:cNvPr>
            <p:cNvSpPr txBox="1"/>
            <p:nvPr/>
          </p:nvSpPr>
          <p:spPr>
            <a:xfrm>
              <a:off x="7394543" y="1579667"/>
              <a:ext cx="266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>
                  <a:solidFill>
                    <a:schemeClr val="bg1"/>
                  </a:solidFill>
                </a:rPr>
                <a:t>1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F812FA56-6CA5-7866-8308-BB330525B885}"/>
              </a:ext>
            </a:extLst>
          </p:cNvPr>
          <p:cNvSpPr/>
          <p:nvPr/>
        </p:nvSpPr>
        <p:spPr>
          <a:xfrm>
            <a:off x="3890714" y="3799283"/>
            <a:ext cx="2002675" cy="296189"/>
          </a:xfrm>
          <a:prstGeom prst="round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pc="-150" dirty="0">
                <a:solidFill>
                  <a:schemeClr val="tx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오후 </a:t>
            </a:r>
            <a:r>
              <a:rPr lang="en-US" altLang="ko-KR" sz="1400" spc="-150" dirty="0">
                <a:solidFill>
                  <a:schemeClr val="tx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06:00 – </a:t>
            </a:r>
            <a:r>
              <a:rPr lang="ko-KR" altLang="en-US" sz="1400" spc="-150" dirty="0">
                <a:solidFill>
                  <a:schemeClr val="tx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오후 </a:t>
            </a:r>
            <a:r>
              <a:rPr lang="en-US" altLang="ko-KR" sz="1400" spc="-150" dirty="0">
                <a:solidFill>
                  <a:schemeClr val="tx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08:00</a:t>
            </a:r>
            <a:r>
              <a:rPr lang="ko-KR" altLang="en-US" sz="1400" spc="-150" dirty="0">
                <a:solidFill>
                  <a:schemeClr val="tx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   </a:t>
            </a:r>
            <a:r>
              <a:rPr lang="en-US" altLang="ko-KR" sz="1400" kern="1200" spc="-15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▼</a:t>
            </a:r>
            <a:endParaRPr lang="ko-KR" altLang="en-US" sz="1400" spc="-150" dirty="0">
              <a:solidFill>
                <a:schemeClr val="tx1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DE097C3F-EC1A-1A95-F102-4C75A4FF2D2F}"/>
              </a:ext>
            </a:extLst>
          </p:cNvPr>
          <p:cNvGrpSpPr/>
          <p:nvPr/>
        </p:nvGrpSpPr>
        <p:grpSpPr>
          <a:xfrm>
            <a:off x="2131327" y="5125915"/>
            <a:ext cx="5556189" cy="1027726"/>
            <a:chOff x="2537724" y="4848828"/>
            <a:chExt cx="5556189" cy="1027726"/>
          </a:xfrm>
        </p:grpSpPr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CE757246-4560-30F9-5E81-28D3FD6E80AC}"/>
                </a:ext>
              </a:extLst>
            </p:cNvPr>
            <p:cNvCxnSpPr>
              <a:cxnSpLocks/>
            </p:cNvCxnSpPr>
            <p:nvPr/>
          </p:nvCxnSpPr>
          <p:spPr>
            <a:xfrm>
              <a:off x="2557555" y="5165841"/>
              <a:ext cx="5536358" cy="0"/>
            </a:xfrm>
            <a:prstGeom prst="line">
              <a:avLst/>
            </a:prstGeom>
            <a:ln>
              <a:solidFill>
                <a:srgbClr val="D1D1D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0" name="그룹 79">
              <a:extLst>
                <a:ext uri="{FF2B5EF4-FFF2-40B4-BE49-F238E27FC236}">
                  <a16:creationId xmlns:a16="http://schemas.microsoft.com/office/drawing/2014/main" id="{105F866B-8B79-5B06-09A4-4C88082D4A9B}"/>
                </a:ext>
              </a:extLst>
            </p:cNvPr>
            <p:cNvGrpSpPr/>
            <p:nvPr/>
          </p:nvGrpSpPr>
          <p:grpSpPr>
            <a:xfrm>
              <a:off x="2537724" y="4848828"/>
              <a:ext cx="5443894" cy="1027726"/>
              <a:chOff x="2537724" y="4848828"/>
              <a:chExt cx="5443894" cy="1027726"/>
            </a:xfrm>
          </p:grpSpPr>
          <p:grpSp>
            <p:nvGrpSpPr>
              <p:cNvPr id="76" name="그룹 75">
                <a:extLst>
                  <a:ext uri="{FF2B5EF4-FFF2-40B4-BE49-F238E27FC236}">
                    <a16:creationId xmlns:a16="http://schemas.microsoft.com/office/drawing/2014/main" id="{70CD504C-A42D-5F26-8295-9F912C2AA9D7}"/>
                  </a:ext>
                </a:extLst>
              </p:cNvPr>
              <p:cNvGrpSpPr/>
              <p:nvPr/>
            </p:nvGrpSpPr>
            <p:grpSpPr>
              <a:xfrm>
                <a:off x="2537724" y="5234927"/>
                <a:ext cx="782511" cy="641627"/>
                <a:chOff x="2537724" y="5262635"/>
                <a:chExt cx="782511" cy="641627"/>
              </a:xfrm>
            </p:grpSpPr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D104B65C-34D5-5F4C-F499-57B87E314CE2}"/>
                    </a:ext>
                  </a:extLst>
                </p:cNvPr>
                <p:cNvSpPr txBox="1"/>
                <p:nvPr/>
              </p:nvSpPr>
              <p:spPr>
                <a:xfrm>
                  <a:off x="2537724" y="5262635"/>
                  <a:ext cx="76014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ko-KR"/>
                  </a:defPPr>
                  <a:lvl1pPr>
                    <a:defRPr sz="1400" spc="-150">
                      <a:latin typeface="KoPubWorld돋움체 Light" panose="00000300000000000000" pitchFamily="2" charset="-127"/>
                      <a:ea typeface="KoPubWorld돋움체 Light" panose="00000300000000000000" pitchFamily="2" charset="-127"/>
                      <a:cs typeface="KoPubWorld돋움체 Light" panose="00000300000000000000" pitchFamily="2" charset="-127"/>
                    </a:defRPr>
                  </a:lvl1pPr>
                </a:lstStyle>
                <a:p>
                  <a:r>
                    <a:rPr lang="en-US" altLang="ko-KR" dirty="0"/>
                    <a:t>TEAM_A</a:t>
                  </a:r>
                  <a:endParaRPr lang="ko-KR" altLang="en-US" dirty="0"/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DDF9C050-2377-E380-F3AA-DFFF69B872A8}"/>
                    </a:ext>
                  </a:extLst>
                </p:cNvPr>
                <p:cNvSpPr txBox="1"/>
                <p:nvPr/>
              </p:nvSpPr>
              <p:spPr>
                <a:xfrm>
                  <a:off x="2560091" y="5596485"/>
                  <a:ext cx="76014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ko-KR"/>
                  </a:defPPr>
                  <a:lvl1pPr>
                    <a:defRPr sz="1400" spc="-150">
                      <a:latin typeface="KoPubWorld돋움체 Light" panose="00000300000000000000" pitchFamily="2" charset="-127"/>
                      <a:ea typeface="KoPubWorld돋움체 Light" panose="00000300000000000000" pitchFamily="2" charset="-127"/>
                      <a:cs typeface="KoPubWorld돋움체 Light" panose="00000300000000000000" pitchFamily="2" charset="-127"/>
                    </a:defRPr>
                  </a:lvl1pPr>
                </a:lstStyle>
                <a:p>
                  <a:r>
                    <a:rPr lang="en-US" altLang="ko-KR" dirty="0"/>
                    <a:t>TEAM_B</a:t>
                  </a:r>
                  <a:endParaRPr lang="ko-KR" altLang="en-US" dirty="0"/>
                </a:p>
              </p:txBody>
            </p:sp>
          </p:grpSp>
          <p:grpSp>
            <p:nvGrpSpPr>
              <p:cNvPr id="79" name="그룹 78">
                <a:extLst>
                  <a:ext uri="{FF2B5EF4-FFF2-40B4-BE49-F238E27FC236}">
                    <a16:creationId xmlns:a16="http://schemas.microsoft.com/office/drawing/2014/main" id="{B93CA676-0628-509E-34DF-6068A0388F1D}"/>
                  </a:ext>
                </a:extLst>
              </p:cNvPr>
              <p:cNvGrpSpPr/>
              <p:nvPr/>
            </p:nvGrpSpPr>
            <p:grpSpPr>
              <a:xfrm>
                <a:off x="3378802" y="4848828"/>
                <a:ext cx="4602816" cy="1027726"/>
                <a:chOff x="3378802" y="4848828"/>
                <a:chExt cx="4602816" cy="1027726"/>
              </a:xfrm>
            </p:grpSpPr>
            <p:grpSp>
              <p:nvGrpSpPr>
                <p:cNvPr id="77" name="그룹 76">
                  <a:extLst>
                    <a:ext uri="{FF2B5EF4-FFF2-40B4-BE49-F238E27FC236}">
                      <a16:creationId xmlns:a16="http://schemas.microsoft.com/office/drawing/2014/main" id="{8953126A-B5D5-DC78-91DD-2C58932E4D6B}"/>
                    </a:ext>
                  </a:extLst>
                </p:cNvPr>
                <p:cNvGrpSpPr/>
                <p:nvPr/>
              </p:nvGrpSpPr>
              <p:grpSpPr>
                <a:xfrm>
                  <a:off x="3378802" y="4848828"/>
                  <a:ext cx="383438" cy="1027726"/>
                  <a:chOff x="3378802" y="4876536"/>
                  <a:chExt cx="383438" cy="1027726"/>
                </a:xfrm>
              </p:grpSpPr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14CFE02C-413A-6F07-89D1-182E5E0CB96C}"/>
                      </a:ext>
                    </a:extLst>
                  </p:cNvPr>
                  <p:cNvSpPr txBox="1"/>
                  <p:nvPr/>
                </p:nvSpPr>
                <p:spPr>
                  <a:xfrm>
                    <a:off x="3378802" y="4876536"/>
                    <a:ext cx="38343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>
                    <a:defPPr>
                      <a:defRPr lang="ko-KR"/>
                    </a:defPPr>
                    <a:lvl1pPr>
                      <a:defRPr sz="1400" spc="-15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defRPr>
                    </a:lvl1pPr>
                  </a:lstStyle>
                  <a:p>
                    <a:r>
                      <a:rPr lang="en-US" altLang="ko-KR" dirty="0"/>
                      <a:t>1Q</a:t>
                    </a:r>
                    <a:endParaRPr lang="ko-KR" altLang="en-US" dirty="0"/>
                  </a:p>
                </p:txBody>
              </p:sp>
              <p:sp>
                <p:nvSpPr>
                  <p:cNvPr id="59" name="TextBox 58">
                    <a:extLst>
                      <a:ext uri="{FF2B5EF4-FFF2-40B4-BE49-F238E27FC236}">
                        <a16:creationId xmlns:a16="http://schemas.microsoft.com/office/drawing/2014/main" id="{774DBB24-2428-0BAE-D051-AD2B237D081D}"/>
                      </a:ext>
                    </a:extLst>
                  </p:cNvPr>
                  <p:cNvSpPr txBox="1"/>
                  <p:nvPr/>
                </p:nvSpPr>
                <p:spPr>
                  <a:xfrm>
                    <a:off x="3437311" y="5262636"/>
                    <a:ext cx="266420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>
                    <a:defPPr>
                      <a:defRPr lang="ko-KR"/>
                    </a:defPPr>
                    <a:lvl1pPr>
                      <a:defRPr sz="1400" spc="-15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defRPr>
                    </a:lvl1pPr>
                  </a:lstStyle>
                  <a:p>
                    <a:r>
                      <a:rPr lang="en-US" altLang="ko-KR" dirty="0"/>
                      <a:t>3</a:t>
                    </a:r>
                    <a:endParaRPr lang="ko-KR" altLang="en-US" dirty="0"/>
                  </a:p>
                </p:txBody>
              </p:sp>
              <p:sp>
                <p:nvSpPr>
                  <p:cNvPr id="62" name="TextBox 61">
                    <a:extLst>
                      <a:ext uri="{FF2B5EF4-FFF2-40B4-BE49-F238E27FC236}">
                        <a16:creationId xmlns:a16="http://schemas.microsoft.com/office/drawing/2014/main" id="{F6433B1B-5754-B743-A277-0F6BB2C06928}"/>
                      </a:ext>
                    </a:extLst>
                  </p:cNvPr>
                  <p:cNvSpPr txBox="1"/>
                  <p:nvPr/>
                </p:nvSpPr>
                <p:spPr>
                  <a:xfrm>
                    <a:off x="3437311" y="5596485"/>
                    <a:ext cx="266420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>
                    <a:defPPr>
                      <a:defRPr lang="ko-KR"/>
                    </a:defPPr>
                    <a:lvl1pPr>
                      <a:defRPr sz="1400" spc="-15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defRPr>
                    </a:lvl1pPr>
                  </a:lstStyle>
                  <a:p>
                    <a:r>
                      <a:rPr lang="en-US" altLang="ko-KR" dirty="0"/>
                      <a:t>2</a:t>
                    </a:r>
                    <a:endParaRPr lang="ko-KR" altLang="en-US" dirty="0"/>
                  </a:p>
                </p:txBody>
              </p:sp>
            </p:grpSp>
            <p:grpSp>
              <p:nvGrpSpPr>
                <p:cNvPr id="27" name="그룹 26">
                  <a:extLst>
                    <a:ext uri="{FF2B5EF4-FFF2-40B4-BE49-F238E27FC236}">
                      <a16:creationId xmlns:a16="http://schemas.microsoft.com/office/drawing/2014/main" id="{FDC02286-AD17-46E0-C2C9-A2D0DA79D136}"/>
                    </a:ext>
                  </a:extLst>
                </p:cNvPr>
                <p:cNvGrpSpPr/>
                <p:nvPr/>
              </p:nvGrpSpPr>
              <p:grpSpPr>
                <a:xfrm>
                  <a:off x="3909831" y="4848828"/>
                  <a:ext cx="383438" cy="1027726"/>
                  <a:chOff x="3526580" y="4858064"/>
                  <a:chExt cx="383438" cy="1027726"/>
                </a:xfrm>
              </p:grpSpPr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F0A717FC-FE44-6311-0288-05A417649BF8}"/>
                      </a:ext>
                    </a:extLst>
                  </p:cNvPr>
                  <p:cNvSpPr txBox="1"/>
                  <p:nvPr/>
                </p:nvSpPr>
                <p:spPr>
                  <a:xfrm>
                    <a:off x="3526580" y="4858064"/>
                    <a:ext cx="38343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>
                    <a:defPPr>
                      <a:defRPr lang="ko-KR"/>
                    </a:defPPr>
                    <a:lvl1pPr>
                      <a:defRPr sz="1400" spc="-15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defRPr>
                    </a:lvl1pPr>
                  </a:lstStyle>
                  <a:p>
                    <a:r>
                      <a:rPr lang="en-US" altLang="ko-KR" dirty="0"/>
                      <a:t>2Q</a:t>
                    </a:r>
                    <a:endParaRPr lang="ko-KR" altLang="en-US" dirty="0"/>
                  </a:p>
                </p:txBody>
              </p:sp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7AF3E1DA-FBE8-517E-92DB-0DD778D9FE58}"/>
                      </a:ext>
                    </a:extLst>
                  </p:cNvPr>
                  <p:cNvSpPr txBox="1"/>
                  <p:nvPr/>
                </p:nvSpPr>
                <p:spPr>
                  <a:xfrm>
                    <a:off x="3585089" y="5244164"/>
                    <a:ext cx="266420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>
                    <a:defPPr>
                      <a:defRPr lang="ko-KR"/>
                    </a:defPPr>
                    <a:lvl1pPr>
                      <a:defRPr sz="1400" spc="-15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defRPr>
                    </a:lvl1pPr>
                  </a:lstStyle>
                  <a:p>
                    <a:r>
                      <a:rPr lang="en-US" altLang="ko-KR" dirty="0"/>
                      <a:t>2</a:t>
                    </a:r>
                    <a:endParaRPr lang="ko-KR" altLang="en-US" dirty="0"/>
                  </a:p>
                </p:txBody>
              </p:sp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0405E0F9-1B25-F126-3AB7-2E7641B0B7F4}"/>
                      </a:ext>
                    </a:extLst>
                  </p:cNvPr>
                  <p:cNvSpPr txBox="1"/>
                  <p:nvPr/>
                </p:nvSpPr>
                <p:spPr>
                  <a:xfrm>
                    <a:off x="3585089" y="5578013"/>
                    <a:ext cx="266420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>
                    <a:defPPr>
                      <a:defRPr lang="ko-KR"/>
                    </a:defPPr>
                    <a:lvl1pPr>
                      <a:defRPr sz="1400" spc="-15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defRPr>
                    </a:lvl1pPr>
                  </a:lstStyle>
                  <a:p>
                    <a:r>
                      <a:rPr lang="en-US" altLang="ko-KR" dirty="0"/>
                      <a:t>2</a:t>
                    </a:r>
                    <a:endParaRPr lang="ko-KR" altLang="en-US" dirty="0"/>
                  </a:p>
                </p:txBody>
              </p:sp>
            </p:grpSp>
            <p:grpSp>
              <p:nvGrpSpPr>
                <p:cNvPr id="31" name="그룹 30">
                  <a:extLst>
                    <a:ext uri="{FF2B5EF4-FFF2-40B4-BE49-F238E27FC236}">
                      <a16:creationId xmlns:a16="http://schemas.microsoft.com/office/drawing/2014/main" id="{05AE2583-0E0D-E1B8-685C-D1ADC51AF17D}"/>
                    </a:ext>
                  </a:extLst>
                </p:cNvPr>
                <p:cNvGrpSpPr/>
                <p:nvPr/>
              </p:nvGrpSpPr>
              <p:grpSpPr>
                <a:xfrm>
                  <a:off x="4440860" y="4848828"/>
                  <a:ext cx="383438" cy="1027726"/>
                  <a:chOff x="3526580" y="4858064"/>
                  <a:chExt cx="383438" cy="1027726"/>
                </a:xfrm>
              </p:grpSpPr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01368009-0818-9316-1938-8A0B47BA93F8}"/>
                      </a:ext>
                    </a:extLst>
                  </p:cNvPr>
                  <p:cNvSpPr txBox="1"/>
                  <p:nvPr/>
                </p:nvSpPr>
                <p:spPr>
                  <a:xfrm>
                    <a:off x="3526580" y="4858064"/>
                    <a:ext cx="38343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>
                    <a:defPPr>
                      <a:defRPr lang="ko-KR"/>
                    </a:defPPr>
                    <a:lvl1pPr>
                      <a:defRPr sz="1400" spc="-15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defRPr>
                    </a:lvl1pPr>
                  </a:lstStyle>
                  <a:p>
                    <a:r>
                      <a:rPr lang="en-US" altLang="ko-KR" dirty="0"/>
                      <a:t>3Q</a:t>
                    </a:r>
                    <a:endParaRPr lang="ko-KR" altLang="en-US" dirty="0"/>
                  </a:p>
                </p:txBody>
              </p:sp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6D3A0EEB-D4A6-1868-D1FC-BAF6C4460049}"/>
                      </a:ext>
                    </a:extLst>
                  </p:cNvPr>
                  <p:cNvSpPr txBox="1"/>
                  <p:nvPr/>
                </p:nvSpPr>
                <p:spPr>
                  <a:xfrm>
                    <a:off x="3585089" y="5244164"/>
                    <a:ext cx="266420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>
                    <a:defPPr>
                      <a:defRPr lang="ko-KR"/>
                    </a:defPPr>
                    <a:lvl1pPr>
                      <a:defRPr sz="1400" spc="-15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defRPr>
                    </a:lvl1pPr>
                  </a:lstStyle>
                  <a:p>
                    <a:r>
                      <a:rPr lang="en-US" altLang="ko-KR" dirty="0"/>
                      <a:t>2</a:t>
                    </a:r>
                    <a:endParaRPr lang="ko-KR" altLang="en-US" dirty="0"/>
                  </a:p>
                </p:txBody>
              </p:sp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8F702ACE-63C7-3586-2197-9C3F8A941A1E}"/>
                      </a:ext>
                    </a:extLst>
                  </p:cNvPr>
                  <p:cNvSpPr txBox="1"/>
                  <p:nvPr/>
                </p:nvSpPr>
                <p:spPr>
                  <a:xfrm>
                    <a:off x="3585089" y="5578013"/>
                    <a:ext cx="266420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>
                    <a:defPPr>
                      <a:defRPr lang="ko-KR"/>
                    </a:defPPr>
                    <a:lvl1pPr>
                      <a:defRPr sz="1400" spc="-15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defRPr>
                    </a:lvl1pPr>
                  </a:lstStyle>
                  <a:p>
                    <a:r>
                      <a:rPr lang="en-US" altLang="ko-KR" dirty="0"/>
                      <a:t>3</a:t>
                    </a:r>
                    <a:endParaRPr lang="ko-KR" altLang="en-US" dirty="0"/>
                  </a:p>
                </p:txBody>
              </p:sp>
            </p:grpSp>
            <p:grpSp>
              <p:nvGrpSpPr>
                <p:cNvPr id="38" name="그룹 37">
                  <a:extLst>
                    <a:ext uri="{FF2B5EF4-FFF2-40B4-BE49-F238E27FC236}">
                      <a16:creationId xmlns:a16="http://schemas.microsoft.com/office/drawing/2014/main" id="{8A2E7C6B-1D3C-A9F1-65C1-229773B73777}"/>
                    </a:ext>
                  </a:extLst>
                </p:cNvPr>
                <p:cNvGrpSpPr/>
                <p:nvPr/>
              </p:nvGrpSpPr>
              <p:grpSpPr>
                <a:xfrm>
                  <a:off x="4971889" y="4848828"/>
                  <a:ext cx="383438" cy="1027726"/>
                  <a:chOff x="3526580" y="4858064"/>
                  <a:chExt cx="383438" cy="1027726"/>
                </a:xfrm>
              </p:grpSpPr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72523024-6675-F71D-5566-F5741BDFAA64}"/>
                      </a:ext>
                    </a:extLst>
                  </p:cNvPr>
                  <p:cNvSpPr txBox="1"/>
                  <p:nvPr/>
                </p:nvSpPr>
                <p:spPr>
                  <a:xfrm>
                    <a:off x="3526580" y="4858064"/>
                    <a:ext cx="38343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>
                    <a:defPPr>
                      <a:defRPr lang="ko-KR"/>
                    </a:defPPr>
                    <a:lvl1pPr>
                      <a:defRPr sz="1400" spc="-15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defRPr>
                    </a:lvl1pPr>
                  </a:lstStyle>
                  <a:p>
                    <a:r>
                      <a:rPr lang="en-US" altLang="ko-KR" dirty="0"/>
                      <a:t>4Q</a:t>
                    </a:r>
                    <a:endParaRPr lang="ko-KR" altLang="en-US" dirty="0"/>
                  </a:p>
                </p:txBody>
              </p:sp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5F5EA1CC-4720-B4DC-3FA6-BFEE8AA5EFA1}"/>
                      </a:ext>
                    </a:extLst>
                  </p:cNvPr>
                  <p:cNvSpPr txBox="1"/>
                  <p:nvPr/>
                </p:nvSpPr>
                <p:spPr>
                  <a:xfrm>
                    <a:off x="3585089" y="5244164"/>
                    <a:ext cx="266420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>
                    <a:defPPr>
                      <a:defRPr lang="ko-KR"/>
                    </a:defPPr>
                    <a:lvl1pPr>
                      <a:defRPr sz="1400" spc="-15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defRPr>
                    </a:lvl1pPr>
                  </a:lstStyle>
                  <a:p>
                    <a:r>
                      <a:rPr lang="en-US" altLang="ko-KR" dirty="0"/>
                      <a:t>1</a:t>
                    </a:r>
                    <a:endParaRPr lang="ko-KR" altLang="en-US" dirty="0"/>
                  </a:p>
                </p:txBody>
              </p:sp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BC2BFA69-D416-2AFB-5B13-D123C7D9F327}"/>
                      </a:ext>
                    </a:extLst>
                  </p:cNvPr>
                  <p:cNvSpPr txBox="1"/>
                  <p:nvPr/>
                </p:nvSpPr>
                <p:spPr>
                  <a:xfrm>
                    <a:off x="3585089" y="5578013"/>
                    <a:ext cx="266420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>
                    <a:defPPr>
                      <a:defRPr lang="ko-KR"/>
                    </a:defPPr>
                    <a:lvl1pPr>
                      <a:defRPr sz="1400" spc="-15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defRPr>
                    </a:lvl1pPr>
                  </a:lstStyle>
                  <a:p>
                    <a:r>
                      <a:rPr lang="en-US" altLang="ko-KR" dirty="0"/>
                      <a:t>3</a:t>
                    </a:r>
                    <a:endParaRPr lang="ko-KR" altLang="en-US" dirty="0"/>
                  </a:p>
                </p:txBody>
              </p:sp>
            </p:grpSp>
            <p:grpSp>
              <p:nvGrpSpPr>
                <p:cNvPr id="49" name="그룹 48">
                  <a:extLst>
                    <a:ext uri="{FF2B5EF4-FFF2-40B4-BE49-F238E27FC236}">
                      <a16:creationId xmlns:a16="http://schemas.microsoft.com/office/drawing/2014/main" id="{0A03D4D3-E0FA-926C-F14D-C79E57F53157}"/>
                    </a:ext>
                  </a:extLst>
                </p:cNvPr>
                <p:cNvGrpSpPr/>
                <p:nvPr/>
              </p:nvGrpSpPr>
              <p:grpSpPr>
                <a:xfrm>
                  <a:off x="5502918" y="4848828"/>
                  <a:ext cx="322524" cy="1027726"/>
                  <a:chOff x="5712483" y="4860511"/>
                  <a:chExt cx="322524" cy="1027726"/>
                </a:xfrm>
              </p:grpSpPr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941C4AAE-40D5-39E1-C378-853F8A2D45D4}"/>
                      </a:ext>
                    </a:extLst>
                  </p:cNvPr>
                  <p:cNvSpPr txBox="1"/>
                  <p:nvPr/>
                </p:nvSpPr>
                <p:spPr>
                  <a:xfrm>
                    <a:off x="5712483" y="4860511"/>
                    <a:ext cx="322524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>
                    <a:defPPr>
                      <a:defRPr lang="ko-KR"/>
                    </a:defPPr>
                    <a:lvl1pPr>
                      <a:defRPr sz="1400" spc="-15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defRPr>
                    </a:lvl1pPr>
                  </a:lstStyle>
                  <a:p>
                    <a:r>
                      <a:rPr lang="ko-KR" altLang="en-US" dirty="0"/>
                      <a:t>승</a:t>
                    </a:r>
                  </a:p>
                </p:txBody>
              </p:sp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23DD1356-5A70-5591-BB6E-F7A84C450341}"/>
                      </a:ext>
                    </a:extLst>
                  </p:cNvPr>
                  <p:cNvSpPr txBox="1"/>
                  <p:nvPr/>
                </p:nvSpPr>
                <p:spPr>
                  <a:xfrm>
                    <a:off x="5740535" y="5246611"/>
                    <a:ext cx="266420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>
                    <a:defPPr>
                      <a:defRPr lang="ko-KR"/>
                    </a:defPPr>
                    <a:lvl1pPr>
                      <a:defRPr sz="1400" spc="-15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defRPr>
                    </a:lvl1pPr>
                  </a:lstStyle>
                  <a:p>
                    <a:r>
                      <a:rPr lang="en-US" altLang="ko-KR" dirty="0"/>
                      <a:t>1</a:t>
                    </a:r>
                    <a:endParaRPr lang="ko-KR" altLang="en-US" dirty="0"/>
                  </a:p>
                </p:txBody>
              </p:sp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8C6970A8-4DF5-EC89-3D80-B2A25B7DBBF2}"/>
                      </a:ext>
                    </a:extLst>
                  </p:cNvPr>
                  <p:cNvSpPr txBox="1"/>
                  <p:nvPr/>
                </p:nvSpPr>
                <p:spPr>
                  <a:xfrm>
                    <a:off x="5740535" y="5580460"/>
                    <a:ext cx="266420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>
                    <a:defPPr>
                      <a:defRPr lang="ko-KR"/>
                    </a:defPPr>
                    <a:lvl1pPr>
                      <a:defRPr sz="1400" spc="-15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defRPr>
                    </a:lvl1pPr>
                  </a:lstStyle>
                  <a:p>
                    <a:r>
                      <a:rPr lang="en-US" altLang="ko-KR" dirty="0"/>
                      <a:t>2</a:t>
                    </a:r>
                    <a:endParaRPr lang="ko-KR" altLang="en-US" dirty="0"/>
                  </a:p>
                </p:txBody>
              </p:sp>
            </p:grpSp>
            <p:grpSp>
              <p:nvGrpSpPr>
                <p:cNvPr id="51" name="그룹 50">
                  <a:extLst>
                    <a:ext uri="{FF2B5EF4-FFF2-40B4-BE49-F238E27FC236}">
                      <a16:creationId xmlns:a16="http://schemas.microsoft.com/office/drawing/2014/main" id="{A1AA82A4-E4DF-56DF-E351-DBB7BF4F22D7}"/>
                    </a:ext>
                  </a:extLst>
                </p:cNvPr>
                <p:cNvGrpSpPr/>
                <p:nvPr/>
              </p:nvGrpSpPr>
              <p:grpSpPr>
                <a:xfrm>
                  <a:off x="5973033" y="4848828"/>
                  <a:ext cx="322524" cy="1027726"/>
                  <a:chOff x="5712483" y="4860511"/>
                  <a:chExt cx="322524" cy="1027726"/>
                </a:xfrm>
              </p:grpSpPr>
              <p:sp>
                <p:nvSpPr>
                  <p:cNvPr id="53" name="TextBox 52">
                    <a:extLst>
                      <a:ext uri="{FF2B5EF4-FFF2-40B4-BE49-F238E27FC236}">
                        <a16:creationId xmlns:a16="http://schemas.microsoft.com/office/drawing/2014/main" id="{57505E57-0869-FAFA-EBB1-F022F34F9B38}"/>
                      </a:ext>
                    </a:extLst>
                  </p:cNvPr>
                  <p:cNvSpPr txBox="1"/>
                  <p:nvPr/>
                </p:nvSpPr>
                <p:spPr>
                  <a:xfrm>
                    <a:off x="5712483" y="4860511"/>
                    <a:ext cx="322524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>
                    <a:defPPr>
                      <a:defRPr lang="ko-KR"/>
                    </a:defPPr>
                    <a:lvl1pPr>
                      <a:defRPr sz="1400" spc="-15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defRPr>
                    </a:lvl1pPr>
                  </a:lstStyle>
                  <a:p>
                    <a:r>
                      <a:rPr lang="ko-KR" altLang="en-US" dirty="0"/>
                      <a:t>무</a:t>
                    </a:r>
                  </a:p>
                </p:txBody>
              </p:sp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8A2EA042-EA4A-3070-CA96-8BC53C66A823}"/>
                      </a:ext>
                    </a:extLst>
                  </p:cNvPr>
                  <p:cNvSpPr txBox="1"/>
                  <p:nvPr/>
                </p:nvSpPr>
                <p:spPr>
                  <a:xfrm>
                    <a:off x="5740535" y="5246611"/>
                    <a:ext cx="266420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>
                    <a:defPPr>
                      <a:defRPr lang="ko-KR"/>
                    </a:defPPr>
                    <a:lvl1pPr>
                      <a:defRPr sz="1400" spc="-15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defRPr>
                    </a:lvl1pPr>
                  </a:lstStyle>
                  <a:p>
                    <a:r>
                      <a:rPr lang="en-US" altLang="ko-KR" dirty="0"/>
                      <a:t>1</a:t>
                    </a:r>
                    <a:endParaRPr lang="ko-KR" altLang="en-US" dirty="0"/>
                  </a:p>
                </p:txBody>
              </p:sp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6EC336C1-B850-6D80-B4C5-9C1EFED53C01}"/>
                      </a:ext>
                    </a:extLst>
                  </p:cNvPr>
                  <p:cNvSpPr txBox="1"/>
                  <p:nvPr/>
                </p:nvSpPr>
                <p:spPr>
                  <a:xfrm>
                    <a:off x="5740535" y="5580460"/>
                    <a:ext cx="266420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>
                    <a:defPPr>
                      <a:defRPr lang="ko-KR"/>
                    </a:defPPr>
                    <a:lvl1pPr>
                      <a:defRPr sz="1400" spc="-15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defRPr>
                    </a:lvl1pPr>
                  </a:lstStyle>
                  <a:p>
                    <a:r>
                      <a:rPr lang="en-US" altLang="ko-KR" dirty="0"/>
                      <a:t>1</a:t>
                    </a:r>
                    <a:endParaRPr lang="ko-KR" altLang="en-US" dirty="0"/>
                  </a:p>
                </p:txBody>
              </p:sp>
            </p:grpSp>
            <p:grpSp>
              <p:nvGrpSpPr>
                <p:cNvPr id="56" name="그룹 55">
                  <a:extLst>
                    <a:ext uri="{FF2B5EF4-FFF2-40B4-BE49-F238E27FC236}">
                      <a16:creationId xmlns:a16="http://schemas.microsoft.com/office/drawing/2014/main" id="{5319AD55-DFED-17DD-4544-626EC1A8BADC}"/>
                    </a:ext>
                  </a:extLst>
                </p:cNvPr>
                <p:cNvGrpSpPr/>
                <p:nvPr/>
              </p:nvGrpSpPr>
              <p:grpSpPr>
                <a:xfrm>
                  <a:off x="6443148" y="4848828"/>
                  <a:ext cx="322524" cy="1027726"/>
                  <a:chOff x="5712483" y="4860511"/>
                  <a:chExt cx="322524" cy="1027726"/>
                </a:xfrm>
              </p:grpSpPr>
              <p:sp>
                <p:nvSpPr>
                  <p:cNvPr id="60" name="TextBox 59">
                    <a:extLst>
                      <a:ext uri="{FF2B5EF4-FFF2-40B4-BE49-F238E27FC236}">
                        <a16:creationId xmlns:a16="http://schemas.microsoft.com/office/drawing/2014/main" id="{A9764B0C-961F-0904-C947-03F11FC50613}"/>
                      </a:ext>
                    </a:extLst>
                  </p:cNvPr>
                  <p:cNvSpPr txBox="1"/>
                  <p:nvPr/>
                </p:nvSpPr>
                <p:spPr>
                  <a:xfrm>
                    <a:off x="5712483" y="4860511"/>
                    <a:ext cx="322524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>
                    <a:defPPr>
                      <a:defRPr lang="ko-KR"/>
                    </a:defPPr>
                    <a:lvl1pPr>
                      <a:defRPr sz="1400" spc="-15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defRPr>
                    </a:lvl1pPr>
                  </a:lstStyle>
                  <a:p>
                    <a:r>
                      <a:rPr lang="ko-KR" altLang="en-US" dirty="0"/>
                      <a:t>패</a:t>
                    </a:r>
                  </a:p>
                </p:txBody>
              </p:sp>
              <p:sp>
                <p:nvSpPr>
                  <p:cNvPr id="61" name="TextBox 60">
                    <a:extLst>
                      <a:ext uri="{FF2B5EF4-FFF2-40B4-BE49-F238E27FC236}">
                        <a16:creationId xmlns:a16="http://schemas.microsoft.com/office/drawing/2014/main" id="{A6746DFC-49F0-131D-12D3-75CC8FED899B}"/>
                      </a:ext>
                    </a:extLst>
                  </p:cNvPr>
                  <p:cNvSpPr txBox="1"/>
                  <p:nvPr/>
                </p:nvSpPr>
                <p:spPr>
                  <a:xfrm>
                    <a:off x="5740535" y="5246611"/>
                    <a:ext cx="266420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>
                    <a:defPPr>
                      <a:defRPr lang="ko-KR"/>
                    </a:defPPr>
                    <a:lvl1pPr>
                      <a:defRPr sz="1400" spc="-15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defRPr>
                    </a:lvl1pPr>
                  </a:lstStyle>
                  <a:p>
                    <a:r>
                      <a:rPr lang="en-US" altLang="ko-KR" dirty="0"/>
                      <a:t>2</a:t>
                    </a:r>
                    <a:endParaRPr lang="ko-KR" altLang="en-US" dirty="0"/>
                  </a:p>
                </p:txBody>
              </p:sp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D3EC58B9-6C92-6BE9-4A78-C35666631099}"/>
                      </a:ext>
                    </a:extLst>
                  </p:cNvPr>
                  <p:cNvSpPr txBox="1"/>
                  <p:nvPr/>
                </p:nvSpPr>
                <p:spPr>
                  <a:xfrm>
                    <a:off x="5740535" y="5580460"/>
                    <a:ext cx="266420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>
                    <a:defPPr>
                      <a:defRPr lang="ko-KR"/>
                    </a:defPPr>
                    <a:lvl1pPr>
                      <a:defRPr sz="1400" spc="-15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defRPr>
                    </a:lvl1pPr>
                  </a:lstStyle>
                  <a:p>
                    <a:r>
                      <a:rPr lang="en-US" altLang="ko-KR" dirty="0"/>
                      <a:t>1</a:t>
                    </a:r>
                    <a:endParaRPr lang="ko-KR" altLang="en-US" dirty="0"/>
                  </a:p>
                </p:txBody>
              </p:sp>
            </p:grpSp>
            <p:grpSp>
              <p:nvGrpSpPr>
                <p:cNvPr id="68" name="그룹 67">
                  <a:extLst>
                    <a:ext uri="{FF2B5EF4-FFF2-40B4-BE49-F238E27FC236}">
                      <a16:creationId xmlns:a16="http://schemas.microsoft.com/office/drawing/2014/main" id="{D6DA0D0B-21AA-45E8-4868-9D4184E90376}"/>
                    </a:ext>
                  </a:extLst>
                </p:cNvPr>
                <p:cNvGrpSpPr/>
                <p:nvPr/>
              </p:nvGrpSpPr>
              <p:grpSpPr>
                <a:xfrm>
                  <a:off x="6913263" y="4848828"/>
                  <a:ext cx="460382" cy="1027726"/>
                  <a:chOff x="5712483" y="4860511"/>
                  <a:chExt cx="460382" cy="1027726"/>
                </a:xfrm>
              </p:grpSpPr>
              <p:sp>
                <p:nvSpPr>
                  <p:cNvPr id="69" name="TextBox 68">
                    <a:extLst>
                      <a:ext uri="{FF2B5EF4-FFF2-40B4-BE49-F238E27FC236}">
                        <a16:creationId xmlns:a16="http://schemas.microsoft.com/office/drawing/2014/main" id="{8166791D-C70C-E493-21C0-FE3D51ACE2A8}"/>
                      </a:ext>
                    </a:extLst>
                  </p:cNvPr>
                  <p:cNvSpPr txBox="1"/>
                  <p:nvPr/>
                </p:nvSpPr>
                <p:spPr>
                  <a:xfrm>
                    <a:off x="5712483" y="4860511"/>
                    <a:ext cx="46038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>
                    <a:defPPr>
                      <a:defRPr lang="ko-KR"/>
                    </a:defPPr>
                    <a:lvl1pPr>
                      <a:defRPr sz="1400" spc="-15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defRPr>
                    </a:lvl1pPr>
                  </a:lstStyle>
                  <a:p>
                    <a:r>
                      <a:rPr lang="ko-KR" altLang="en-US" dirty="0"/>
                      <a:t>득실</a:t>
                    </a:r>
                  </a:p>
                </p:txBody>
              </p:sp>
              <p:sp>
                <p:nvSpPr>
                  <p:cNvPr id="70" name="TextBox 69">
                    <a:extLst>
                      <a:ext uri="{FF2B5EF4-FFF2-40B4-BE49-F238E27FC236}">
                        <a16:creationId xmlns:a16="http://schemas.microsoft.com/office/drawing/2014/main" id="{6C8F4B47-E03A-D1AF-583F-AD736EF3EB50}"/>
                      </a:ext>
                    </a:extLst>
                  </p:cNvPr>
                  <p:cNvSpPr txBox="1"/>
                  <p:nvPr/>
                </p:nvSpPr>
                <p:spPr>
                  <a:xfrm>
                    <a:off x="5767786" y="5246611"/>
                    <a:ext cx="349776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>
                    <a:defPPr>
                      <a:defRPr lang="ko-KR"/>
                    </a:defPPr>
                    <a:lvl1pPr>
                      <a:defRPr sz="1400" spc="-15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defRPr>
                    </a:lvl1pPr>
                  </a:lstStyle>
                  <a:p>
                    <a:r>
                      <a:rPr lang="en-US" altLang="ko-KR" dirty="0"/>
                      <a:t>-2</a:t>
                    </a:r>
                    <a:endParaRPr lang="ko-KR" altLang="en-US" dirty="0"/>
                  </a:p>
                </p:txBody>
              </p:sp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605F4F1F-B0FE-CFA0-72D1-DEF1E0507B4D}"/>
                      </a:ext>
                    </a:extLst>
                  </p:cNvPr>
                  <p:cNvSpPr txBox="1"/>
                  <p:nvPr/>
                </p:nvSpPr>
                <p:spPr>
                  <a:xfrm>
                    <a:off x="5766183" y="5580460"/>
                    <a:ext cx="35298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>
                    <a:defPPr>
                      <a:defRPr lang="ko-KR"/>
                    </a:defPPr>
                    <a:lvl1pPr>
                      <a:defRPr sz="1400" spc="-15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defRPr>
                    </a:lvl1pPr>
                  </a:lstStyle>
                  <a:p>
                    <a:r>
                      <a:rPr lang="en-US" altLang="ko-KR" dirty="0"/>
                      <a:t>+2</a:t>
                    </a:r>
                    <a:endParaRPr lang="ko-KR" altLang="en-US" dirty="0"/>
                  </a:p>
                </p:txBody>
              </p:sp>
            </p:grpSp>
            <p:grpSp>
              <p:nvGrpSpPr>
                <p:cNvPr id="72" name="그룹 71">
                  <a:extLst>
                    <a:ext uri="{FF2B5EF4-FFF2-40B4-BE49-F238E27FC236}">
                      <a16:creationId xmlns:a16="http://schemas.microsoft.com/office/drawing/2014/main" id="{815B50C0-9EEB-FBED-92BC-FDCE1CD304C1}"/>
                    </a:ext>
                  </a:extLst>
                </p:cNvPr>
                <p:cNvGrpSpPr/>
                <p:nvPr/>
              </p:nvGrpSpPr>
              <p:grpSpPr>
                <a:xfrm>
                  <a:off x="7521236" y="4848828"/>
                  <a:ext cx="460382" cy="1027726"/>
                  <a:chOff x="5712483" y="4860511"/>
                  <a:chExt cx="460382" cy="1027726"/>
                </a:xfrm>
              </p:grpSpPr>
              <p:sp>
                <p:nvSpPr>
                  <p:cNvPr id="73" name="TextBox 72">
                    <a:extLst>
                      <a:ext uri="{FF2B5EF4-FFF2-40B4-BE49-F238E27FC236}">
                        <a16:creationId xmlns:a16="http://schemas.microsoft.com/office/drawing/2014/main" id="{FC62553E-AFAB-9951-9439-9012BB1047F5}"/>
                      </a:ext>
                    </a:extLst>
                  </p:cNvPr>
                  <p:cNvSpPr txBox="1"/>
                  <p:nvPr/>
                </p:nvSpPr>
                <p:spPr>
                  <a:xfrm>
                    <a:off x="5712483" y="4860511"/>
                    <a:ext cx="46038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>
                    <a:defPPr>
                      <a:defRPr lang="ko-KR"/>
                    </a:defPPr>
                    <a:lvl1pPr>
                      <a:defRPr sz="1400" spc="-15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defRPr>
                    </a:lvl1pPr>
                  </a:lstStyle>
                  <a:p>
                    <a:r>
                      <a:rPr lang="ko-KR" altLang="en-US" dirty="0"/>
                      <a:t>승점</a:t>
                    </a:r>
                  </a:p>
                </p:txBody>
              </p:sp>
              <p:sp>
                <p:nvSpPr>
                  <p:cNvPr id="74" name="TextBox 73">
                    <a:extLst>
                      <a:ext uri="{FF2B5EF4-FFF2-40B4-BE49-F238E27FC236}">
                        <a16:creationId xmlns:a16="http://schemas.microsoft.com/office/drawing/2014/main" id="{F10F0ACC-5E47-A7B5-650F-F0C2AADDEB8B}"/>
                      </a:ext>
                    </a:extLst>
                  </p:cNvPr>
                  <p:cNvSpPr txBox="1"/>
                  <p:nvPr/>
                </p:nvSpPr>
                <p:spPr>
                  <a:xfrm>
                    <a:off x="5809464" y="5246611"/>
                    <a:ext cx="266420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>
                    <a:defPPr>
                      <a:defRPr lang="ko-KR"/>
                    </a:defPPr>
                    <a:lvl1pPr>
                      <a:defRPr sz="1400" spc="-15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defRPr>
                    </a:lvl1pPr>
                  </a:lstStyle>
                  <a:p>
                    <a:r>
                      <a:rPr lang="en-US" altLang="ko-KR" dirty="0"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rPr>
                      <a:t>5</a:t>
                    </a:r>
                    <a:endParaRPr lang="ko-KR" altLang="en-US" dirty="0">
                      <a:latin typeface="KoPubWorld돋움체 Bold" panose="00000800000000000000" pitchFamily="2" charset="-127"/>
                      <a:ea typeface="KoPubWorld돋움체 Bold" panose="00000800000000000000" pitchFamily="2" charset="-127"/>
                      <a:cs typeface="KoPubWorld돋움체 Bold" panose="00000800000000000000" pitchFamily="2" charset="-127"/>
                    </a:endParaRPr>
                  </a:p>
                </p:txBody>
              </p:sp>
              <p:sp>
                <p:nvSpPr>
                  <p:cNvPr id="75" name="TextBox 74">
                    <a:extLst>
                      <a:ext uri="{FF2B5EF4-FFF2-40B4-BE49-F238E27FC236}">
                        <a16:creationId xmlns:a16="http://schemas.microsoft.com/office/drawing/2014/main" id="{368C963C-6247-BDD8-FF6B-E8A6DA9F676A}"/>
                      </a:ext>
                    </a:extLst>
                  </p:cNvPr>
                  <p:cNvSpPr txBox="1"/>
                  <p:nvPr/>
                </p:nvSpPr>
                <p:spPr>
                  <a:xfrm>
                    <a:off x="5809464" y="5580460"/>
                    <a:ext cx="266420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>
                    <a:defPPr>
                      <a:defRPr lang="ko-KR"/>
                    </a:defPPr>
                    <a:lvl1pPr>
                      <a:defRPr sz="1400" spc="-15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defRPr>
                    </a:lvl1pPr>
                  </a:lstStyle>
                  <a:p>
                    <a:r>
                      <a:rPr lang="en-US" altLang="ko-KR" dirty="0"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rPr>
                      <a:t>8</a:t>
                    </a:r>
                    <a:endParaRPr lang="ko-KR" altLang="en-US" dirty="0">
                      <a:latin typeface="KoPubWorld돋움체 Bold" panose="00000800000000000000" pitchFamily="2" charset="-127"/>
                      <a:ea typeface="KoPubWorld돋움체 Bold" panose="00000800000000000000" pitchFamily="2" charset="-127"/>
                      <a:cs typeface="KoPubWorld돋움체 Bold" panose="00000800000000000000" pitchFamily="2" charset="-127"/>
                    </a:endParaRPr>
                  </a:p>
                </p:txBody>
              </p:sp>
            </p:grpSp>
          </p:grpSp>
        </p:grp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82A22BF0-6146-21C8-F73E-6A6FA5E461EA}"/>
              </a:ext>
            </a:extLst>
          </p:cNvPr>
          <p:cNvGrpSpPr/>
          <p:nvPr/>
        </p:nvGrpSpPr>
        <p:grpSpPr>
          <a:xfrm>
            <a:off x="2740217" y="4599382"/>
            <a:ext cx="266420" cy="307777"/>
            <a:chOff x="7394543" y="1579667"/>
            <a:chExt cx="266420" cy="307777"/>
          </a:xfrm>
        </p:grpSpPr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13C6C983-3F53-567F-419C-B79F9428DEAA}"/>
                </a:ext>
              </a:extLst>
            </p:cNvPr>
            <p:cNvSpPr/>
            <p:nvPr/>
          </p:nvSpPr>
          <p:spPr>
            <a:xfrm>
              <a:off x="7424116" y="1598847"/>
              <a:ext cx="234355" cy="2312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ko-KR" altLang="en-US" sz="1400" spc="-15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206A9FB6-D634-B295-CC3D-D8808B6A1E17}"/>
                </a:ext>
              </a:extLst>
            </p:cNvPr>
            <p:cNvSpPr txBox="1"/>
            <p:nvPr/>
          </p:nvSpPr>
          <p:spPr>
            <a:xfrm>
              <a:off x="7394543" y="1579667"/>
              <a:ext cx="266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>
                  <a:solidFill>
                    <a:schemeClr val="bg1"/>
                  </a:solidFill>
                </a:rPr>
                <a:t>4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B896A32B-9568-10CD-5DBD-215BC27380FB}"/>
              </a:ext>
            </a:extLst>
          </p:cNvPr>
          <p:cNvSpPr/>
          <p:nvPr/>
        </p:nvSpPr>
        <p:spPr>
          <a:xfrm>
            <a:off x="3034697" y="4583216"/>
            <a:ext cx="691972" cy="287931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F210C893-E9A4-DDD9-482F-F0722D1A3D5B}"/>
              </a:ext>
            </a:extLst>
          </p:cNvPr>
          <p:cNvGrpSpPr/>
          <p:nvPr/>
        </p:nvGrpSpPr>
        <p:grpSpPr>
          <a:xfrm>
            <a:off x="1930401" y="4388696"/>
            <a:ext cx="4132290" cy="2193866"/>
            <a:chOff x="844826" y="3916017"/>
            <a:chExt cx="7832035" cy="2365513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DC78F259-0E3C-33FE-09E1-073469B1ECE2}"/>
                </a:ext>
              </a:extLst>
            </p:cNvPr>
            <p:cNvSpPr/>
            <p:nvPr/>
          </p:nvSpPr>
          <p:spPr>
            <a:xfrm>
              <a:off x="844826" y="3916017"/>
              <a:ext cx="7832035" cy="2365513"/>
            </a:xfrm>
            <a:prstGeom prst="rect">
              <a:avLst/>
            </a:prstGeom>
            <a:solidFill>
              <a:srgbClr val="D1D1D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25C2CC4F-DC99-FDAF-1867-29B3B3CF6D42}"/>
                </a:ext>
              </a:extLst>
            </p:cNvPr>
            <p:cNvSpPr/>
            <p:nvPr/>
          </p:nvSpPr>
          <p:spPr>
            <a:xfrm>
              <a:off x="1099366" y="4010070"/>
              <a:ext cx="7284170" cy="2152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D0185BD5-8AC4-F633-BC7A-1521D5FA7295}"/>
              </a:ext>
            </a:extLst>
          </p:cNvPr>
          <p:cNvGrpSpPr/>
          <p:nvPr/>
        </p:nvGrpSpPr>
        <p:grpSpPr>
          <a:xfrm>
            <a:off x="2197691" y="4788863"/>
            <a:ext cx="3598553" cy="1487083"/>
            <a:chOff x="2763243" y="4738329"/>
            <a:chExt cx="3598553" cy="1487083"/>
          </a:xfrm>
        </p:grpSpPr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B4B8A657-9D99-146C-E93C-80C9DEE356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8818"/>
            <a:stretch/>
          </p:blipFill>
          <p:spPr>
            <a:xfrm>
              <a:off x="2763243" y="5056454"/>
              <a:ext cx="2627977" cy="1168958"/>
            </a:xfrm>
            <a:prstGeom prst="rect">
              <a:avLst/>
            </a:prstGeom>
          </p:spPr>
        </p:pic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92A437DE-0762-D8D2-58EA-7CBAB5E468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57035" b="87279"/>
            <a:stretch/>
          </p:blipFill>
          <p:spPr>
            <a:xfrm>
              <a:off x="3765562" y="4753973"/>
              <a:ext cx="1121571" cy="251082"/>
            </a:xfrm>
            <a:prstGeom prst="rect">
              <a:avLst/>
            </a:prstGeom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5494895-95B7-840D-9DFC-1C5CEED8E3D5}"/>
                </a:ext>
              </a:extLst>
            </p:cNvPr>
            <p:cNvSpPr txBox="1"/>
            <p:nvPr/>
          </p:nvSpPr>
          <p:spPr>
            <a:xfrm>
              <a:off x="3640044" y="4738329"/>
              <a:ext cx="2205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spc="-150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&lt;</a:t>
              </a:r>
              <a:endParaRPr lang="ko-KR" altLang="en-US" sz="1200" spc="-15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4F601D9-7C19-FBBF-7050-0E09DD5050F3}"/>
                </a:ext>
              </a:extLst>
            </p:cNvPr>
            <p:cNvSpPr txBox="1"/>
            <p:nvPr/>
          </p:nvSpPr>
          <p:spPr>
            <a:xfrm>
              <a:off x="4862921" y="4747089"/>
              <a:ext cx="2311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spc="-150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&gt;</a:t>
              </a:r>
              <a:endParaRPr lang="ko-KR" altLang="en-US" sz="1200" spc="-15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1D7C86D0-2E2D-9B18-DCB0-F6C0819ED546}"/>
                </a:ext>
              </a:extLst>
            </p:cNvPr>
            <p:cNvSpPr/>
            <p:nvPr/>
          </p:nvSpPr>
          <p:spPr>
            <a:xfrm>
              <a:off x="4649102" y="5185750"/>
              <a:ext cx="238046" cy="218139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101CB26D-CAC4-7029-6A89-E39854F54A37}"/>
                </a:ext>
              </a:extLst>
            </p:cNvPr>
            <p:cNvSpPr/>
            <p:nvPr/>
          </p:nvSpPr>
          <p:spPr>
            <a:xfrm>
              <a:off x="5498478" y="5071783"/>
              <a:ext cx="184815" cy="169359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A31E9D16-0E0A-BE37-FA62-6214A273181C}"/>
                </a:ext>
              </a:extLst>
            </p:cNvPr>
            <p:cNvSpPr txBox="1"/>
            <p:nvPr/>
          </p:nvSpPr>
          <p:spPr>
            <a:xfrm>
              <a:off x="5689817" y="5044048"/>
              <a:ext cx="67197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ko-KR" altLang="en-US" sz="1200" dirty="0"/>
                <a:t>지난 경기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6E4E6C9E-52E3-5854-3DEE-F06E2A24B115}"/>
                </a:ext>
              </a:extLst>
            </p:cNvPr>
            <p:cNvSpPr txBox="1"/>
            <p:nvPr/>
          </p:nvSpPr>
          <p:spPr>
            <a:xfrm>
              <a:off x="5673661" y="5258935"/>
              <a:ext cx="67197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ko-KR" altLang="en-US" sz="1200" dirty="0"/>
                <a:t>예정 경기</a:t>
              </a:r>
            </a:p>
          </p:txBody>
        </p:sp>
        <p:sp>
          <p:nvSpPr>
            <p:cNvPr id="92" name="타원 91">
              <a:extLst>
                <a:ext uri="{FF2B5EF4-FFF2-40B4-BE49-F238E27FC236}">
                  <a16:creationId xmlns:a16="http://schemas.microsoft.com/office/drawing/2014/main" id="{ED01B604-0DCF-02FC-C388-A930079146B7}"/>
                </a:ext>
              </a:extLst>
            </p:cNvPr>
            <p:cNvSpPr/>
            <p:nvPr/>
          </p:nvSpPr>
          <p:spPr>
            <a:xfrm>
              <a:off x="5509340" y="5293575"/>
              <a:ext cx="184815" cy="16935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234B8E32-5ACA-C32F-B178-07B88E4CF979}"/>
              </a:ext>
            </a:extLst>
          </p:cNvPr>
          <p:cNvSpPr/>
          <p:nvPr/>
        </p:nvSpPr>
        <p:spPr>
          <a:xfrm>
            <a:off x="1930401" y="4389407"/>
            <a:ext cx="4132290" cy="2193153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8F0198FC-5528-F428-F4B4-9CCC38FE8D7C}"/>
              </a:ext>
            </a:extLst>
          </p:cNvPr>
          <p:cNvGrpSpPr/>
          <p:nvPr/>
        </p:nvGrpSpPr>
        <p:grpSpPr>
          <a:xfrm>
            <a:off x="3753298" y="3627518"/>
            <a:ext cx="266420" cy="307777"/>
            <a:chOff x="7394543" y="1579667"/>
            <a:chExt cx="266420" cy="307777"/>
          </a:xfrm>
        </p:grpSpPr>
        <p:sp>
          <p:nvSpPr>
            <p:cNvPr id="98" name="타원 97">
              <a:extLst>
                <a:ext uri="{FF2B5EF4-FFF2-40B4-BE49-F238E27FC236}">
                  <a16:creationId xmlns:a16="http://schemas.microsoft.com/office/drawing/2014/main" id="{06CDC175-CE93-8A97-E739-BDD25355A3F1}"/>
                </a:ext>
              </a:extLst>
            </p:cNvPr>
            <p:cNvSpPr/>
            <p:nvPr/>
          </p:nvSpPr>
          <p:spPr>
            <a:xfrm>
              <a:off x="7424116" y="1598847"/>
              <a:ext cx="234355" cy="2312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ko-KR" altLang="en-US" sz="1400" spc="-15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5FD052AA-4682-61A0-C89F-0235739E2EF2}"/>
                </a:ext>
              </a:extLst>
            </p:cNvPr>
            <p:cNvSpPr txBox="1"/>
            <p:nvPr/>
          </p:nvSpPr>
          <p:spPr>
            <a:xfrm>
              <a:off x="7394543" y="1579667"/>
              <a:ext cx="266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>
                  <a:solidFill>
                    <a:schemeClr val="bg1"/>
                  </a:solidFill>
                </a:rPr>
                <a:t>2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00" name="연결선: 꺾임 99">
            <a:extLst>
              <a:ext uri="{FF2B5EF4-FFF2-40B4-BE49-F238E27FC236}">
                <a16:creationId xmlns:a16="http://schemas.microsoft.com/office/drawing/2014/main" id="{80D57142-081C-585D-9C74-D6363D7F7890}"/>
              </a:ext>
            </a:extLst>
          </p:cNvPr>
          <p:cNvCxnSpPr>
            <a:cxnSpLocks/>
            <a:stCxn id="42" idx="2"/>
            <a:endCxn id="23" idx="0"/>
          </p:cNvCxnSpPr>
          <p:nvPr/>
        </p:nvCxnSpPr>
        <p:spPr>
          <a:xfrm rot="16200000" flipH="1">
            <a:off x="3298027" y="3787636"/>
            <a:ext cx="386716" cy="98986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99D11C72-BBD7-CAE2-FA58-DAEE3D7A48CD}"/>
              </a:ext>
            </a:extLst>
          </p:cNvPr>
          <p:cNvGrpSpPr/>
          <p:nvPr/>
        </p:nvGrpSpPr>
        <p:grpSpPr>
          <a:xfrm>
            <a:off x="1809302" y="4253589"/>
            <a:ext cx="266420" cy="307777"/>
            <a:chOff x="7394543" y="1579667"/>
            <a:chExt cx="266420" cy="307777"/>
          </a:xfrm>
        </p:grpSpPr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id="{3CF6F392-6487-AB70-0A7B-BE4040231727}"/>
                </a:ext>
              </a:extLst>
            </p:cNvPr>
            <p:cNvSpPr/>
            <p:nvPr/>
          </p:nvSpPr>
          <p:spPr>
            <a:xfrm>
              <a:off x="7424116" y="1598847"/>
              <a:ext cx="234355" cy="2312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ko-KR" altLang="en-US" sz="1400" spc="-15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EDB9F507-9B99-21DB-42C9-54341D49BF25}"/>
                </a:ext>
              </a:extLst>
            </p:cNvPr>
            <p:cNvSpPr txBox="1"/>
            <p:nvPr/>
          </p:nvSpPr>
          <p:spPr>
            <a:xfrm>
              <a:off x="7394543" y="1579667"/>
              <a:ext cx="266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>
                  <a:solidFill>
                    <a:schemeClr val="bg1"/>
                  </a:solidFill>
                </a:rPr>
                <a:t>3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4025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E1649ACE-3BF3-09D2-8F7B-2523B456D004}"/>
              </a:ext>
            </a:extLst>
          </p:cNvPr>
          <p:cNvSpPr/>
          <p:nvPr/>
        </p:nvSpPr>
        <p:spPr>
          <a:xfrm>
            <a:off x="8310795" y="636564"/>
            <a:ext cx="1871004" cy="47478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chemeClr val="tx1"/>
                </a:solidFill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rPr>
              <a:t>구장 예약하기 </a:t>
            </a:r>
            <a:endParaRPr kumimoji="1" lang="en-US" altLang="ko-KR" sz="1400" dirty="0">
              <a:solidFill>
                <a:schemeClr val="tx1"/>
              </a:solidFill>
              <a:latin typeface="KoPubWorld돋움체 Light" panose="00000300000000000000" charset="-127"/>
              <a:ea typeface="KoPubWorld돋움체 Light" panose="00000300000000000000" charset="-127"/>
              <a:cs typeface="KoPubWorld돋움체 Light" panose="00000300000000000000" charset="-127"/>
            </a:endParaRPr>
          </a:p>
          <a:p>
            <a:pPr algn="ctr"/>
            <a:r>
              <a:rPr kumimoji="1" lang="ko-KR" altLang="en-US" sz="1400" dirty="0">
                <a:solidFill>
                  <a:schemeClr val="tx1"/>
                </a:solidFill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rPr>
              <a:t>탭 클릭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CD8FD9D0-B9EB-925E-95A0-55C7805CBBAC}"/>
              </a:ext>
            </a:extLst>
          </p:cNvPr>
          <p:cNvCxnSpPr>
            <a:cxnSpLocks/>
            <a:stCxn id="8" idx="2"/>
            <a:endCxn id="2" idx="0"/>
          </p:cNvCxnSpPr>
          <p:nvPr/>
        </p:nvCxnSpPr>
        <p:spPr>
          <a:xfrm>
            <a:off x="9246297" y="1111348"/>
            <a:ext cx="0" cy="3552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42FE04BB-86F3-9A0B-0F0C-131CE1AB798F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>
            <a:off x="9242780" y="3122164"/>
            <a:ext cx="0" cy="3565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C0708818-2F16-DD0F-C3BA-B22288DB97F2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 flipH="1">
            <a:off x="9242780" y="2103151"/>
            <a:ext cx="3517" cy="3824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3679D668-F898-57E6-B5BF-0774BCBD67BA}"/>
              </a:ext>
            </a:extLst>
          </p:cNvPr>
          <p:cNvCxnSpPr>
            <a:cxnSpLocks/>
            <a:stCxn id="5" idx="2"/>
            <a:endCxn id="31" idx="0"/>
          </p:cNvCxnSpPr>
          <p:nvPr/>
        </p:nvCxnSpPr>
        <p:spPr>
          <a:xfrm flipH="1">
            <a:off x="9238241" y="4115244"/>
            <a:ext cx="4539" cy="3309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판단 30">
            <a:extLst>
              <a:ext uri="{FF2B5EF4-FFF2-40B4-BE49-F238E27FC236}">
                <a16:creationId xmlns:a16="http://schemas.microsoft.com/office/drawing/2014/main" id="{7B75A294-0397-BD82-2DB0-269E64E954C2}"/>
              </a:ext>
            </a:extLst>
          </p:cNvPr>
          <p:cNvSpPr/>
          <p:nvPr/>
        </p:nvSpPr>
        <p:spPr>
          <a:xfrm>
            <a:off x="8007324" y="4446197"/>
            <a:ext cx="2461834" cy="1069146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>
                <a:solidFill>
                  <a:sysClr val="windowText" lastClr="000000"/>
                </a:solidFill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rPr>
              <a:t>예약 가능</a:t>
            </a:r>
            <a:endParaRPr kumimoji="1" lang="en-US" altLang="ko-KR" sz="1200" dirty="0">
              <a:solidFill>
                <a:sysClr val="windowText" lastClr="000000"/>
              </a:solidFill>
              <a:latin typeface="KoPubWorld돋움체 Light" panose="00000300000000000000" charset="-127"/>
              <a:ea typeface="KoPubWorld돋움체 Light" panose="00000300000000000000" charset="-127"/>
              <a:cs typeface="KoPubWorld돋움체 Light" panose="00000300000000000000" charset="-127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A9AF74E4-B8C4-CCE9-2FDF-7C11C0960474}"/>
              </a:ext>
            </a:extLst>
          </p:cNvPr>
          <p:cNvCxnSpPr>
            <a:cxnSpLocks/>
            <a:stCxn id="31" idx="2"/>
            <a:endCxn id="38" idx="0"/>
          </p:cNvCxnSpPr>
          <p:nvPr/>
        </p:nvCxnSpPr>
        <p:spPr>
          <a:xfrm>
            <a:off x="9238241" y="5515343"/>
            <a:ext cx="0" cy="6844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39CB0BA-D0CD-01E2-F6BD-00B892C52821}"/>
              </a:ext>
            </a:extLst>
          </p:cNvPr>
          <p:cNvSpPr txBox="1"/>
          <p:nvPr/>
        </p:nvSpPr>
        <p:spPr>
          <a:xfrm>
            <a:off x="9381935" y="5627509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rPr>
              <a:t>Y</a:t>
            </a:r>
            <a:endParaRPr kumimoji="1" lang="ko-KR" altLang="en-US" dirty="0">
              <a:latin typeface="KoPubWorld돋움체 Light" panose="00000300000000000000" charset="-127"/>
              <a:ea typeface="KoPubWorld돋움체 Light" panose="00000300000000000000" charset="-127"/>
              <a:cs typeface="KoPubWorld돋움체 Light" panose="0000030000000000000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4331C32-8386-2238-27C7-6EB7E6AFE43D}"/>
              </a:ext>
            </a:extLst>
          </p:cNvPr>
          <p:cNvSpPr txBox="1"/>
          <p:nvPr/>
        </p:nvSpPr>
        <p:spPr>
          <a:xfrm>
            <a:off x="10769292" y="4204200"/>
            <a:ext cx="344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rPr>
              <a:t>N</a:t>
            </a:r>
            <a:endParaRPr kumimoji="1" lang="ko-KR" altLang="en-US" dirty="0">
              <a:latin typeface="KoPubWorld돋움체 Light" panose="00000300000000000000" charset="-127"/>
              <a:ea typeface="KoPubWorld돋움체 Light" panose="00000300000000000000" charset="-127"/>
              <a:cs typeface="KoPubWorld돋움체 Light" panose="00000300000000000000" charset="-127"/>
            </a:endParaRPr>
          </a:p>
        </p:txBody>
      </p:sp>
      <p:sp>
        <p:nvSpPr>
          <p:cNvPr id="38" name="모서리가 둥근 직사각형 37">
            <a:extLst>
              <a:ext uri="{FF2B5EF4-FFF2-40B4-BE49-F238E27FC236}">
                <a16:creationId xmlns:a16="http://schemas.microsoft.com/office/drawing/2014/main" id="{6B5A05EA-29A4-5EAB-1609-921E86D7FF2D}"/>
              </a:ext>
            </a:extLst>
          </p:cNvPr>
          <p:cNvSpPr/>
          <p:nvPr/>
        </p:nvSpPr>
        <p:spPr>
          <a:xfrm>
            <a:off x="8302739" y="6199798"/>
            <a:ext cx="1871004" cy="47478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chemeClr val="tx1"/>
                </a:solidFill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rPr>
              <a:t>예약 성공</a:t>
            </a:r>
            <a:endParaRPr kumimoji="1" lang="en-US" altLang="ko-KR" sz="1400" dirty="0">
              <a:solidFill>
                <a:schemeClr val="tx1"/>
              </a:solidFill>
              <a:latin typeface="KoPubWorld돋움체 Light" panose="00000300000000000000" charset="-127"/>
              <a:ea typeface="KoPubWorld돋움체 Light" panose="00000300000000000000" charset="-127"/>
              <a:cs typeface="KoPubWorld돋움체 Light" panose="0000030000000000000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EB409FE-116B-68F5-AD36-814861C1AF9A}"/>
              </a:ext>
            </a:extLst>
          </p:cNvPr>
          <p:cNvSpPr txBox="1"/>
          <p:nvPr/>
        </p:nvSpPr>
        <p:spPr>
          <a:xfrm>
            <a:off x="7385539" y="90033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>
              <a:latin typeface="KoPubWorld돋움체 Light" panose="00000300000000000000" charset="-127"/>
              <a:ea typeface="KoPubWorld돋움체 Light" panose="00000300000000000000" charset="-127"/>
              <a:cs typeface="KoPubWorld돋움체 Light" panose="0000030000000000000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A90ED42-CF49-122B-4940-D0FB1225FA23}"/>
              </a:ext>
            </a:extLst>
          </p:cNvPr>
          <p:cNvSpPr txBox="1"/>
          <p:nvPr/>
        </p:nvSpPr>
        <p:spPr>
          <a:xfrm>
            <a:off x="8229190" y="167903"/>
            <a:ext cx="31366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b="1" u="sng" dirty="0"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rPr>
              <a:t>구장 예약하기 </a:t>
            </a:r>
            <a:r>
              <a:rPr kumimoji="1" lang="en-US" altLang="ko-KR" sz="1400" b="1" u="sng" dirty="0"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rPr>
              <a:t>User flow</a:t>
            </a:r>
            <a:endParaRPr kumimoji="1" lang="ko-KR" altLang="en-US" sz="1400" b="1" u="sng" dirty="0">
              <a:latin typeface="KoPubWorld돋움체 Light" panose="00000300000000000000" charset="-127"/>
              <a:ea typeface="KoPubWorld돋움체 Light" panose="00000300000000000000" charset="-127"/>
              <a:cs typeface="KoPubWorld돋움체 Light" panose="0000030000000000000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BA30457-E5E6-DE8E-EB9D-CE6DC621BE93}"/>
              </a:ext>
            </a:extLst>
          </p:cNvPr>
          <p:cNvSpPr/>
          <p:nvPr/>
        </p:nvSpPr>
        <p:spPr>
          <a:xfrm>
            <a:off x="8310795" y="1466588"/>
            <a:ext cx="1871004" cy="63656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>
                <a:solidFill>
                  <a:schemeClr val="tx1"/>
                </a:solidFill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rPr>
              <a:t>지역 선택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B2CCBEA-0317-9A74-16D7-0DABE77011A1}"/>
              </a:ext>
            </a:extLst>
          </p:cNvPr>
          <p:cNvSpPr/>
          <p:nvPr/>
        </p:nvSpPr>
        <p:spPr>
          <a:xfrm>
            <a:off x="8307278" y="2485601"/>
            <a:ext cx="1871004" cy="63656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>
                <a:solidFill>
                  <a:schemeClr val="tx1"/>
                </a:solidFill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rPr>
              <a:t>원하는 구장의 </a:t>
            </a:r>
            <a:endParaRPr kumimoji="1" lang="en-US" altLang="ko-KR" sz="1200" dirty="0">
              <a:solidFill>
                <a:schemeClr val="tx1"/>
              </a:solidFill>
              <a:latin typeface="KoPubWorld돋움체 Light" panose="00000300000000000000" charset="-127"/>
              <a:ea typeface="KoPubWorld돋움체 Light" panose="00000300000000000000" charset="-127"/>
              <a:cs typeface="KoPubWorld돋움체 Light" panose="00000300000000000000" charset="-127"/>
            </a:endParaRPr>
          </a:p>
          <a:p>
            <a:pPr algn="ctr"/>
            <a:r>
              <a:rPr kumimoji="1" lang="ko-KR" altLang="en-US" sz="1200" dirty="0">
                <a:solidFill>
                  <a:schemeClr val="tx1"/>
                </a:solidFill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rPr>
              <a:t>예약하기 버튼 클릭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75656FD-AE18-DD3B-FA12-2D07BB3B77D3}"/>
              </a:ext>
            </a:extLst>
          </p:cNvPr>
          <p:cNvSpPr/>
          <p:nvPr/>
        </p:nvSpPr>
        <p:spPr>
          <a:xfrm>
            <a:off x="8307278" y="3478681"/>
            <a:ext cx="1871004" cy="63656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>
                <a:solidFill>
                  <a:sysClr val="windowText" lastClr="000000"/>
                </a:solidFill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rPr>
              <a:t>예약 팝업 창에서</a:t>
            </a:r>
            <a:endParaRPr kumimoji="1" lang="en-US" altLang="ko-KR" sz="1200" dirty="0">
              <a:solidFill>
                <a:sysClr val="windowText" lastClr="000000"/>
              </a:solidFill>
              <a:latin typeface="KoPubWorld돋움체 Light" panose="00000300000000000000" charset="-127"/>
              <a:ea typeface="KoPubWorld돋움체 Light" panose="00000300000000000000" charset="-127"/>
              <a:cs typeface="KoPubWorld돋움체 Light" panose="00000300000000000000" charset="-127"/>
            </a:endParaRPr>
          </a:p>
          <a:p>
            <a:pPr algn="ctr"/>
            <a:r>
              <a:rPr kumimoji="1" lang="ko-KR" altLang="en-US" sz="1200" dirty="0">
                <a:solidFill>
                  <a:sysClr val="windowText" lastClr="000000"/>
                </a:solidFill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rPr>
              <a:t> 날짜</a:t>
            </a:r>
            <a:r>
              <a:rPr kumimoji="1" lang="en-US" altLang="ko-KR" sz="1200" dirty="0">
                <a:solidFill>
                  <a:sysClr val="windowText" lastClr="000000"/>
                </a:solidFill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rPr>
              <a:t>,</a:t>
            </a:r>
            <a:r>
              <a:rPr kumimoji="1" lang="ko-KR" altLang="en-US" sz="1200" dirty="0">
                <a:solidFill>
                  <a:sysClr val="windowText" lastClr="000000"/>
                </a:solidFill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rPr>
              <a:t> 시간 선택</a:t>
            </a:r>
            <a:endParaRPr kumimoji="1" lang="en-US" altLang="ko-KR" sz="1200" dirty="0">
              <a:solidFill>
                <a:sysClr val="windowText" lastClr="000000"/>
              </a:solidFill>
              <a:latin typeface="KoPubWorld돋움체 Light" panose="00000300000000000000" charset="-127"/>
              <a:ea typeface="KoPubWorld돋움체 Light" panose="00000300000000000000" charset="-127"/>
              <a:cs typeface="KoPubWorld돋움체 Light" panose="00000300000000000000" charset="-127"/>
            </a:endParaRPr>
          </a:p>
        </p:txBody>
      </p:sp>
      <p:cxnSp>
        <p:nvCxnSpPr>
          <p:cNvPr id="33" name="꺾인 연결선[E] 32">
            <a:extLst>
              <a:ext uri="{FF2B5EF4-FFF2-40B4-BE49-F238E27FC236}">
                <a16:creationId xmlns:a16="http://schemas.microsoft.com/office/drawing/2014/main" id="{7B0D95E5-E298-3ED7-D084-89BD5023987D}"/>
              </a:ext>
            </a:extLst>
          </p:cNvPr>
          <p:cNvCxnSpPr>
            <a:cxnSpLocks/>
            <a:stCxn id="31" idx="3"/>
            <a:endCxn id="5" idx="3"/>
          </p:cNvCxnSpPr>
          <p:nvPr/>
        </p:nvCxnSpPr>
        <p:spPr>
          <a:xfrm flipH="1" flipV="1">
            <a:off x="10178282" y="3796963"/>
            <a:ext cx="290876" cy="1183807"/>
          </a:xfrm>
          <a:prstGeom prst="bentConnector3">
            <a:avLst>
              <a:gd name="adj1" fmla="val -7859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[R] 57">
            <a:extLst>
              <a:ext uri="{FF2B5EF4-FFF2-40B4-BE49-F238E27FC236}">
                <a16:creationId xmlns:a16="http://schemas.microsoft.com/office/drawing/2014/main" id="{DEB51CB0-D93A-AA5A-1DA3-79100AA712B8}"/>
              </a:ext>
            </a:extLst>
          </p:cNvPr>
          <p:cNvCxnSpPr>
            <a:cxnSpLocks/>
          </p:cNvCxnSpPr>
          <p:nvPr/>
        </p:nvCxnSpPr>
        <p:spPr>
          <a:xfrm>
            <a:off x="6096000" y="0"/>
            <a:ext cx="0" cy="6858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FCA84ED8-2E95-F896-9C2A-10A5A16C940D}"/>
              </a:ext>
            </a:extLst>
          </p:cNvPr>
          <p:cNvSpPr txBox="1"/>
          <p:nvPr/>
        </p:nvSpPr>
        <p:spPr>
          <a:xfrm>
            <a:off x="2225656" y="167902"/>
            <a:ext cx="31366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b="1" u="sng" dirty="0" err="1"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rPr>
              <a:t>챗봇</a:t>
            </a:r>
            <a:r>
              <a:rPr kumimoji="1" lang="ko-KR" altLang="en-US" sz="1400" b="1" u="sng" dirty="0"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rPr>
              <a:t> </a:t>
            </a:r>
            <a:r>
              <a:rPr kumimoji="1" lang="en-US" altLang="ko-KR" sz="1400" b="1" u="sng" dirty="0"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rPr>
              <a:t>User flow</a:t>
            </a:r>
            <a:endParaRPr kumimoji="1" lang="ko-KR" altLang="en-US" sz="1400" b="1" u="sng" dirty="0">
              <a:latin typeface="KoPubWorld돋움체 Light" panose="00000300000000000000" charset="-127"/>
              <a:ea typeface="KoPubWorld돋움체 Light" panose="00000300000000000000" charset="-127"/>
              <a:cs typeface="KoPubWorld돋움체 Light" panose="00000300000000000000" charset="-127"/>
            </a:endParaRPr>
          </a:p>
        </p:txBody>
      </p:sp>
      <p:sp>
        <p:nvSpPr>
          <p:cNvPr id="60" name="모서리가 둥근 직사각형 59">
            <a:extLst>
              <a:ext uri="{FF2B5EF4-FFF2-40B4-BE49-F238E27FC236}">
                <a16:creationId xmlns:a16="http://schemas.microsoft.com/office/drawing/2014/main" id="{6371D543-BEAC-AEFB-52B4-7D3615019929}"/>
              </a:ext>
            </a:extLst>
          </p:cNvPr>
          <p:cNvSpPr/>
          <p:nvPr/>
        </p:nvSpPr>
        <p:spPr>
          <a:xfrm>
            <a:off x="2010200" y="1111348"/>
            <a:ext cx="1871004" cy="47478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rPr>
              <a:t>Chat-bot </a:t>
            </a:r>
            <a:r>
              <a:rPr kumimoji="1" lang="ko-KR" altLang="en-US" sz="1400" dirty="0">
                <a:solidFill>
                  <a:schemeClr val="tx1"/>
                </a:solidFill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rPr>
              <a:t>탭 클릭</a:t>
            </a:r>
            <a:endParaRPr kumimoji="1" lang="en-US" altLang="ko-KR" sz="1400" dirty="0">
              <a:solidFill>
                <a:schemeClr val="tx1"/>
              </a:solidFill>
              <a:latin typeface="KoPubWorld돋움체 Light" panose="00000300000000000000" charset="-127"/>
              <a:ea typeface="KoPubWorld돋움체 Light" panose="00000300000000000000" charset="-127"/>
              <a:cs typeface="KoPubWorld돋움체 Light" panose="00000300000000000000" charset="-127"/>
            </a:endParaRP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394C393E-9C01-61DD-43B5-ABACCF045FFD}"/>
              </a:ext>
            </a:extLst>
          </p:cNvPr>
          <p:cNvCxnSpPr>
            <a:cxnSpLocks/>
            <a:stCxn id="60" idx="2"/>
          </p:cNvCxnSpPr>
          <p:nvPr/>
        </p:nvCxnSpPr>
        <p:spPr>
          <a:xfrm>
            <a:off x="2945702" y="1586132"/>
            <a:ext cx="0" cy="3552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0C765275-5105-47E8-269A-04B3DBCAB8CA}"/>
              </a:ext>
            </a:extLst>
          </p:cNvPr>
          <p:cNvCxnSpPr>
            <a:cxnSpLocks/>
          </p:cNvCxnSpPr>
          <p:nvPr/>
        </p:nvCxnSpPr>
        <p:spPr>
          <a:xfrm flipH="1">
            <a:off x="2942185" y="2577935"/>
            <a:ext cx="3517" cy="3824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7F867DC6-17FC-FCA2-2402-FA47446C5979}"/>
              </a:ext>
            </a:extLst>
          </p:cNvPr>
          <p:cNvCxnSpPr>
            <a:cxnSpLocks/>
            <a:endCxn id="65" idx="0"/>
          </p:cNvCxnSpPr>
          <p:nvPr/>
        </p:nvCxnSpPr>
        <p:spPr>
          <a:xfrm flipH="1">
            <a:off x="2937646" y="1610419"/>
            <a:ext cx="4539" cy="3309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판단 64">
            <a:extLst>
              <a:ext uri="{FF2B5EF4-FFF2-40B4-BE49-F238E27FC236}">
                <a16:creationId xmlns:a16="http://schemas.microsoft.com/office/drawing/2014/main" id="{64A24458-F962-03C2-3D81-24B76D4D3FF7}"/>
              </a:ext>
            </a:extLst>
          </p:cNvPr>
          <p:cNvSpPr/>
          <p:nvPr/>
        </p:nvSpPr>
        <p:spPr>
          <a:xfrm>
            <a:off x="1706729" y="1941372"/>
            <a:ext cx="2461834" cy="1069146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>
                <a:solidFill>
                  <a:sysClr val="windowText" lastClr="000000"/>
                </a:solidFill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rPr>
              <a:t>추천 질문 클릭</a:t>
            </a:r>
            <a:endParaRPr kumimoji="1" lang="en-US" altLang="ko-KR" sz="1200" dirty="0">
              <a:solidFill>
                <a:sysClr val="windowText" lastClr="000000"/>
              </a:solidFill>
              <a:latin typeface="KoPubWorld돋움체 Light" panose="00000300000000000000" charset="-127"/>
              <a:ea typeface="KoPubWorld돋움체 Light" panose="00000300000000000000" charset="-127"/>
              <a:cs typeface="KoPubWorld돋움체 Light" panose="00000300000000000000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9FDB621-8F6A-76A6-814B-BB608F3E5538}"/>
              </a:ext>
            </a:extLst>
          </p:cNvPr>
          <p:cNvSpPr txBox="1"/>
          <p:nvPr/>
        </p:nvSpPr>
        <p:spPr>
          <a:xfrm>
            <a:off x="2583218" y="4244451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rPr>
              <a:t>Y</a:t>
            </a:r>
            <a:endParaRPr kumimoji="1" lang="ko-KR" altLang="en-US" dirty="0">
              <a:latin typeface="KoPubWorld돋움체 Light" panose="00000300000000000000" charset="-127"/>
              <a:ea typeface="KoPubWorld돋움체 Light" panose="00000300000000000000" charset="-127"/>
              <a:cs typeface="KoPubWorld돋움체 Light" panose="00000300000000000000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03E9659-4D04-77D1-0EF6-C8F48FE885EB}"/>
              </a:ext>
            </a:extLst>
          </p:cNvPr>
          <p:cNvSpPr txBox="1"/>
          <p:nvPr/>
        </p:nvSpPr>
        <p:spPr>
          <a:xfrm>
            <a:off x="3990180" y="3097978"/>
            <a:ext cx="490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rPr>
              <a:t>N</a:t>
            </a:r>
            <a:endParaRPr kumimoji="1" lang="ko-KR" altLang="en-US" dirty="0">
              <a:latin typeface="KoPubWorld돋움체 Light" panose="00000300000000000000" charset="-127"/>
              <a:ea typeface="KoPubWorld돋움체 Light" panose="00000300000000000000" charset="-127"/>
              <a:cs typeface="KoPubWorld돋움체 Light" panose="00000300000000000000" charset="-127"/>
            </a:endParaRPr>
          </a:p>
        </p:txBody>
      </p:sp>
      <p:sp>
        <p:nvSpPr>
          <p:cNvPr id="69" name="모서리가 둥근 직사각형 68">
            <a:extLst>
              <a:ext uri="{FF2B5EF4-FFF2-40B4-BE49-F238E27FC236}">
                <a16:creationId xmlns:a16="http://schemas.microsoft.com/office/drawing/2014/main" id="{FDB39B5D-BE34-177C-B324-16D79ED02AE1}"/>
              </a:ext>
            </a:extLst>
          </p:cNvPr>
          <p:cNvSpPr/>
          <p:nvPr/>
        </p:nvSpPr>
        <p:spPr>
          <a:xfrm>
            <a:off x="2002143" y="5372932"/>
            <a:ext cx="1871004" cy="47478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chemeClr val="tx1"/>
                </a:solidFill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rPr>
              <a:t>답변 생성</a:t>
            </a:r>
            <a:endParaRPr kumimoji="1" lang="en-US" altLang="ko-KR" sz="1400" dirty="0">
              <a:solidFill>
                <a:schemeClr val="tx1"/>
              </a:solidFill>
              <a:latin typeface="KoPubWorld돋움체 Light" panose="00000300000000000000" charset="-127"/>
              <a:ea typeface="KoPubWorld돋움체 Light" panose="00000300000000000000" charset="-127"/>
              <a:cs typeface="KoPubWorld돋움체 Light" panose="00000300000000000000" charset="-127"/>
            </a:endParaRPr>
          </a:p>
        </p:txBody>
      </p:sp>
      <p:cxnSp>
        <p:nvCxnSpPr>
          <p:cNvPr id="77" name="꺾인 연결선[E] 76">
            <a:extLst>
              <a:ext uri="{FF2B5EF4-FFF2-40B4-BE49-F238E27FC236}">
                <a16:creationId xmlns:a16="http://schemas.microsoft.com/office/drawing/2014/main" id="{C28B4E1D-075E-E6E9-5DFC-4B99F0AEAC0D}"/>
              </a:ext>
            </a:extLst>
          </p:cNvPr>
          <p:cNvCxnSpPr>
            <a:cxnSpLocks/>
            <a:stCxn id="65" idx="2"/>
            <a:endCxn id="78" idx="0"/>
          </p:cNvCxnSpPr>
          <p:nvPr/>
        </p:nvCxnSpPr>
        <p:spPr>
          <a:xfrm rot="16200000" flipH="1">
            <a:off x="3324390" y="2623773"/>
            <a:ext cx="1009745" cy="17832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8CEEF1D3-A46C-0B8F-B141-9F1B4255E902}"/>
              </a:ext>
            </a:extLst>
          </p:cNvPr>
          <p:cNvSpPr/>
          <p:nvPr/>
        </p:nvSpPr>
        <p:spPr>
          <a:xfrm>
            <a:off x="3785377" y="4020263"/>
            <a:ext cx="1871004" cy="63656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>
                <a:solidFill>
                  <a:schemeClr val="tx1"/>
                </a:solidFill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rPr>
              <a:t>답변 창에 직접 입력</a:t>
            </a:r>
          </a:p>
        </p:txBody>
      </p:sp>
      <p:cxnSp>
        <p:nvCxnSpPr>
          <p:cNvPr id="82" name="꺾인 연결선[E] 81">
            <a:extLst>
              <a:ext uri="{FF2B5EF4-FFF2-40B4-BE49-F238E27FC236}">
                <a16:creationId xmlns:a16="http://schemas.microsoft.com/office/drawing/2014/main" id="{0324E58D-9D1C-32D4-414E-EEBE904933B7}"/>
              </a:ext>
            </a:extLst>
          </p:cNvPr>
          <p:cNvCxnSpPr>
            <a:cxnSpLocks/>
            <a:stCxn id="65" idx="2"/>
            <a:endCxn id="69" idx="0"/>
          </p:cNvCxnSpPr>
          <p:nvPr/>
        </p:nvCxnSpPr>
        <p:spPr>
          <a:xfrm rot="5400000">
            <a:off x="1756439" y="4191725"/>
            <a:ext cx="2362414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꺾인 연결선[E] 94">
            <a:extLst>
              <a:ext uri="{FF2B5EF4-FFF2-40B4-BE49-F238E27FC236}">
                <a16:creationId xmlns:a16="http://schemas.microsoft.com/office/drawing/2014/main" id="{A7BFFB4C-6E18-BDB0-DBE7-C72D9FF932FA}"/>
              </a:ext>
            </a:extLst>
          </p:cNvPr>
          <p:cNvCxnSpPr>
            <a:stCxn id="69" idx="3"/>
            <a:endCxn id="78" idx="2"/>
          </p:cNvCxnSpPr>
          <p:nvPr/>
        </p:nvCxnSpPr>
        <p:spPr>
          <a:xfrm flipV="1">
            <a:off x="3873147" y="4656826"/>
            <a:ext cx="847732" cy="953498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68419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58DD9C3-2C45-97C5-250B-67C05B1BDD3B}"/>
              </a:ext>
            </a:extLst>
          </p:cNvPr>
          <p:cNvSpPr/>
          <p:nvPr/>
        </p:nvSpPr>
        <p:spPr>
          <a:xfrm>
            <a:off x="246788" y="1375319"/>
            <a:ext cx="8820048" cy="529875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ED726A7B-E15C-F901-F37D-AB0BD92EF4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128960"/>
              </p:ext>
            </p:extLst>
          </p:nvPr>
        </p:nvGraphicFramePr>
        <p:xfrm>
          <a:off x="270164" y="183921"/>
          <a:ext cx="11668991" cy="10422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00598">
                  <a:extLst>
                    <a:ext uri="{9D8B030D-6E8A-4147-A177-3AD203B41FA5}">
                      <a16:colId xmlns:a16="http://schemas.microsoft.com/office/drawing/2014/main" val="606125545"/>
                    </a:ext>
                  </a:extLst>
                </a:gridCol>
                <a:gridCol w="10168393">
                  <a:extLst>
                    <a:ext uri="{9D8B030D-6E8A-4147-A177-3AD203B41FA5}">
                      <a16:colId xmlns:a16="http://schemas.microsoft.com/office/drawing/2014/main" val="3285815456"/>
                    </a:ext>
                  </a:extLst>
                </a:gridCol>
              </a:tblGrid>
              <a:tr h="34740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400" kern="1200" spc="-150" dirty="0" err="1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화면명</a:t>
                      </a:r>
                      <a:endParaRPr lang="ko-KR" altLang="en-US" sz="14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FA TEAM &gt; Team </a:t>
                      </a:r>
                      <a:r>
                        <a:rPr lang="en-US" altLang="ko-KR" sz="1400" kern="1200" spc="-150" dirty="0" err="1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Stroy</a:t>
                      </a:r>
                      <a:r>
                        <a:rPr lang="en-US" altLang="ko-KR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 &gt;  </a:t>
                      </a:r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경기 리포트</a:t>
                      </a:r>
                      <a:r>
                        <a:rPr lang="en-US" altLang="ko-KR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_</a:t>
                      </a:r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중단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3594915"/>
                  </a:ext>
                </a:extLst>
              </a:tr>
              <a:tr h="34740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참고 요구사항 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4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2421481"/>
                  </a:ext>
                </a:extLst>
              </a:tr>
              <a:tr h="34740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비고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작성자 </a:t>
                      </a:r>
                      <a:r>
                        <a:rPr lang="en-US" altLang="ko-KR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: </a:t>
                      </a:r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임경란 </a:t>
                      </a:r>
                      <a:r>
                        <a:rPr lang="en-US" altLang="ko-KR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/ </a:t>
                      </a:r>
                      <a:r>
                        <a:rPr lang="ko-KR" altLang="en-US" sz="1400" kern="1200" spc="-150" dirty="0">
                          <a:solidFill>
                            <a:srgbClr val="C00000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사용자에게 보여지는 화면 및 기능은 로그인 여부와 상관없이 동일함</a:t>
                      </a:r>
                      <a:endParaRPr lang="ko-KR" altLang="en-US" sz="14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5619919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A6FC1EA2-BDDF-021B-07E8-ED2E0C676913}"/>
              </a:ext>
            </a:extLst>
          </p:cNvPr>
          <p:cNvSpPr/>
          <p:nvPr/>
        </p:nvSpPr>
        <p:spPr>
          <a:xfrm>
            <a:off x="510072" y="1485898"/>
            <a:ext cx="1059873" cy="4572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spc="-150" dirty="0">
                <a:solidFill>
                  <a:schemeClr val="tx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Football Agora</a:t>
            </a:r>
            <a:endParaRPr lang="ko-KR" altLang="en-US" sz="1400" spc="-150" dirty="0">
              <a:solidFill>
                <a:schemeClr val="tx1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18BD2D-889B-2F7E-42A5-49039F5811A7}"/>
              </a:ext>
            </a:extLst>
          </p:cNvPr>
          <p:cNvSpPr txBox="1"/>
          <p:nvPr/>
        </p:nvSpPr>
        <p:spPr>
          <a:xfrm>
            <a:off x="12676908" y="790544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글씨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12BB03-AEF1-72AF-323D-7D624AF45076}"/>
              </a:ext>
            </a:extLst>
          </p:cNvPr>
          <p:cNvSpPr txBox="1"/>
          <p:nvPr/>
        </p:nvSpPr>
        <p:spPr>
          <a:xfrm>
            <a:off x="12672130" y="1098321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ko-KR" altLang="en-US" dirty="0"/>
              <a:t>글씨</a:t>
            </a: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366BDF07-9239-675C-CAE0-7C21059ACC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0180269"/>
              </p:ext>
            </p:extLst>
          </p:nvPr>
        </p:nvGraphicFramePr>
        <p:xfrm>
          <a:off x="9170659" y="1355863"/>
          <a:ext cx="2774553" cy="630868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3264">
                  <a:extLst>
                    <a:ext uri="{9D8B030D-6E8A-4147-A177-3AD203B41FA5}">
                      <a16:colId xmlns:a16="http://schemas.microsoft.com/office/drawing/2014/main" val="1331650476"/>
                    </a:ext>
                  </a:extLst>
                </a:gridCol>
                <a:gridCol w="2441289">
                  <a:extLst>
                    <a:ext uri="{9D8B030D-6E8A-4147-A177-3AD203B41FA5}">
                      <a16:colId xmlns:a16="http://schemas.microsoft.com/office/drawing/2014/main" val="2833282244"/>
                    </a:ext>
                  </a:extLst>
                </a:gridCol>
              </a:tblGrid>
              <a:tr h="302153">
                <a:tc gridSpan="2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기능명세서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4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949810"/>
                  </a:ext>
                </a:extLst>
              </a:tr>
              <a:tr h="676054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1</a:t>
                      </a:r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라인업</a:t>
                      </a:r>
                      <a:endParaRPr lang="en-US" altLang="ko-KR" sz="1300" kern="1200" spc="-150" dirty="0">
                        <a:solidFill>
                          <a:schemeClr val="tx1"/>
                        </a:solidFill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-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 </a:t>
                      </a: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 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사용자가 현재 보고 있는</a:t>
                      </a: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(?) 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팀의 멤버 라인업 표시</a:t>
                      </a:r>
                      <a:endParaRPr lang="en-US" altLang="ko-KR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- 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경기 결과가 입력되지 않았을 경우</a:t>
                      </a: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, 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표시되지 않음</a:t>
                      </a:r>
                      <a:endParaRPr lang="en-US" altLang="ko-KR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8995814"/>
                  </a:ext>
                </a:extLst>
              </a:tr>
              <a:tr h="48074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경기 분석</a:t>
                      </a:r>
                      <a:endParaRPr lang="en-US" altLang="ko-KR" sz="1300" kern="1200" spc="-150" dirty="0">
                        <a:solidFill>
                          <a:schemeClr val="tx1"/>
                        </a:solidFill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-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 </a:t>
                      </a: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 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사용자가 현재 보고 있는</a:t>
                      </a: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(?) 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팀의 경기 분석 결과를 이미지 형식으로 표시</a:t>
                      </a:r>
                      <a:endParaRPr lang="en-US" altLang="ko-KR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- 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경기 결과</a:t>
                      </a: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(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경기 영상</a:t>
                      </a: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)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가 입력되지 않았을 경우</a:t>
                      </a: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, 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표시되지 않음</a:t>
                      </a:r>
                      <a:endParaRPr lang="en-US" altLang="ko-KR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835992"/>
                  </a:ext>
                </a:extLst>
              </a:tr>
              <a:tr h="79594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705699"/>
                  </a:ext>
                </a:extLst>
              </a:tr>
              <a:tr h="63576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en-US" altLang="ko-KR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967058"/>
                  </a:ext>
                </a:extLst>
              </a:tr>
              <a:tr h="43929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70298"/>
                  </a:ext>
                </a:extLst>
              </a:tr>
              <a:tr h="47396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0043642"/>
                  </a:ext>
                </a:extLst>
              </a:tr>
              <a:tr h="61859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4848302"/>
                  </a:ext>
                </a:extLst>
              </a:tr>
              <a:tr h="87624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9239311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A901FDCD-A357-4B5E-3D8B-45472AE8620A}"/>
              </a:ext>
            </a:extLst>
          </p:cNvPr>
          <p:cNvSpPr txBox="1"/>
          <p:nvPr/>
        </p:nvSpPr>
        <p:spPr>
          <a:xfrm>
            <a:off x="7841819" y="1569025"/>
            <a:ext cx="7360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ko-KR" altLang="en-US" dirty="0"/>
              <a:t>홍길동님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C683111-0692-F1D8-9434-EAC2E86CA5A6}"/>
              </a:ext>
            </a:extLst>
          </p:cNvPr>
          <p:cNvGrpSpPr/>
          <p:nvPr/>
        </p:nvGrpSpPr>
        <p:grpSpPr>
          <a:xfrm>
            <a:off x="8517537" y="1519556"/>
            <a:ext cx="326367" cy="326367"/>
            <a:chOff x="12487836" y="2521850"/>
            <a:chExt cx="381000" cy="381000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C7491F62-99B2-BAAA-757E-3C49EC62C1CD}"/>
                </a:ext>
              </a:extLst>
            </p:cNvPr>
            <p:cNvSpPr/>
            <p:nvPr/>
          </p:nvSpPr>
          <p:spPr>
            <a:xfrm>
              <a:off x="12487836" y="2521850"/>
              <a:ext cx="381000" cy="381000"/>
            </a:xfrm>
            <a:prstGeom prst="ellipse">
              <a:avLst/>
            </a:prstGeom>
            <a:solidFill>
              <a:srgbClr val="D1D1D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" name="그림 15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D2B1D37C-CC6B-2AB5-72B7-9FA1664E73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543698" y="2579140"/>
              <a:ext cx="266420" cy="266420"/>
            </a:xfrm>
            <a:prstGeom prst="rect">
              <a:avLst/>
            </a:prstGeom>
          </p:spPr>
        </p:pic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7D773655-CACF-A745-0713-871192032973}"/>
              </a:ext>
            </a:extLst>
          </p:cNvPr>
          <p:cNvSpPr txBox="1"/>
          <p:nvPr/>
        </p:nvSpPr>
        <p:spPr>
          <a:xfrm>
            <a:off x="3278251" y="4721626"/>
            <a:ext cx="768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ko-KR" altLang="en-US" dirty="0"/>
              <a:t>경기 통계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6159DA4-D0D3-CAF7-4E60-413B92DA08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9083" y="5063578"/>
            <a:ext cx="2517729" cy="1295073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E964CB67-6928-71DD-F656-B12F6E002F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2568" y="5034443"/>
            <a:ext cx="2517729" cy="128885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ED32A30-E303-50E4-DC34-F9F93F157C4B}"/>
              </a:ext>
            </a:extLst>
          </p:cNvPr>
          <p:cNvSpPr txBox="1"/>
          <p:nvPr/>
        </p:nvSpPr>
        <p:spPr>
          <a:xfrm>
            <a:off x="6399494" y="4721627"/>
            <a:ext cx="1043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ko-KR" altLang="en-US" dirty="0"/>
              <a:t>구역별 점유율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F30E314-7EBC-7E12-8D4B-D969297FAAB5}"/>
              </a:ext>
            </a:extLst>
          </p:cNvPr>
          <p:cNvSpPr txBox="1"/>
          <p:nvPr/>
        </p:nvSpPr>
        <p:spPr>
          <a:xfrm>
            <a:off x="2296258" y="2076691"/>
            <a:ext cx="9060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ko-KR" altLang="en-US" dirty="0" err="1"/>
              <a:t>풋살장</a:t>
            </a:r>
            <a:r>
              <a:rPr lang="ko-KR" altLang="en-US" dirty="0"/>
              <a:t> 예약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BEF9FE0-95C9-A6C3-3E7B-360D8A48EEBB}"/>
              </a:ext>
            </a:extLst>
          </p:cNvPr>
          <p:cNvSpPr txBox="1"/>
          <p:nvPr/>
        </p:nvSpPr>
        <p:spPr>
          <a:xfrm>
            <a:off x="4482889" y="2076690"/>
            <a:ext cx="796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FA TEAM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79B31DA-54F8-8C22-44B5-C4822C30EA77}"/>
              </a:ext>
            </a:extLst>
          </p:cNvPr>
          <p:cNvSpPr txBox="1"/>
          <p:nvPr/>
        </p:nvSpPr>
        <p:spPr>
          <a:xfrm>
            <a:off x="6515120" y="2076691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Chatbot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7D98EC9-8D65-6EA2-832F-F485B9D2C58F}"/>
              </a:ext>
            </a:extLst>
          </p:cNvPr>
          <p:cNvSpPr txBox="1"/>
          <p:nvPr/>
        </p:nvSpPr>
        <p:spPr>
          <a:xfrm>
            <a:off x="1403387" y="2968316"/>
            <a:ext cx="5982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라인업</a:t>
            </a:r>
            <a:endParaRPr lang="ko-KR" altLang="en-US" sz="1400" spc="-15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C129C9F-939E-3E52-C388-B61708185870}"/>
              </a:ext>
            </a:extLst>
          </p:cNvPr>
          <p:cNvSpPr txBox="1"/>
          <p:nvPr/>
        </p:nvSpPr>
        <p:spPr>
          <a:xfrm>
            <a:off x="1428874" y="4584621"/>
            <a:ext cx="768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경기 분석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FB0B8A4-865C-CEF0-A704-6D18165B2DF2}"/>
              </a:ext>
            </a:extLst>
          </p:cNvPr>
          <p:cNvSpPr txBox="1"/>
          <p:nvPr/>
        </p:nvSpPr>
        <p:spPr>
          <a:xfrm>
            <a:off x="4379831" y="2369323"/>
            <a:ext cx="9843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Team Match</a:t>
            </a:r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02FDA14-DDF7-523D-02A1-6EF5E5729B09}"/>
              </a:ext>
            </a:extLst>
          </p:cNvPr>
          <p:cNvSpPr txBox="1"/>
          <p:nvPr/>
        </p:nvSpPr>
        <p:spPr>
          <a:xfrm>
            <a:off x="3277287" y="2369323"/>
            <a:ext cx="8993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>
                <a:solidFill>
                  <a:schemeClr val="accent1"/>
                </a:solidFill>
              </a:rPr>
              <a:t>Team Story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82BFA27-4DFB-3890-AC05-30D595CF20B7}"/>
              </a:ext>
            </a:extLst>
          </p:cNvPr>
          <p:cNvSpPr txBox="1"/>
          <p:nvPr/>
        </p:nvSpPr>
        <p:spPr>
          <a:xfrm>
            <a:off x="5567334" y="2369323"/>
            <a:ext cx="7876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My Team</a:t>
            </a:r>
            <a:endParaRPr lang="ko-KR" altLang="en-US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CE4A74F4-2B68-14E3-E7F4-55B19753B0A6}"/>
              </a:ext>
            </a:extLst>
          </p:cNvPr>
          <p:cNvGrpSpPr/>
          <p:nvPr/>
        </p:nvGrpSpPr>
        <p:grpSpPr>
          <a:xfrm>
            <a:off x="2399083" y="2991571"/>
            <a:ext cx="3696917" cy="1378609"/>
            <a:chOff x="12653710" y="4749051"/>
            <a:chExt cx="2858629" cy="838882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4F6CF6A2-720C-A938-9897-36D81F443620}"/>
                </a:ext>
              </a:extLst>
            </p:cNvPr>
            <p:cNvSpPr/>
            <p:nvPr/>
          </p:nvSpPr>
          <p:spPr>
            <a:xfrm>
              <a:off x="12653712" y="4749051"/>
              <a:ext cx="2858627" cy="829286"/>
            </a:xfrm>
            <a:prstGeom prst="rect">
              <a:avLst/>
            </a:prstGeom>
            <a:noFill/>
            <a:ln>
              <a:solidFill>
                <a:srgbClr val="D1D1D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A7C0548B-3877-3723-1844-E051C9B3B7ED}"/>
                </a:ext>
              </a:extLst>
            </p:cNvPr>
            <p:cNvCxnSpPr>
              <a:cxnSpLocks/>
              <a:stCxn id="20" idx="0"/>
              <a:endCxn id="20" idx="2"/>
            </p:cNvCxnSpPr>
            <p:nvPr/>
          </p:nvCxnSpPr>
          <p:spPr>
            <a:xfrm>
              <a:off x="14083026" y="4749051"/>
              <a:ext cx="0" cy="829286"/>
            </a:xfrm>
            <a:prstGeom prst="line">
              <a:avLst/>
            </a:prstGeom>
            <a:ln>
              <a:solidFill>
                <a:srgbClr val="D1D1D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43BB47F0-5DBC-F576-CE1C-2C5D533E864F}"/>
                </a:ext>
              </a:extLst>
            </p:cNvPr>
            <p:cNvSpPr/>
            <p:nvPr/>
          </p:nvSpPr>
          <p:spPr>
            <a:xfrm>
              <a:off x="13927500" y="4995142"/>
              <a:ext cx="311049" cy="311049"/>
            </a:xfrm>
            <a:prstGeom prst="ellipse">
              <a:avLst/>
            </a:prstGeom>
            <a:noFill/>
            <a:ln>
              <a:solidFill>
                <a:srgbClr val="D1D1D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F8E2C0BC-BF48-10D5-6F08-0B4481B14F17}"/>
                </a:ext>
              </a:extLst>
            </p:cNvPr>
            <p:cNvSpPr/>
            <p:nvPr/>
          </p:nvSpPr>
          <p:spPr>
            <a:xfrm>
              <a:off x="15317783" y="4987238"/>
              <a:ext cx="194554" cy="350978"/>
            </a:xfrm>
            <a:prstGeom prst="rect">
              <a:avLst/>
            </a:prstGeom>
            <a:noFill/>
            <a:ln>
              <a:solidFill>
                <a:srgbClr val="D1D1D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B42BFFE5-B464-2D77-053C-70F9A564EBAF}"/>
                </a:ext>
              </a:extLst>
            </p:cNvPr>
            <p:cNvSpPr/>
            <p:nvPr/>
          </p:nvSpPr>
          <p:spPr>
            <a:xfrm>
              <a:off x="12653710" y="5006966"/>
              <a:ext cx="194554" cy="350978"/>
            </a:xfrm>
            <a:prstGeom prst="rect">
              <a:avLst/>
            </a:prstGeom>
            <a:noFill/>
            <a:ln>
              <a:solidFill>
                <a:srgbClr val="D1D1D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91D4DC1-751D-A1ED-15BD-1F08D6E54D95}"/>
                </a:ext>
              </a:extLst>
            </p:cNvPr>
            <p:cNvSpPr txBox="1"/>
            <p:nvPr/>
          </p:nvSpPr>
          <p:spPr>
            <a:xfrm>
              <a:off x="12754949" y="5097987"/>
              <a:ext cx="415686" cy="2285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ko-KR" altLang="en-US" dirty="0"/>
                <a:t>이름</a:t>
              </a:r>
              <a:r>
                <a:rPr lang="en-US" altLang="ko-KR" dirty="0"/>
                <a:t>A</a:t>
              </a:r>
              <a:endParaRPr lang="ko-KR" altLang="en-US" dirty="0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7DC7E39B-FDEB-0133-9F7C-18B4C59102FD}"/>
                </a:ext>
              </a:extLst>
            </p:cNvPr>
            <p:cNvSpPr/>
            <p:nvPr/>
          </p:nvSpPr>
          <p:spPr>
            <a:xfrm>
              <a:off x="12691244" y="5119696"/>
              <a:ext cx="118291" cy="11829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5E816983-5FA2-1428-DE8B-2F80BC0E78E0}"/>
                </a:ext>
              </a:extLst>
            </p:cNvPr>
            <p:cNvSpPr/>
            <p:nvPr/>
          </p:nvSpPr>
          <p:spPr>
            <a:xfrm>
              <a:off x="13329276" y="4817656"/>
              <a:ext cx="118291" cy="11829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FEB79E4C-B391-697A-38DA-44C0422D2516}"/>
                </a:ext>
              </a:extLst>
            </p:cNvPr>
            <p:cNvSpPr/>
            <p:nvPr/>
          </p:nvSpPr>
          <p:spPr>
            <a:xfrm>
              <a:off x="13329276" y="5378317"/>
              <a:ext cx="118291" cy="11829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35B5963E-CFDD-4383-650B-7D8E21F42BB4}"/>
                </a:ext>
              </a:extLst>
            </p:cNvPr>
            <p:cNvSpPr txBox="1"/>
            <p:nvPr/>
          </p:nvSpPr>
          <p:spPr>
            <a:xfrm>
              <a:off x="13399991" y="4786671"/>
              <a:ext cx="415686" cy="2285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ko-KR" altLang="en-US" dirty="0"/>
                <a:t>이름</a:t>
              </a:r>
              <a:r>
                <a:rPr lang="en-US" altLang="ko-KR" dirty="0"/>
                <a:t>B</a:t>
              </a:r>
              <a:endParaRPr lang="ko-KR" altLang="en-US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345B9A36-FD76-16C6-AE56-84036CE6CCDF}"/>
                </a:ext>
              </a:extLst>
            </p:cNvPr>
            <p:cNvSpPr txBox="1"/>
            <p:nvPr/>
          </p:nvSpPr>
          <p:spPr>
            <a:xfrm>
              <a:off x="13390876" y="5359377"/>
              <a:ext cx="415686" cy="2285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ko-KR" altLang="en-US" dirty="0"/>
                <a:t>이름</a:t>
              </a:r>
              <a:r>
                <a:rPr lang="en-US" altLang="ko-KR" dirty="0"/>
                <a:t>C</a:t>
              </a:r>
              <a:endParaRPr lang="ko-KR" altLang="en-US" dirty="0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95B6A7E1-0F08-DA79-7450-9162E9C86B18}"/>
                </a:ext>
              </a:extLst>
            </p:cNvPr>
            <p:cNvSpPr/>
            <p:nvPr/>
          </p:nvSpPr>
          <p:spPr>
            <a:xfrm>
              <a:off x="14034903" y="5097987"/>
              <a:ext cx="118291" cy="11829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030660D-8916-36C7-6F4F-A258985AF007}"/>
                </a:ext>
              </a:extLst>
            </p:cNvPr>
            <p:cNvSpPr txBox="1"/>
            <p:nvPr/>
          </p:nvSpPr>
          <p:spPr>
            <a:xfrm>
              <a:off x="14136253" y="5082636"/>
              <a:ext cx="422828" cy="2285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ko-KR" altLang="en-US" dirty="0"/>
                <a:t>이름</a:t>
              </a:r>
              <a:r>
                <a:rPr lang="en-US" altLang="ko-KR" dirty="0"/>
                <a:t>D</a:t>
              </a:r>
              <a:endParaRPr lang="ko-KR" altLang="en-US" dirty="0"/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7AC0811E-5B19-4EA0-DC4D-E2D6937CE51D}"/>
                </a:ext>
              </a:extLst>
            </p:cNvPr>
            <p:cNvSpPr/>
            <p:nvPr/>
          </p:nvSpPr>
          <p:spPr>
            <a:xfrm>
              <a:off x="14746466" y="5106517"/>
              <a:ext cx="118291" cy="11829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0F3EA3B-A436-CA7C-067A-B9DA9088071B}"/>
                </a:ext>
              </a:extLst>
            </p:cNvPr>
            <p:cNvSpPr txBox="1"/>
            <p:nvPr/>
          </p:nvSpPr>
          <p:spPr>
            <a:xfrm>
              <a:off x="14823884" y="5082636"/>
              <a:ext cx="408543" cy="2285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ko-KR" altLang="en-US" dirty="0"/>
                <a:t>이름</a:t>
              </a:r>
              <a:r>
                <a:rPr lang="en-US" altLang="ko-KR" dirty="0"/>
                <a:t>E</a:t>
              </a:r>
              <a:endParaRPr lang="ko-KR" altLang="en-US" dirty="0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CDCC2BAB-758C-8B68-7AD1-CD6028CFA199}"/>
              </a:ext>
            </a:extLst>
          </p:cNvPr>
          <p:cNvGrpSpPr/>
          <p:nvPr/>
        </p:nvGrpSpPr>
        <p:grpSpPr>
          <a:xfrm>
            <a:off x="1160874" y="2966287"/>
            <a:ext cx="266420" cy="307777"/>
            <a:chOff x="7394543" y="1579667"/>
            <a:chExt cx="266420" cy="307777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ECB5A04F-2A27-6CDB-E032-DE3935062E84}"/>
                </a:ext>
              </a:extLst>
            </p:cNvPr>
            <p:cNvSpPr/>
            <p:nvPr/>
          </p:nvSpPr>
          <p:spPr>
            <a:xfrm>
              <a:off x="7424116" y="1598847"/>
              <a:ext cx="234355" cy="2312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ko-KR" altLang="en-US" sz="1400" spc="-15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A553979-7FF3-35FC-B7F1-A0611F4777E3}"/>
                </a:ext>
              </a:extLst>
            </p:cNvPr>
            <p:cNvSpPr txBox="1"/>
            <p:nvPr/>
          </p:nvSpPr>
          <p:spPr>
            <a:xfrm>
              <a:off x="7394543" y="1579667"/>
              <a:ext cx="266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>
                  <a:solidFill>
                    <a:schemeClr val="bg1"/>
                  </a:solidFill>
                </a:rPr>
                <a:t>1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D8A03AC0-77C2-E67E-AE38-F4F083AF6747}"/>
              </a:ext>
            </a:extLst>
          </p:cNvPr>
          <p:cNvGrpSpPr/>
          <p:nvPr/>
        </p:nvGrpSpPr>
        <p:grpSpPr>
          <a:xfrm>
            <a:off x="1160874" y="4582592"/>
            <a:ext cx="266420" cy="307777"/>
            <a:chOff x="7394543" y="1579667"/>
            <a:chExt cx="266420" cy="307777"/>
          </a:xfrm>
        </p:grpSpPr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09C4923B-1349-7DA7-0EF8-6D891EEB921C}"/>
                </a:ext>
              </a:extLst>
            </p:cNvPr>
            <p:cNvSpPr/>
            <p:nvPr/>
          </p:nvSpPr>
          <p:spPr>
            <a:xfrm>
              <a:off x="7424116" y="1598847"/>
              <a:ext cx="234355" cy="2312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ko-KR" altLang="en-US" sz="1400" spc="-15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FD3C9E1-581A-3317-0D05-FA9035699332}"/>
                </a:ext>
              </a:extLst>
            </p:cNvPr>
            <p:cNvSpPr txBox="1"/>
            <p:nvPr/>
          </p:nvSpPr>
          <p:spPr>
            <a:xfrm>
              <a:off x="7394543" y="1579667"/>
              <a:ext cx="266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>
                  <a:solidFill>
                    <a:schemeClr val="bg1"/>
                  </a:solidFill>
                </a:rPr>
                <a:t>2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416581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58DD9C3-2C45-97C5-250B-67C05B1BDD3B}"/>
              </a:ext>
            </a:extLst>
          </p:cNvPr>
          <p:cNvSpPr/>
          <p:nvPr/>
        </p:nvSpPr>
        <p:spPr>
          <a:xfrm>
            <a:off x="246788" y="1375319"/>
            <a:ext cx="8820048" cy="529875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ED726A7B-E15C-F901-F37D-AB0BD92EF4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696503"/>
              </p:ext>
            </p:extLst>
          </p:nvPr>
        </p:nvGraphicFramePr>
        <p:xfrm>
          <a:off x="270164" y="183921"/>
          <a:ext cx="11668991" cy="10422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00598">
                  <a:extLst>
                    <a:ext uri="{9D8B030D-6E8A-4147-A177-3AD203B41FA5}">
                      <a16:colId xmlns:a16="http://schemas.microsoft.com/office/drawing/2014/main" val="606125545"/>
                    </a:ext>
                  </a:extLst>
                </a:gridCol>
                <a:gridCol w="10168393">
                  <a:extLst>
                    <a:ext uri="{9D8B030D-6E8A-4147-A177-3AD203B41FA5}">
                      <a16:colId xmlns:a16="http://schemas.microsoft.com/office/drawing/2014/main" val="3285815456"/>
                    </a:ext>
                  </a:extLst>
                </a:gridCol>
              </a:tblGrid>
              <a:tr h="34740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400" kern="1200" spc="-150" dirty="0" err="1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화면명</a:t>
                      </a:r>
                      <a:endParaRPr lang="ko-KR" altLang="en-US" sz="14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FA TEAM &gt; Team </a:t>
                      </a:r>
                      <a:r>
                        <a:rPr lang="en-US" altLang="ko-KR" sz="1400" kern="1200" spc="-150" dirty="0" err="1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Stroy</a:t>
                      </a:r>
                      <a:r>
                        <a:rPr lang="en-US" altLang="ko-KR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 &gt;  </a:t>
                      </a:r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경기 리포트</a:t>
                      </a:r>
                      <a:r>
                        <a:rPr lang="en-US" altLang="ko-KR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_</a:t>
                      </a:r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하단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3594915"/>
                  </a:ext>
                </a:extLst>
              </a:tr>
              <a:tr h="34740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참고 요구사항 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4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2421481"/>
                  </a:ext>
                </a:extLst>
              </a:tr>
              <a:tr h="34740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비고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작성자 </a:t>
                      </a:r>
                      <a:r>
                        <a:rPr lang="en-US" altLang="ko-KR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: </a:t>
                      </a:r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임경란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5619919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A6FC1EA2-BDDF-021B-07E8-ED2E0C676913}"/>
              </a:ext>
            </a:extLst>
          </p:cNvPr>
          <p:cNvSpPr/>
          <p:nvPr/>
        </p:nvSpPr>
        <p:spPr>
          <a:xfrm>
            <a:off x="510072" y="1485898"/>
            <a:ext cx="1059873" cy="4572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spc="-150" dirty="0">
                <a:solidFill>
                  <a:schemeClr val="tx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Football Agora</a:t>
            </a:r>
            <a:endParaRPr lang="ko-KR" altLang="en-US" sz="1400" spc="-150" dirty="0">
              <a:solidFill>
                <a:schemeClr val="tx1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18BD2D-889B-2F7E-42A5-49039F5811A7}"/>
              </a:ext>
            </a:extLst>
          </p:cNvPr>
          <p:cNvSpPr txBox="1"/>
          <p:nvPr/>
        </p:nvSpPr>
        <p:spPr>
          <a:xfrm>
            <a:off x="12676908" y="790544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글씨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12BB03-AEF1-72AF-323D-7D624AF45076}"/>
              </a:ext>
            </a:extLst>
          </p:cNvPr>
          <p:cNvSpPr txBox="1"/>
          <p:nvPr/>
        </p:nvSpPr>
        <p:spPr>
          <a:xfrm>
            <a:off x="12672130" y="1098321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ko-KR" altLang="en-US" dirty="0"/>
              <a:t>글씨</a:t>
            </a: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366BDF07-9239-675C-CAE0-7C21059ACC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7937489"/>
              </p:ext>
            </p:extLst>
          </p:nvPr>
        </p:nvGraphicFramePr>
        <p:xfrm>
          <a:off x="9170659" y="1355863"/>
          <a:ext cx="2774553" cy="523432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3264">
                  <a:extLst>
                    <a:ext uri="{9D8B030D-6E8A-4147-A177-3AD203B41FA5}">
                      <a16:colId xmlns:a16="http://schemas.microsoft.com/office/drawing/2014/main" val="1331650476"/>
                    </a:ext>
                  </a:extLst>
                </a:gridCol>
                <a:gridCol w="2441289">
                  <a:extLst>
                    <a:ext uri="{9D8B030D-6E8A-4147-A177-3AD203B41FA5}">
                      <a16:colId xmlns:a16="http://schemas.microsoft.com/office/drawing/2014/main" val="2833282244"/>
                    </a:ext>
                  </a:extLst>
                </a:gridCol>
              </a:tblGrid>
              <a:tr h="302153">
                <a:tc gridSpan="2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기능명세서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4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949810"/>
                  </a:ext>
                </a:extLst>
              </a:tr>
              <a:tr h="676054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1</a:t>
                      </a:r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경기 분석</a:t>
                      </a:r>
                      <a:endParaRPr lang="en-US" altLang="ko-KR" sz="1300" kern="1200" spc="-150" dirty="0">
                        <a:solidFill>
                          <a:schemeClr val="tx1"/>
                        </a:solidFill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-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 </a:t>
                      </a: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 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사용자가 현재 보고 있는</a:t>
                      </a: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(?) 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팀의 경기 분석 결과를 이미지 형식으로 표시</a:t>
                      </a:r>
                      <a:endParaRPr lang="en-US" altLang="ko-KR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- 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경기 결과</a:t>
                      </a: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(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경기 영상</a:t>
                      </a: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)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가 입력되지 않았을 경우</a:t>
                      </a: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, 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표시되지 않음</a:t>
                      </a:r>
                      <a:endParaRPr lang="en-US" altLang="ko-KR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8995814"/>
                  </a:ext>
                </a:extLst>
              </a:tr>
              <a:tr h="48074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2</a:t>
                      </a:r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유동 </a:t>
                      </a:r>
                      <a:r>
                        <a:rPr lang="ko-KR" altLang="en-US" sz="1300" kern="1200" spc="-150" dirty="0" err="1">
                          <a:solidFill>
                            <a:schemeClr val="tx1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히트맵</a:t>
                      </a:r>
                      <a:endParaRPr lang="en-US" altLang="ko-KR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- 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팀</a:t>
                      </a: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/</a:t>
                      </a:r>
                      <a:r>
                        <a:rPr lang="ko-KR" altLang="en-US" sz="1300" kern="1200" spc="-150" dirty="0" err="1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선수별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 유동 </a:t>
                      </a:r>
                      <a:r>
                        <a:rPr lang="ko-KR" altLang="en-US" sz="1300" kern="1200" spc="-150" dirty="0" err="1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히트맵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 생성</a:t>
                      </a:r>
                      <a:b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</a:b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- 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선수 이름 변경 시</a:t>
                      </a: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, 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자동으로 </a:t>
                      </a:r>
                      <a:r>
                        <a:rPr lang="ko-KR" altLang="en-US" sz="1300" kern="1200" spc="-150" dirty="0" err="1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히트맵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 내용 변경</a:t>
                      </a:r>
                      <a:endParaRPr lang="en-US" altLang="ko-KR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835992"/>
                  </a:ext>
                </a:extLst>
              </a:tr>
              <a:tr h="79594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705699"/>
                  </a:ext>
                </a:extLst>
              </a:tr>
              <a:tr h="63576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en-US" altLang="ko-KR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967058"/>
                  </a:ext>
                </a:extLst>
              </a:tr>
              <a:tr h="43929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70298"/>
                  </a:ext>
                </a:extLst>
              </a:tr>
              <a:tr h="47396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0043642"/>
                  </a:ext>
                </a:extLst>
              </a:tr>
              <a:tr h="61859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4848302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A901FDCD-A357-4B5E-3D8B-45472AE8620A}"/>
              </a:ext>
            </a:extLst>
          </p:cNvPr>
          <p:cNvSpPr txBox="1"/>
          <p:nvPr/>
        </p:nvSpPr>
        <p:spPr>
          <a:xfrm>
            <a:off x="7841819" y="1569025"/>
            <a:ext cx="7360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ko-KR" altLang="en-US" dirty="0"/>
              <a:t>홍길동님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C683111-0692-F1D8-9434-EAC2E86CA5A6}"/>
              </a:ext>
            </a:extLst>
          </p:cNvPr>
          <p:cNvGrpSpPr/>
          <p:nvPr/>
        </p:nvGrpSpPr>
        <p:grpSpPr>
          <a:xfrm>
            <a:off x="8517537" y="1519556"/>
            <a:ext cx="326367" cy="326367"/>
            <a:chOff x="12487836" y="2521850"/>
            <a:chExt cx="381000" cy="381000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C7491F62-99B2-BAAA-757E-3C49EC62C1CD}"/>
                </a:ext>
              </a:extLst>
            </p:cNvPr>
            <p:cNvSpPr/>
            <p:nvPr/>
          </p:nvSpPr>
          <p:spPr>
            <a:xfrm>
              <a:off x="12487836" y="2521850"/>
              <a:ext cx="381000" cy="381000"/>
            </a:xfrm>
            <a:prstGeom prst="ellipse">
              <a:avLst/>
            </a:prstGeom>
            <a:solidFill>
              <a:srgbClr val="D1D1D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" name="그림 15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D2B1D37C-CC6B-2AB5-72B7-9FA1664E73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543698" y="2579140"/>
              <a:ext cx="266420" cy="266420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D544B480-0A05-D167-497A-7C9F2A0F2743}"/>
              </a:ext>
            </a:extLst>
          </p:cNvPr>
          <p:cNvSpPr txBox="1"/>
          <p:nvPr/>
        </p:nvSpPr>
        <p:spPr>
          <a:xfrm>
            <a:off x="3050179" y="3048613"/>
            <a:ext cx="9060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ko-KR" altLang="en-US" dirty="0"/>
              <a:t>유동 </a:t>
            </a:r>
            <a:r>
              <a:rPr lang="ko-KR" altLang="en-US" dirty="0" err="1"/>
              <a:t>히트맵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883E7EA-AD61-E386-770D-AD9CD54D52CD}"/>
              </a:ext>
            </a:extLst>
          </p:cNvPr>
          <p:cNvSpPr txBox="1"/>
          <p:nvPr/>
        </p:nvSpPr>
        <p:spPr>
          <a:xfrm>
            <a:off x="6827113" y="3005874"/>
            <a:ext cx="5982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ko-KR" altLang="en-US" dirty="0" err="1"/>
              <a:t>패스맵</a:t>
            </a:r>
            <a:endParaRPr lang="ko-KR" altLang="en-US" dirty="0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58CA06C0-E801-E9D9-9F58-8B8E64E6C8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065" t="2258" r="4078" b="4516"/>
          <a:stretch/>
        </p:blipFill>
        <p:spPr>
          <a:xfrm>
            <a:off x="2390057" y="3391349"/>
            <a:ext cx="2660500" cy="197069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DE002BBE-6DFA-747C-C71D-5330C974B1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7181" y="3391349"/>
            <a:ext cx="2660500" cy="1970690"/>
          </a:xfrm>
          <a:prstGeom prst="rect">
            <a:avLst/>
          </a:prstGeom>
        </p:spPr>
      </p:pic>
      <p:grpSp>
        <p:nvGrpSpPr>
          <p:cNvPr id="39" name="그룹 38">
            <a:extLst>
              <a:ext uri="{FF2B5EF4-FFF2-40B4-BE49-F238E27FC236}">
                <a16:creationId xmlns:a16="http://schemas.microsoft.com/office/drawing/2014/main" id="{1B53F1B8-0A25-CC7B-6CE8-3862884875B6}"/>
              </a:ext>
            </a:extLst>
          </p:cNvPr>
          <p:cNvGrpSpPr/>
          <p:nvPr/>
        </p:nvGrpSpPr>
        <p:grpSpPr>
          <a:xfrm>
            <a:off x="5000901" y="3150517"/>
            <a:ext cx="642457" cy="1853348"/>
            <a:chOff x="5066773" y="3511990"/>
            <a:chExt cx="642457" cy="1853348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39E92AC3-F7F7-8D44-DEDD-A1D66D6ABF0A}"/>
                </a:ext>
              </a:extLst>
            </p:cNvPr>
            <p:cNvSpPr/>
            <p:nvPr/>
          </p:nvSpPr>
          <p:spPr>
            <a:xfrm>
              <a:off x="5107520" y="3758617"/>
              <a:ext cx="601710" cy="266512"/>
            </a:xfrm>
            <a:prstGeom prst="rect">
              <a:avLst/>
            </a:prstGeom>
            <a:noFill/>
            <a:ln>
              <a:solidFill>
                <a:srgbClr val="D1D1D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681F3D1-A2C2-95ED-E5D4-BE646243CA86}"/>
                </a:ext>
              </a:extLst>
            </p:cNvPr>
            <p:cNvSpPr txBox="1"/>
            <p:nvPr/>
          </p:nvSpPr>
          <p:spPr>
            <a:xfrm>
              <a:off x="5066773" y="3511990"/>
              <a:ext cx="1847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endParaRPr lang="ko-KR" altLang="en-US" sz="1200" dirty="0"/>
            </a:p>
          </p:txBody>
        </p:sp>
        <p:sp>
          <p:nvSpPr>
            <p:cNvPr id="30" name="이등변 삼각형 29">
              <a:extLst>
                <a:ext uri="{FF2B5EF4-FFF2-40B4-BE49-F238E27FC236}">
                  <a16:creationId xmlns:a16="http://schemas.microsoft.com/office/drawing/2014/main" id="{7A26574D-410C-D2B1-1A75-D6F200BFACD7}"/>
                </a:ext>
              </a:extLst>
            </p:cNvPr>
            <p:cNvSpPr/>
            <p:nvPr/>
          </p:nvSpPr>
          <p:spPr>
            <a:xfrm flipV="1">
              <a:off x="5530757" y="3852834"/>
              <a:ext cx="134607" cy="104088"/>
            </a:xfrm>
            <a:prstGeom prst="triangle">
              <a:avLst/>
            </a:prstGeom>
            <a:solidFill>
              <a:srgbClr val="D1D1D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82022C1-7465-5D54-F8CD-19A9960E662B}"/>
                </a:ext>
              </a:extLst>
            </p:cNvPr>
            <p:cNvSpPr txBox="1"/>
            <p:nvPr/>
          </p:nvSpPr>
          <p:spPr>
            <a:xfrm>
              <a:off x="5092498" y="3764498"/>
              <a:ext cx="5229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sz="1200" dirty="0"/>
                <a:t>TEAM</a:t>
              </a:r>
              <a:endParaRPr lang="ko-KR" altLang="en-US" sz="1200" dirty="0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8948B839-62F1-74EC-E939-DB80552801C2}"/>
                </a:ext>
              </a:extLst>
            </p:cNvPr>
            <p:cNvSpPr/>
            <p:nvPr/>
          </p:nvSpPr>
          <p:spPr>
            <a:xfrm>
              <a:off x="5107520" y="4031010"/>
              <a:ext cx="601710" cy="1282294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D1D1D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8DF1ECB-0C2C-3914-22A1-D3A882BEDFD0}"/>
                </a:ext>
              </a:extLst>
            </p:cNvPr>
            <p:cNvSpPr txBox="1"/>
            <p:nvPr/>
          </p:nvSpPr>
          <p:spPr>
            <a:xfrm>
              <a:off x="5092498" y="4069933"/>
              <a:ext cx="4988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ko-KR" altLang="en-US" sz="1200" dirty="0"/>
                <a:t>이름</a:t>
              </a:r>
              <a:r>
                <a:rPr lang="en-US" altLang="ko-KR" sz="1200" dirty="0"/>
                <a:t>A</a:t>
              </a:r>
              <a:endParaRPr lang="ko-KR" altLang="en-US" sz="12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3C099B6-8777-A5C8-C61F-AD9752A90C38}"/>
                </a:ext>
              </a:extLst>
            </p:cNvPr>
            <p:cNvSpPr txBox="1"/>
            <p:nvPr/>
          </p:nvSpPr>
          <p:spPr>
            <a:xfrm>
              <a:off x="5107519" y="4332378"/>
              <a:ext cx="4988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ko-KR" altLang="en-US" sz="1200" dirty="0"/>
                <a:t>이름</a:t>
              </a:r>
              <a:r>
                <a:rPr lang="en-US" altLang="ko-KR" sz="1200" dirty="0"/>
                <a:t>B</a:t>
              </a:r>
              <a:endParaRPr lang="ko-KR" altLang="en-US" sz="1200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0835613-2570-A519-D573-A1840F2D7E03}"/>
                </a:ext>
              </a:extLst>
            </p:cNvPr>
            <p:cNvSpPr txBox="1"/>
            <p:nvPr/>
          </p:nvSpPr>
          <p:spPr>
            <a:xfrm>
              <a:off x="5107518" y="4583313"/>
              <a:ext cx="4988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ko-KR" altLang="en-US" sz="1200" dirty="0"/>
                <a:t>이름</a:t>
              </a:r>
              <a:r>
                <a:rPr lang="en-US" altLang="ko-KR" sz="1200" dirty="0"/>
                <a:t>C</a:t>
              </a:r>
              <a:endParaRPr lang="ko-KR" altLang="en-US" sz="1200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CA95C94-160B-984C-1125-919AAAEE9E04}"/>
                </a:ext>
              </a:extLst>
            </p:cNvPr>
            <p:cNvSpPr txBox="1"/>
            <p:nvPr/>
          </p:nvSpPr>
          <p:spPr>
            <a:xfrm>
              <a:off x="5107518" y="4845758"/>
              <a:ext cx="1847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endParaRPr lang="ko-KR" altLang="en-US" sz="1200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49D09B3-2D88-B018-22DE-8440F8D118FD}"/>
                </a:ext>
              </a:extLst>
            </p:cNvPr>
            <p:cNvSpPr txBox="1"/>
            <p:nvPr/>
          </p:nvSpPr>
          <p:spPr>
            <a:xfrm>
              <a:off x="5107518" y="5088339"/>
              <a:ext cx="1847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endParaRPr lang="ko-KR" altLang="en-US" sz="1200" dirty="0"/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B9CA905B-BD2C-D195-BAD0-2643C11AECC6}"/>
              </a:ext>
            </a:extLst>
          </p:cNvPr>
          <p:cNvGrpSpPr/>
          <p:nvPr/>
        </p:nvGrpSpPr>
        <p:grpSpPr>
          <a:xfrm>
            <a:off x="1136967" y="3005874"/>
            <a:ext cx="266420" cy="307777"/>
            <a:chOff x="7394543" y="1579667"/>
            <a:chExt cx="266420" cy="307777"/>
          </a:xfrm>
        </p:grpSpPr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9C606A2C-F262-B9D5-799B-BA7BE171CB6D}"/>
                </a:ext>
              </a:extLst>
            </p:cNvPr>
            <p:cNvSpPr/>
            <p:nvPr/>
          </p:nvSpPr>
          <p:spPr>
            <a:xfrm>
              <a:off x="7424116" y="1598847"/>
              <a:ext cx="234355" cy="2312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ko-KR" altLang="en-US" sz="1400" spc="-15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3CE7962-2E6E-49F8-2F34-B810374C4EAF}"/>
                </a:ext>
              </a:extLst>
            </p:cNvPr>
            <p:cNvSpPr txBox="1"/>
            <p:nvPr/>
          </p:nvSpPr>
          <p:spPr>
            <a:xfrm>
              <a:off x="7394543" y="1579667"/>
              <a:ext cx="266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>
                  <a:solidFill>
                    <a:schemeClr val="bg1"/>
                  </a:solidFill>
                </a:rPr>
                <a:t>1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B01A934C-1ADD-147D-A700-A6BBE516CD05}"/>
              </a:ext>
            </a:extLst>
          </p:cNvPr>
          <p:cNvSpPr txBox="1"/>
          <p:nvPr/>
        </p:nvSpPr>
        <p:spPr>
          <a:xfrm>
            <a:off x="2296258" y="2076691"/>
            <a:ext cx="9060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ko-KR" altLang="en-US" dirty="0" err="1"/>
              <a:t>풋살장</a:t>
            </a:r>
            <a:r>
              <a:rPr lang="ko-KR" altLang="en-US" dirty="0"/>
              <a:t> 예약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5719145-2D32-A7C8-3A70-BBE68B44F210}"/>
              </a:ext>
            </a:extLst>
          </p:cNvPr>
          <p:cNvSpPr txBox="1"/>
          <p:nvPr/>
        </p:nvSpPr>
        <p:spPr>
          <a:xfrm>
            <a:off x="4482889" y="2076690"/>
            <a:ext cx="796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FA TEAM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F782E0F-3517-BA04-53DC-D980EA2B8F41}"/>
              </a:ext>
            </a:extLst>
          </p:cNvPr>
          <p:cNvSpPr txBox="1"/>
          <p:nvPr/>
        </p:nvSpPr>
        <p:spPr>
          <a:xfrm>
            <a:off x="6515120" y="2076691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Chatbot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E77350E-AC5C-FBBD-D5DE-AEEEAE5BB58C}"/>
              </a:ext>
            </a:extLst>
          </p:cNvPr>
          <p:cNvSpPr txBox="1"/>
          <p:nvPr/>
        </p:nvSpPr>
        <p:spPr>
          <a:xfrm>
            <a:off x="1403387" y="3007225"/>
            <a:ext cx="768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경기 분석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CF2A6BC-76CB-6E1B-771F-F9C3588AC07C}"/>
              </a:ext>
            </a:extLst>
          </p:cNvPr>
          <p:cNvSpPr txBox="1"/>
          <p:nvPr/>
        </p:nvSpPr>
        <p:spPr>
          <a:xfrm>
            <a:off x="4379831" y="2369323"/>
            <a:ext cx="9843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Team Match</a:t>
            </a:r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53F4291-A6B3-C5B3-76AF-E9AA3CC7515F}"/>
              </a:ext>
            </a:extLst>
          </p:cNvPr>
          <p:cNvSpPr txBox="1"/>
          <p:nvPr/>
        </p:nvSpPr>
        <p:spPr>
          <a:xfrm>
            <a:off x="3277287" y="2369323"/>
            <a:ext cx="8993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>
                <a:solidFill>
                  <a:schemeClr val="accent1"/>
                </a:solidFill>
              </a:rPr>
              <a:t>Team Story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767DFFC-4662-4355-B676-EABC5FB342FD}"/>
              </a:ext>
            </a:extLst>
          </p:cNvPr>
          <p:cNvSpPr txBox="1"/>
          <p:nvPr/>
        </p:nvSpPr>
        <p:spPr>
          <a:xfrm>
            <a:off x="5567334" y="2369323"/>
            <a:ext cx="7876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My Team</a:t>
            </a:r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A20217F-C29E-1069-7025-4DD9E642506A}"/>
              </a:ext>
            </a:extLst>
          </p:cNvPr>
          <p:cNvGrpSpPr/>
          <p:nvPr/>
        </p:nvGrpSpPr>
        <p:grpSpPr>
          <a:xfrm>
            <a:off x="4836153" y="3222623"/>
            <a:ext cx="266420" cy="307777"/>
            <a:chOff x="7394543" y="1579667"/>
            <a:chExt cx="266420" cy="307777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0A61258B-72F5-61AB-33E3-BD60B710C4F0}"/>
                </a:ext>
              </a:extLst>
            </p:cNvPr>
            <p:cNvSpPr/>
            <p:nvPr/>
          </p:nvSpPr>
          <p:spPr>
            <a:xfrm>
              <a:off x="7424116" y="1598847"/>
              <a:ext cx="234355" cy="2312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ko-KR" altLang="en-US" sz="1400" spc="-15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17619D3-F8E8-2587-E734-85019A614027}"/>
                </a:ext>
              </a:extLst>
            </p:cNvPr>
            <p:cNvSpPr txBox="1"/>
            <p:nvPr/>
          </p:nvSpPr>
          <p:spPr>
            <a:xfrm>
              <a:off x="7394543" y="1579667"/>
              <a:ext cx="266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>
                  <a:solidFill>
                    <a:schemeClr val="bg1"/>
                  </a:solidFill>
                </a:rPr>
                <a:t>2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382498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90853202-EC51-75E7-E3DE-B6051E6D765D}"/>
              </a:ext>
            </a:extLst>
          </p:cNvPr>
          <p:cNvSpPr/>
          <p:nvPr/>
        </p:nvSpPr>
        <p:spPr>
          <a:xfrm>
            <a:off x="2410080" y="3794492"/>
            <a:ext cx="1152111" cy="263547"/>
          </a:xfrm>
          <a:prstGeom prst="round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58DD9C3-2C45-97C5-250B-67C05B1BDD3B}"/>
              </a:ext>
            </a:extLst>
          </p:cNvPr>
          <p:cNvSpPr/>
          <p:nvPr/>
        </p:nvSpPr>
        <p:spPr>
          <a:xfrm>
            <a:off x="246788" y="1375319"/>
            <a:ext cx="8820048" cy="529875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ED726A7B-E15C-F901-F37D-AB0BD92EF48D}"/>
              </a:ext>
            </a:extLst>
          </p:cNvPr>
          <p:cNvGraphicFramePr>
            <a:graphicFrameLocks noGrp="1"/>
          </p:cNvGraphicFramePr>
          <p:nvPr/>
        </p:nvGraphicFramePr>
        <p:xfrm>
          <a:off x="270164" y="183921"/>
          <a:ext cx="11668991" cy="10422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00598">
                  <a:extLst>
                    <a:ext uri="{9D8B030D-6E8A-4147-A177-3AD203B41FA5}">
                      <a16:colId xmlns:a16="http://schemas.microsoft.com/office/drawing/2014/main" val="606125545"/>
                    </a:ext>
                  </a:extLst>
                </a:gridCol>
                <a:gridCol w="10168393">
                  <a:extLst>
                    <a:ext uri="{9D8B030D-6E8A-4147-A177-3AD203B41FA5}">
                      <a16:colId xmlns:a16="http://schemas.microsoft.com/office/drawing/2014/main" val="3285815456"/>
                    </a:ext>
                  </a:extLst>
                </a:gridCol>
              </a:tblGrid>
              <a:tr h="34740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400" kern="1200" spc="-150" dirty="0" err="1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화면명</a:t>
                      </a:r>
                      <a:endParaRPr lang="ko-KR" altLang="en-US" sz="14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FA TEAM &gt; Team </a:t>
                      </a:r>
                      <a:r>
                        <a:rPr lang="en-US" altLang="ko-KR" sz="1400" kern="1200" spc="-150" dirty="0" err="1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Stroy</a:t>
                      </a:r>
                      <a:r>
                        <a:rPr lang="en-US" altLang="ko-KR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 &gt;  </a:t>
                      </a:r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팀 가입하기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3594915"/>
                  </a:ext>
                </a:extLst>
              </a:tr>
              <a:tr h="34740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참고 요구사항 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4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2421481"/>
                  </a:ext>
                </a:extLst>
              </a:tr>
              <a:tr h="34740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비고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작성자 </a:t>
                      </a:r>
                      <a:r>
                        <a:rPr lang="en-US" altLang="ko-KR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: </a:t>
                      </a:r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임경란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5619919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A6FC1EA2-BDDF-021B-07E8-ED2E0C676913}"/>
              </a:ext>
            </a:extLst>
          </p:cNvPr>
          <p:cNvSpPr/>
          <p:nvPr/>
        </p:nvSpPr>
        <p:spPr>
          <a:xfrm>
            <a:off x="510072" y="1485898"/>
            <a:ext cx="1059873" cy="4572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spc="-150" dirty="0">
                <a:solidFill>
                  <a:schemeClr val="tx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Football Agora</a:t>
            </a:r>
            <a:endParaRPr lang="ko-KR" altLang="en-US" sz="1400" spc="-150" dirty="0">
              <a:solidFill>
                <a:schemeClr val="tx1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18BD2D-889B-2F7E-42A5-49039F5811A7}"/>
              </a:ext>
            </a:extLst>
          </p:cNvPr>
          <p:cNvSpPr txBox="1"/>
          <p:nvPr/>
        </p:nvSpPr>
        <p:spPr>
          <a:xfrm>
            <a:off x="12676908" y="790544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글씨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12BB03-AEF1-72AF-323D-7D624AF45076}"/>
              </a:ext>
            </a:extLst>
          </p:cNvPr>
          <p:cNvSpPr txBox="1"/>
          <p:nvPr/>
        </p:nvSpPr>
        <p:spPr>
          <a:xfrm>
            <a:off x="12676908" y="1098321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ko-KR" altLang="en-US" dirty="0"/>
              <a:t>글씨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01FDCD-A357-4B5E-3D8B-45472AE8620A}"/>
              </a:ext>
            </a:extLst>
          </p:cNvPr>
          <p:cNvSpPr txBox="1"/>
          <p:nvPr/>
        </p:nvSpPr>
        <p:spPr>
          <a:xfrm>
            <a:off x="7841819" y="1569025"/>
            <a:ext cx="7360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ko-KR" altLang="en-US" dirty="0"/>
              <a:t>홍길동님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C683111-0692-F1D8-9434-EAC2E86CA5A6}"/>
              </a:ext>
            </a:extLst>
          </p:cNvPr>
          <p:cNvGrpSpPr/>
          <p:nvPr/>
        </p:nvGrpSpPr>
        <p:grpSpPr>
          <a:xfrm>
            <a:off x="8517537" y="1519556"/>
            <a:ext cx="326367" cy="326367"/>
            <a:chOff x="12487836" y="2521850"/>
            <a:chExt cx="381000" cy="381000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C7491F62-99B2-BAAA-757E-3C49EC62C1CD}"/>
                </a:ext>
              </a:extLst>
            </p:cNvPr>
            <p:cNvSpPr/>
            <p:nvPr/>
          </p:nvSpPr>
          <p:spPr>
            <a:xfrm>
              <a:off x="12487836" y="2521850"/>
              <a:ext cx="381000" cy="381000"/>
            </a:xfrm>
            <a:prstGeom prst="ellipse">
              <a:avLst/>
            </a:prstGeom>
            <a:solidFill>
              <a:srgbClr val="D1D1D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" name="그림 15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D2B1D37C-CC6B-2AB5-72B7-9FA1664E73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543698" y="2579140"/>
              <a:ext cx="266420" cy="266420"/>
            </a:xfrm>
            <a:prstGeom prst="rect">
              <a:avLst/>
            </a:prstGeom>
          </p:spPr>
        </p:pic>
      </p:grpSp>
      <p:sp>
        <p:nvSpPr>
          <p:cNvPr id="107" name="TextBox 106">
            <a:extLst>
              <a:ext uri="{FF2B5EF4-FFF2-40B4-BE49-F238E27FC236}">
                <a16:creationId xmlns:a16="http://schemas.microsoft.com/office/drawing/2014/main" id="{B65B8C98-4CB9-6532-8A93-61B82EA7D627}"/>
              </a:ext>
            </a:extLst>
          </p:cNvPr>
          <p:cNvSpPr txBox="1"/>
          <p:nvPr/>
        </p:nvSpPr>
        <p:spPr>
          <a:xfrm>
            <a:off x="1415590" y="4248743"/>
            <a:ext cx="768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경기 결과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CDB54AF-1765-81D6-6902-AA54718A28CC}"/>
              </a:ext>
            </a:extLst>
          </p:cNvPr>
          <p:cNvSpPr txBox="1"/>
          <p:nvPr/>
        </p:nvSpPr>
        <p:spPr>
          <a:xfrm>
            <a:off x="3407008" y="4370045"/>
            <a:ext cx="7601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en-US" altLang="ko-KR" dirty="0"/>
              <a:t>TEAM_A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0293313-C9B6-8AD3-7A90-1C50243294F0}"/>
              </a:ext>
            </a:extLst>
          </p:cNvPr>
          <p:cNvSpPr txBox="1"/>
          <p:nvPr/>
        </p:nvSpPr>
        <p:spPr>
          <a:xfrm>
            <a:off x="6572911" y="4371521"/>
            <a:ext cx="7601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en-US" altLang="ko-KR" dirty="0"/>
              <a:t>TEAM_B</a:t>
            </a:r>
            <a:endParaRPr lang="ko-KR" altLang="en-US" dirty="0"/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7984839E-293F-1993-A8CA-475C149454FB}"/>
              </a:ext>
            </a:extLst>
          </p:cNvPr>
          <p:cNvGrpSpPr/>
          <p:nvPr/>
        </p:nvGrpSpPr>
        <p:grpSpPr>
          <a:xfrm>
            <a:off x="4811216" y="4374815"/>
            <a:ext cx="1116544" cy="309432"/>
            <a:chOff x="3857598" y="3602280"/>
            <a:chExt cx="1116544" cy="309432"/>
          </a:xfrm>
        </p:grpSpPr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39C4BB90-9AF1-3E21-34F4-83F0F68E5035}"/>
                </a:ext>
              </a:extLst>
            </p:cNvPr>
            <p:cNvSpPr/>
            <p:nvPr/>
          </p:nvSpPr>
          <p:spPr>
            <a:xfrm>
              <a:off x="3857598" y="3602280"/>
              <a:ext cx="1116544" cy="268082"/>
            </a:xfrm>
            <a:prstGeom prst="roundRect">
              <a:avLst/>
            </a:prstGeom>
            <a:solidFill>
              <a:srgbClr val="D1D1D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77FA288-8D14-7B58-077B-81B1E4D234D4}"/>
                </a:ext>
              </a:extLst>
            </p:cNvPr>
            <p:cNvSpPr txBox="1"/>
            <p:nvPr/>
          </p:nvSpPr>
          <p:spPr>
            <a:xfrm>
              <a:off x="4172375" y="3603935"/>
              <a:ext cx="5132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spc="-150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7 :   7</a:t>
              </a:r>
              <a:endParaRPr lang="ko-KR" altLang="en-US" sz="1400" spc="-15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77D7A236-C7AC-E94F-D95F-DD0758F918B4}"/>
              </a:ext>
            </a:extLst>
          </p:cNvPr>
          <p:cNvGrpSpPr/>
          <p:nvPr/>
        </p:nvGrpSpPr>
        <p:grpSpPr>
          <a:xfrm>
            <a:off x="2557555" y="4858064"/>
            <a:ext cx="5678529" cy="1034504"/>
            <a:chOff x="2557555" y="4663509"/>
            <a:chExt cx="5678529" cy="1034504"/>
          </a:xfrm>
        </p:grpSpPr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CE757246-4560-30F9-5E81-28D3FD6E80AC}"/>
                </a:ext>
              </a:extLst>
            </p:cNvPr>
            <p:cNvCxnSpPr>
              <a:cxnSpLocks/>
            </p:cNvCxnSpPr>
            <p:nvPr/>
          </p:nvCxnSpPr>
          <p:spPr>
            <a:xfrm>
              <a:off x="2557555" y="4971286"/>
              <a:ext cx="5536358" cy="0"/>
            </a:xfrm>
            <a:prstGeom prst="line">
              <a:avLst/>
            </a:prstGeom>
            <a:ln>
              <a:solidFill>
                <a:srgbClr val="D1D1D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104B65C-34D5-5F4C-F499-57B87E314CE2}"/>
                </a:ext>
              </a:extLst>
            </p:cNvPr>
            <p:cNvSpPr txBox="1"/>
            <p:nvPr/>
          </p:nvSpPr>
          <p:spPr>
            <a:xfrm>
              <a:off x="2565964" y="5062089"/>
              <a:ext cx="7601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/>
                <a:t>TEAM_A</a:t>
              </a:r>
              <a:endParaRPr lang="ko-KR" alt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DF9C050-2377-E380-F3AA-DFFF69B872A8}"/>
                </a:ext>
              </a:extLst>
            </p:cNvPr>
            <p:cNvSpPr txBox="1"/>
            <p:nvPr/>
          </p:nvSpPr>
          <p:spPr>
            <a:xfrm>
              <a:off x="2568541" y="5383458"/>
              <a:ext cx="7601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/>
                <a:t>TEAM_B</a:t>
              </a:r>
              <a:endParaRPr lang="ko-KR" altLang="en-US" dirty="0"/>
            </a:p>
          </p:txBody>
        </p:sp>
        <p:grpSp>
          <p:nvGrpSpPr>
            <p:cNvPr id="121" name="그룹 120">
              <a:extLst>
                <a:ext uri="{FF2B5EF4-FFF2-40B4-BE49-F238E27FC236}">
                  <a16:creationId xmlns:a16="http://schemas.microsoft.com/office/drawing/2014/main" id="{8EB65EFA-8144-8FBF-1B45-0F6D6DD7EA76}"/>
                </a:ext>
              </a:extLst>
            </p:cNvPr>
            <p:cNvGrpSpPr/>
            <p:nvPr/>
          </p:nvGrpSpPr>
          <p:grpSpPr>
            <a:xfrm>
              <a:off x="3520660" y="4663509"/>
              <a:ext cx="278260" cy="1027726"/>
              <a:chOff x="3667466" y="4213137"/>
              <a:chExt cx="278260" cy="1027726"/>
            </a:xfrm>
          </p:grpSpPr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4CFE02C-413A-6F07-89D1-182E5E0CB96C}"/>
                  </a:ext>
                </a:extLst>
              </p:cNvPr>
              <p:cNvSpPr txBox="1"/>
              <p:nvPr/>
            </p:nvSpPr>
            <p:spPr>
              <a:xfrm>
                <a:off x="3679306" y="4213137"/>
                <a:ext cx="26642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>
                  <a:defRPr sz="1400" spc="-150"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defRPr>
                </a:lvl1pPr>
              </a:lstStyle>
              <a:p>
                <a:r>
                  <a:rPr lang="en-US" altLang="ko-KR" dirty="0"/>
                  <a:t>1</a:t>
                </a:r>
                <a:endParaRPr lang="ko-KR" altLang="en-US" dirty="0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774DBB24-2428-0BAE-D051-AD2B237D081D}"/>
                  </a:ext>
                </a:extLst>
              </p:cNvPr>
              <p:cNvSpPr txBox="1"/>
              <p:nvPr/>
            </p:nvSpPr>
            <p:spPr>
              <a:xfrm>
                <a:off x="3679306" y="4599237"/>
                <a:ext cx="26642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>
                  <a:defRPr sz="1400" spc="-150"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defRPr>
                </a:lvl1pPr>
              </a:lstStyle>
              <a:p>
                <a:r>
                  <a:rPr lang="en-US" altLang="ko-KR" dirty="0"/>
                  <a:t>3</a:t>
                </a:r>
                <a:endParaRPr lang="ko-KR" altLang="en-US" dirty="0"/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F6433B1B-5754-B743-A277-0F6BB2C06928}"/>
                  </a:ext>
                </a:extLst>
              </p:cNvPr>
              <p:cNvSpPr txBox="1"/>
              <p:nvPr/>
            </p:nvSpPr>
            <p:spPr>
              <a:xfrm>
                <a:off x="3667466" y="4933086"/>
                <a:ext cx="26642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>
                  <a:defRPr sz="1400" spc="-150"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defRPr>
                </a:lvl1pPr>
              </a:lstStyle>
              <a:p>
                <a:r>
                  <a:rPr lang="en-US" altLang="ko-KR" dirty="0"/>
                  <a:t>2</a:t>
                </a:r>
                <a:endParaRPr lang="ko-KR" altLang="en-US" dirty="0"/>
              </a:p>
            </p:txBody>
          </p:sp>
        </p:grp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F2DAEDB3-2F39-AB82-54A3-0A2384C2DFEC}"/>
                </a:ext>
              </a:extLst>
            </p:cNvPr>
            <p:cNvSpPr txBox="1"/>
            <p:nvPr/>
          </p:nvSpPr>
          <p:spPr>
            <a:xfrm>
              <a:off x="3990895" y="4663509"/>
              <a:ext cx="266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C98F32F5-7BCB-BAB7-3DBA-C4827A5C3AE9}"/>
                </a:ext>
              </a:extLst>
            </p:cNvPr>
            <p:cNvSpPr txBox="1"/>
            <p:nvPr/>
          </p:nvSpPr>
          <p:spPr>
            <a:xfrm>
              <a:off x="3990895" y="5049609"/>
              <a:ext cx="266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7A76F3AF-2C5C-1601-B0A8-0723F4812B41}"/>
                </a:ext>
              </a:extLst>
            </p:cNvPr>
            <p:cNvSpPr txBox="1"/>
            <p:nvPr/>
          </p:nvSpPr>
          <p:spPr>
            <a:xfrm>
              <a:off x="3979055" y="5383458"/>
              <a:ext cx="266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110913C7-6989-6FDC-F346-E26DEB428045}"/>
                </a:ext>
              </a:extLst>
            </p:cNvPr>
            <p:cNvSpPr txBox="1"/>
            <p:nvPr/>
          </p:nvSpPr>
          <p:spPr>
            <a:xfrm>
              <a:off x="4449290" y="4663509"/>
              <a:ext cx="266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B24EAB08-E957-679C-A44A-026F21F65109}"/>
                </a:ext>
              </a:extLst>
            </p:cNvPr>
            <p:cNvSpPr txBox="1"/>
            <p:nvPr/>
          </p:nvSpPr>
          <p:spPr>
            <a:xfrm>
              <a:off x="4449290" y="5049609"/>
              <a:ext cx="266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4323041B-C827-9060-2AF6-3CA96EEC71DE}"/>
                </a:ext>
              </a:extLst>
            </p:cNvPr>
            <p:cNvSpPr txBox="1"/>
            <p:nvPr/>
          </p:nvSpPr>
          <p:spPr>
            <a:xfrm>
              <a:off x="4437450" y="5383458"/>
              <a:ext cx="266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35E54FE2-A2F2-B0EA-7566-87A14FE31331}"/>
                </a:ext>
              </a:extLst>
            </p:cNvPr>
            <p:cNvSpPr txBox="1"/>
            <p:nvPr/>
          </p:nvSpPr>
          <p:spPr>
            <a:xfrm>
              <a:off x="4907685" y="4663509"/>
              <a:ext cx="266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CCB35958-560A-4A53-375F-FD9EB9385370}"/>
                </a:ext>
              </a:extLst>
            </p:cNvPr>
            <p:cNvSpPr txBox="1"/>
            <p:nvPr/>
          </p:nvSpPr>
          <p:spPr>
            <a:xfrm>
              <a:off x="4907685" y="5049609"/>
              <a:ext cx="266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F3E61021-F114-D87D-0358-2914EBE0110E}"/>
                </a:ext>
              </a:extLst>
            </p:cNvPr>
            <p:cNvSpPr txBox="1"/>
            <p:nvPr/>
          </p:nvSpPr>
          <p:spPr>
            <a:xfrm>
              <a:off x="4895845" y="5383458"/>
              <a:ext cx="266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31A26A3A-EB4D-4F73-B868-B713E234C47A}"/>
                </a:ext>
              </a:extLst>
            </p:cNvPr>
            <p:cNvSpPr txBox="1"/>
            <p:nvPr/>
          </p:nvSpPr>
          <p:spPr>
            <a:xfrm>
              <a:off x="5366080" y="4663509"/>
              <a:ext cx="266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/>
                <a:t>5</a:t>
              </a:r>
              <a:endParaRPr lang="ko-KR" altLang="en-US" dirty="0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6ABDB3FE-4D0F-9401-AF0B-C0AF9E50CC5B}"/>
                </a:ext>
              </a:extLst>
            </p:cNvPr>
            <p:cNvSpPr txBox="1"/>
            <p:nvPr/>
          </p:nvSpPr>
          <p:spPr>
            <a:xfrm>
              <a:off x="5366080" y="5049609"/>
              <a:ext cx="266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5A2CB8F8-4060-422E-9BB6-95418C11F21C}"/>
                </a:ext>
              </a:extLst>
            </p:cNvPr>
            <p:cNvSpPr txBox="1"/>
            <p:nvPr/>
          </p:nvSpPr>
          <p:spPr>
            <a:xfrm>
              <a:off x="5354240" y="5383458"/>
              <a:ext cx="266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684662C6-71F9-1A8A-22BE-F83459B327D4}"/>
                </a:ext>
              </a:extLst>
            </p:cNvPr>
            <p:cNvSpPr txBox="1"/>
            <p:nvPr/>
          </p:nvSpPr>
          <p:spPr>
            <a:xfrm>
              <a:off x="5824475" y="4663509"/>
              <a:ext cx="3225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ko-KR" altLang="en-US" dirty="0"/>
                <a:t>승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1B6D845E-BC8D-828A-2A87-C98AFFA10CAC}"/>
                </a:ext>
              </a:extLst>
            </p:cNvPr>
            <p:cNvSpPr txBox="1"/>
            <p:nvPr/>
          </p:nvSpPr>
          <p:spPr>
            <a:xfrm>
              <a:off x="5824475" y="5049609"/>
              <a:ext cx="266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E294F9D0-40DD-9976-2E8F-8494E66CEE03}"/>
                </a:ext>
              </a:extLst>
            </p:cNvPr>
            <p:cNvSpPr txBox="1"/>
            <p:nvPr/>
          </p:nvSpPr>
          <p:spPr>
            <a:xfrm>
              <a:off x="5812635" y="5383458"/>
              <a:ext cx="266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030A06C1-77FC-0169-E9EA-D36472D5418A}"/>
                </a:ext>
              </a:extLst>
            </p:cNvPr>
            <p:cNvSpPr txBox="1"/>
            <p:nvPr/>
          </p:nvSpPr>
          <p:spPr>
            <a:xfrm>
              <a:off x="6282870" y="4663509"/>
              <a:ext cx="3225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ko-KR" altLang="en-US" dirty="0"/>
                <a:t>무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9F08F1A7-8533-8DC1-7B40-CBE53D983C2E}"/>
                </a:ext>
              </a:extLst>
            </p:cNvPr>
            <p:cNvSpPr txBox="1"/>
            <p:nvPr/>
          </p:nvSpPr>
          <p:spPr>
            <a:xfrm>
              <a:off x="6282870" y="5049609"/>
              <a:ext cx="266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76335900-B956-F4A6-7838-06DFE6445ABC}"/>
                </a:ext>
              </a:extLst>
            </p:cNvPr>
            <p:cNvSpPr txBox="1"/>
            <p:nvPr/>
          </p:nvSpPr>
          <p:spPr>
            <a:xfrm>
              <a:off x="6271030" y="5383458"/>
              <a:ext cx="266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562AC274-7B71-BE60-884C-C61EEFDDB951}"/>
                </a:ext>
              </a:extLst>
            </p:cNvPr>
            <p:cNvSpPr txBox="1"/>
            <p:nvPr/>
          </p:nvSpPr>
          <p:spPr>
            <a:xfrm>
              <a:off x="6741265" y="4663509"/>
              <a:ext cx="3225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ko-KR" altLang="en-US" dirty="0"/>
                <a:t>패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517EBAD7-B320-0B73-19BB-4DDD98E7292B}"/>
                </a:ext>
              </a:extLst>
            </p:cNvPr>
            <p:cNvSpPr txBox="1"/>
            <p:nvPr/>
          </p:nvSpPr>
          <p:spPr>
            <a:xfrm>
              <a:off x="6781720" y="5056387"/>
              <a:ext cx="266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E816DFA8-83A7-5A21-D8E2-F22E2C592FB1}"/>
                </a:ext>
              </a:extLst>
            </p:cNvPr>
            <p:cNvSpPr txBox="1"/>
            <p:nvPr/>
          </p:nvSpPr>
          <p:spPr>
            <a:xfrm>
              <a:off x="6769880" y="5390236"/>
              <a:ext cx="266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0DF393A3-93A7-0278-F1FE-BE4358787AA9}"/>
                </a:ext>
              </a:extLst>
            </p:cNvPr>
            <p:cNvSpPr txBox="1"/>
            <p:nvPr/>
          </p:nvSpPr>
          <p:spPr>
            <a:xfrm>
              <a:off x="7199657" y="4663509"/>
              <a:ext cx="4603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ko-KR" altLang="en-US" dirty="0"/>
                <a:t>득실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43D7759E-CB63-3ABC-D08B-D0BA4CE034EA}"/>
                </a:ext>
              </a:extLst>
            </p:cNvPr>
            <p:cNvSpPr txBox="1"/>
            <p:nvPr/>
          </p:nvSpPr>
          <p:spPr>
            <a:xfrm>
              <a:off x="7292410" y="5049609"/>
              <a:ext cx="3497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/>
                <a:t>-1</a:t>
              </a:r>
              <a:endParaRPr lang="ko-KR" altLang="en-US" dirty="0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C4DE7B71-9B1C-74FE-8AB9-8440B76B6368}"/>
                </a:ext>
              </a:extLst>
            </p:cNvPr>
            <p:cNvSpPr txBox="1"/>
            <p:nvPr/>
          </p:nvSpPr>
          <p:spPr>
            <a:xfrm>
              <a:off x="7280570" y="5383458"/>
              <a:ext cx="3529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/>
                <a:t>+1</a:t>
              </a:r>
              <a:endParaRPr lang="ko-KR" altLang="en-US" dirty="0"/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C4FFE3E4-4573-90E7-A7EF-4C4BA480B1DE}"/>
                </a:ext>
              </a:extLst>
            </p:cNvPr>
            <p:cNvSpPr txBox="1"/>
            <p:nvPr/>
          </p:nvSpPr>
          <p:spPr>
            <a:xfrm>
              <a:off x="7775702" y="4663509"/>
              <a:ext cx="4603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ko-KR" altLang="en-US" dirty="0"/>
                <a:t>승점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A1FBE734-EDB1-E76D-B8EE-828F4C83A017}"/>
                </a:ext>
              </a:extLst>
            </p:cNvPr>
            <p:cNvSpPr txBox="1"/>
            <p:nvPr/>
          </p:nvSpPr>
          <p:spPr>
            <a:xfrm>
              <a:off x="7855395" y="5049609"/>
              <a:ext cx="266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r>
                <a:rPr lang="en-US" altLang="ko-KR" dirty="0"/>
                <a:t>7</a:t>
              </a:r>
              <a:endParaRPr lang="ko-KR" altLang="en-US" dirty="0"/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0C7E0905-A77F-7854-4FF3-30FDD8EF8251}"/>
                </a:ext>
              </a:extLst>
            </p:cNvPr>
            <p:cNvSpPr txBox="1"/>
            <p:nvPr/>
          </p:nvSpPr>
          <p:spPr>
            <a:xfrm>
              <a:off x="7843555" y="5383458"/>
              <a:ext cx="266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r>
                <a:rPr lang="en-US" altLang="ko-KR" dirty="0"/>
                <a:t>7</a:t>
              </a:r>
              <a:endParaRPr lang="ko-KR" altLang="en-US" dirty="0"/>
            </a:p>
          </p:txBody>
        </p:sp>
      </p:grpSp>
      <p:sp>
        <p:nvSpPr>
          <p:cNvPr id="132" name="TextBox 131">
            <a:extLst>
              <a:ext uri="{FF2B5EF4-FFF2-40B4-BE49-F238E27FC236}">
                <a16:creationId xmlns:a16="http://schemas.microsoft.com/office/drawing/2014/main" id="{95C8E235-F881-945D-5E2D-465F00200044}"/>
              </a:ext>
            </a:extLst>
          </p:cNvPr>
          <p:cNvSpPr txBox="1"/>
          <p:nvPr/>
        </p:nvSpPr>
        <p:spPr>
          <a:xfrm>
            <a:off x="2391851" y="3783455"/>
            <a:ext cx="12153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en-US" altLang="ko-KR" dirty="0"/>
              <a:t>5</a:t>
            </a:r>
            <a:r>
              <a:rPr lang="ko-KR" altLang="en-US" dirty="0"/>
              <a:t>월 </a:t>
            </a:r>
            <a:r>
              <a:rPr lang="en-US" altLang="ko-KR" dirty="0"/>
              <a:t>27</a:t>
            </a:r>
            <a:r>
              <a:rPr lang="ko-KR" altLang="en-US" dirty="0"/>
              <a:t>일 월요일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2" name="이등변 삼각형 31">
            <a:extLst>
              <a:ext uri="{FF2B5EF4-FFF2-40B4-BE49-F238E27FC236}">
                <a16:creationId xmlns:a16="http://schemas.microsoft.com/office/drawing/2014/main" id="{4A0FFA8F-46DE-68BD-5A26-6CF9C54D07EE}"/>
              </a:ext>
            </a:extLst>
          </p:cNvPr>
          <p:cNvSpPr/>
          <p:nvPr/>
        </p:nvSpPr>
        <p:spPr>
          <a:xfrm flipV="1">
            <a:off x="3677490" y="3840117"/>
            <a:ext cx="165370" cy="142560"/>
          </a:xfrm>
          <a:prstGeom prst="triangle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E96BFF2-D4B5-3302-BA65-381D5552667D}"/>
              </a:ext>
            </a:extLst>
          </p:cNvPr>
          <p:cNvSpPr txBox="1"/>
          <p:nvPr/>
        </p:nvSpPr>
        <p:spPr>
          <a:xfrm>
            <a:off x="2296258" y="2076691"/>
            <a:ext cx="9060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ko-KR" altLang="en-US" dirty="0" err="1"/>
              <a:t>풋살장</a:t>
            </a:r>
            <a:r>
              <a:rPr lang="ko-KR" altLang="en-US" dirty="0"/>
              <a:t> 예약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3D10B2C-4E41-DEEA-051B-7F0E68804F9D}"/>
              </a:ext>
            </a:extLst>
          </p:cNvPr>
          <p:cNvSpPr txBox="1"/>
          <p:nvPr/>
        </p:nvSpPr>
        <p:spPr>
          <a:xfrm>
            <a:off x="4482889" y="2076690"/>
            <a:ext cx="796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FA TEAM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9B02113-8174-5610-933E-328967F5CA3A}"/>
              </a:ext>
            </a:extLst>
          </p:cNvPr>
          <p:cNvSpPr txBox="1"/>
          <p:nvPr/>
        </p:nvSpPr>
        <p:spPr>
          <a:xfrm>
            <a:off x="6515120" y="2076691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Chatbot</a:t>
            </a:r>
            <a:endParaRPr lang="ko-KR" alt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E7C7EA6-3013-0333-AE37-3C1F5D428507}"/>
              </a:ext>
            </a:extLst>
          </p:cNvPr>
          <p:cNvSpPr txBox="1"/>
          <p:nvPr/>
        </p:nvSpPr>
        <p:spPr>
          <a:xfrm>
            <a:off x="1403387" y="3785442"/>
            <a:ext cx="768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경기 일자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C76C653-E9A7-0E5D-4558-5F8C173E7E76}"/>
              </a:ext>
            </a:extLst>
          </p:cNvPr>
          <p:cNvSpPr txBox="1"/>
          <p:nvPr/>
        </p:nvSpPr>
        <p:spPr>
          <a:xfrm>
            <a:off x="4379831" y="2369323"/>
            <a:ext cx="9843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Team Match</a:t>
            </a:r>
            <a:endParaRPr lang="ko-KR" alt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8A18353-4EEB-6E12-0209-80224FFA69E7}"/>
              </a:ext>
            </a:extLst>
          </p:cNvPr>
          <p:cNvSpPr txBox="1"/>
          <p:nvPr/>
        </p:nvSpPr>
        <p:spPr>
          <a:xfrm>
            <a:off x="3277287" y="2369323"/>
            <a:ext cx="8993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>
                <a:solidFill>
                  <a:schemeClr val="accent1"/>
                </a:solidFill>
              </a:rPr>
              <a:t>Team Story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91F0FEA-495B-DF12-4ED1-F77384EED198}"/>
              </a:ext>
            </a:extLst>
          </p:cNvPr>
          <p:cNvSpPr txBox="1"/>
          <p:nvPr/>
        </p:nvSpPr>
        <p:spPr>
          <a:xfrm>
            <a:off x="5567334" y="2369323"/>
            <a:ext cx="7876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My Team</a:t>
            </a:r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D248C202-EC29-169D-A085-643E62B4AC17}"/>
              </a:ext>
            </a:extLst>
          </p:cNvPr>
          <p:cNvGrpSpPr/>
          <p:nvPr/>
        </p:nvGrpSpPr>
        <p:grpSpPr>
          <a:xfrm>
            <a:off x="2231408" y="3783454"/>
            <a:ext cx="266420" cy="307777"/>
            <a:chOff x="7394543" y="1579667"/>
            <a:chExt cx="266420" cy="307777"/>
          </a:xfrm>
        </p:grpSpPr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5F9FF3B6-93EB-74CC-29DC-B89A231F8386}"/>
                </a:ext>
              </a:extLst>
            </p:cNvPr>
            <p:cNvSpPr/>
            <p:nvPr/>
          </p:nvSpPr>
          <p:spPr>
            <a:xfrm>
              <a:off x="7424116" y="1598847"/>
              <a:ext cx="234355" cy="2312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ko-KR" altLang="en-US" sz="1400" spc="-15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224AD3C-350D-01DA-F873-447D6BD11DBF}"/>
                </a:ext>
              </a:extLst>
            </p:cNvPr>
            <p:cNvSpPr txBox="1"/>
            <p:nvPr/>
          </p:nvSpPr>
          <p:spPr>
            <a:xfrm>
              <a:off x="7394543" y="1579667"/>
              <a:ext cx="266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>
                  <a:solidFill>
                    <a:schemeClr val="bg1"/>
                  </a:solidFill>
                </a:rPr>
                <a:t>1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7B8E7C27-9ABA-2B78-7FAC-402F3ED2A497}"/>
              </a:ext>
            </a:extLst>
          </p:cNvPr>
          <p:cNvSpPr/>
          <p:nvPr/>
        </p:nvSpPr>
        <p:spPr>
          <a:xfrm>
            <a:off x="2364618" y="3288172"/>
            <a:ext cx="983190" cy="288349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9CD661A3-088B-E0C8-66B7-0DE9A7A0CB5C}"/>
              </a:ext>
            </a:extLst>
          </p:cNvPr>
          <p:cNvSpPr/>
          <p:nvPr/>
        </p:nvSpPr>
        <p:spPr>
          <a:xfrm>
            <a:off x="1433762" y="3291011"/>
            <a:ext cx="657669" cy="288349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BF3C4246-4E27-E3F6-BB04-FB171B23728C}"/>
              </a:ext>
            </a:extLst>
          </p:cNvPr>
          <p:cNvSpPr txBox="1"/>
          <p:nvPr/>
        </p:nvSpPr>
        <p:spPr>
          <a:xfrm>
            <a:off x="2167878" y="2861436"/>
            <a:ext cx="7601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-150" dirty="0">
                <a:solidFill>
                  <a:schemeClr val="accent2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TEAM_A</a:t>
            </a:r>
            <a:endParaRPr lang="ko-KR" altLang="en-US" sz="1400" spc="-150" dirty="0">
              <a:solidFill>
                <a:schemeClr val="accent2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1D0B3D66-395B-1B67-30E0-0CB3F109373E}"/>
              </a:ext>
            </a:extLst>
          </p:cNvPr>
          <p:cNvSpPr txBox="1"/>
          <p:nvPr/>
        </p:nvSpPr>
        <p:spPr>
          <a:xfrm>
            <a:off x="1447445" y="3295228"/>
            <a:ext cx="6303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ko-KR" altLang="en-US" dirty="0"/>
              <a:t>팀 소개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68BC519F-867A-4429-171D-12C5457AAA58}"/>
              </a:ext>
            </a:extLst>
          </p:cNvPr>
          <p:cNvSpPr txBox="1"/>
          <p:nvPr/>
        </p:nvSpPr>
        <p:spPr>
          <a:xfrm>
            <a:off x="2391851" y="3286110"/>
            <a:ext cx="9060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ko-KR" altLang="en-US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경기 리포트</a:t>
            </a: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87A6220B-DD82-6DBF-14DA-C1E9E4DC3BC9}"/>
              </a:ext>
            </a:extLst>
          </p:cNvPr>
          <p:cNvSpPr/>
          <p:nvPr/>
        </p:nvSpPr>
        <p:spPr>
          <a:xfrm>
            <a:off x="3592300" y="3291011"/>
            <a:ext cx="960304" cy="288349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FF826757-C2A1-6C54-79C6-ABB49A610704}"/>
              </a:ext>
            </a:extLst>
          </p:cNvPr>
          <p:cNvSpPr txBox="1"/>
          <p:nvPr/>
        </p:nvSpPr>
        <p:spPr>
          <a:xfrm>
            <a:off x="3603204" y="3295153"/>
            <a:ext cx="9060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팀 가입하기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9A85CCA1-D181-9A8F-2432-4A38F84258CC}"/>
              </a:ext>
            </a:extLst>
          </p:cNvPr>
          <p:cNvSpPr txBox="1"/>
          <p:nvPr/>
        </p:nvSpPr>
        <p:spPr>
          <a:xfrm>
            <a:off x="1348696" y="2878022"/>
            <a:ext cx="768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팀 프로필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6B0DDF3B-DD16-CBD4-D108-122190BBB3DA}"/>
              </a:ext>
            </a:extLst>
          </p:cNvPr>
          <p:cNvGrpSpPr/>
          <p:nvPr/>
        </p:nvGrpSpPr>
        <p:grpSpPr>
          <a:xfrm>
            <a:off x="2024694" y="3671104"/>
            <a:ext cx="5971468" cy="2917842"/>
            <a:chOff x="2136702" y="3258443"/>
            <a:chExt cx="5971468" cy="2917842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C723D84A-DB64-7D52-12D6-B73962052C73}"/>
                </a:ext>
              </a:extLst>
            </p:cNvPr>
            <p:cNvSpPr/>
            <p:nvPr/>
          </p:nvSpPr>
          <p:spPr>
            <a:xfrm>
              <a:off x="2136702" y="3258443"/>
              <a:ext cx="5971468" cy="291784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B59C83D-3EB8-55C3-C0E2-00765149CF1F}"/>
                </a:ext>
              </a:extLst>
            </p:cNvPr>
            <p:cNvSpPr txBox="1"/>
            <p:nvPr/>
          </p:nvSpPr>
          <p:spPr>
            <a:xfrm>
              <a:off x="3099608" y="3530175"/>
              <a:ext cx="12844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ko-KR" altLang="en-US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팀 가입하기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DE60E95-3D29-7E96-F9CE-2FB916862C99}"/>
                </a:ext>
              </a:extLst>
            </p:cNvPr>
            <p:cNvSpPr txBox="1"/>
            <p:nvPr/>
          </p:nvSpPr>
          <p:spPr>
            <a:xfrm>
              <a:off x="7546133" y="3492269"/>
              <a:ext cx="2956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pPr algn="ctr"/>
              <a:r>
                <a:rPr lang="en-US" altLang="ko-KR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X</a:t>
              </a:r>
              <a:endPara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C479FE0-2988-2AFE-728B-D3A1BECD7FBF}"/>
                </a:ext>
              </a:extLst>
            </p:cNvPr>
            <p:cNvSpPr txBox="1"/>
            <p:nvPr/>
          </p:nvSpPr>
          <p:spPr>
            <a:xfrm>
              <a:off x="2581264" y="4139312"/>
              <a:ext cx="4130383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ko-KR" altLang="en-US" dirty="0">
                  <a:latin typeface="KoPubWorld돋움체 Light" panose="020B0600000101010101" charset="-127"/>
                  <a:ea typeface="KoPubWorld돋움체 Light" panose="020B0600000101010101" charset="-127"/>
                  <a:cs typeface="KoPubWorld돋움체 Light" panose="020B0600000101010101" charset="-127"/>
                </a:rPr>
                <a:t>팀에 가입하면 팀 멤버에 등록되고</a:t>
              </a:r>
              <a:endParaRPr lang="en-US" altLang="ko-KR" dirty="0"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endParaRPr>
            </a:p>
            <a:p>
              <a:r>
                <a:rPr lang="ko-KR" altLang="en-US" dirty="0">
                  <a:latin typeface="KoPubWorld돋움체 Light" panose="020B0600000101010101" charset="-127"/>
                  <a:ea typeface="KoPubWorld돋움체 Light" panose="020B0600000101010101" charset="-127"/>
                  <a:cs typeface="KoPubWorld돋움체 Light" panose="020B0600000101010101" charset="-127"/>
                </a:rPr>
                <a:t>팀원들이 나의 프로필을 볼 수 있어요</a:t>
              </a:r>
              <a:endParaRPr lang="en-US" altLang="ko-KR" dirty="0"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endParaRPr>
            </a:p>
            <a:p>
              <a:endParaRPr lang="en-US" altLang="ko-KR" dirty="0"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endParaRPr>
            </a:p>
            <a:p>
              <a:r>
                <a:rPr lang="ko-KR" altLang="en-US" dirty="0">
                  <a:latin typeface="KoPubWorld돋움체 Light" panose="020B0600000101010101" charset="-127"/>
                  <a:ea typeface="KoPubWorld돋움체 Light" panose="020B0600000101010101" charset="-127"/>
                  <a:cs typeface="KoPubWorld돋움체 Light" panose="020B0600000101010101" charset="-127"/>
                </a:rPr>
                <a:t>팀 가입과 동시에 팀원 간 채팅이 활성화돼요</a:t>
              </a:r>
              <a:endParaRPr lang="en-US" altLang="ko-KR" dirty="0"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endParaRPr>
            </a:p>
            <a:p>
              <a:r>
                <a:rPr lang="ko-KR" altLang="en-US" dirty="0">
                  <a:latin typeface="KoPubWorld돋움체 Light" panose="020B0600000101010101" charset="-127"/>
                  <a:ea typeface="KoPubWorld돋움체 Light" panose="020B0600000101010101" charset="-127"/>
                  <a:cs typeface="KoPubWorld돋움체 Light" panose="020B0600000101010101" charset="-127"/>
                </a:rPr>
                <a:t>팀원들과 함께 </a:t>
              </a:r>
              <a:r>
                <a:rPr lang="ko-KR" altLang="en-US" dirty="0" err="1">
                  <a:latin typeface="KoPubWorld돋움체 Light" panose="020B0600000101010101" charset="-127"/>
                  <a:ea typeface="KoPubWorld돋움체 Light" panose="020B0600000101010101" charset="-127"/>
                  <a:cs typeface="KoPubWorld돋움체 Light" panose="020B0600000101010101" charset="-127"/>
                </a:rPr>
                <a:t>풋살</a:t>
              </a:r>
              <a:r>
                <a:rPr lang="ko-KR" altLang="en-US" dirty="0">
                  <a:latin typeface="KoPubWorld돋움체 Light" panose="020B0600000101010101" charset="-127"/>
                  <a:ea typeface="KoPubWorld돋움체 Light" panose="020B0600000101010101" charset="-127"/>
                  <a:cs typeface="KoPubWorld돋움체 Light" panose="020B0600000101010101" charset="-127"/>
                </a:rPr>
                <a:t> 경기를 뛰고</a:t>
              </a:r>
              <a:r>
                <a:rPr lang="en-US" altLang="ko-KR" dirty="0">
                  <a:latin typeface="KoPubWorld돋움체 Light" panose="020B0600000101010101" charset="-127"/>
                  <a:ea typeface="KoPubWorld돋움체 Light" panose="020B0600000101010101" charset="-127"/>
                  <a:cs typeface="KoPubWorld돋움체 Light" panose="020B0600000101010101" charset="-127"/>
                </a:rPr>
                <a:t>, </a:t>
              </a:r>
              <a:r>
                <a:rPr lang="ko-KR" altLang="en-US" dirty="0">
                  <a:latin typeface="KoPubWorld돋움체 Light" panose="020B0600000101010101" charset="-127"/>
                  <a:ea typeface="KoPubWorld돋움체 Light" panose="020B0600000101010101" charset="-127"/>
                  <a:cs typeface="KoPubWorld돋움체 Light" panose="020B0600000101010101" charset="-127"/>
                </a:rPr>
                <a:t>경기 분석 리포트를 받아보세요</a:t>
              </a:r>
              <a:r>
                <a:rPr lang="en-US" altLang="ko-KR" dirty="0">
                  <a:latin typeface="KoPubWorld돋움체 Light" panose="020B0600000101010101" charset="-127"/>
                  <a:ea typeface="KoPubWorld돋움체 Light" panose="020B0600000101010101" charset="-127"/>
                  <a:cs typeface="KoPubWorld돋움체 Light" panose="020B0600000101010101" charset="-127"/>
                </a:rPr>
                <a:t>!</a:t>
              </a:r>
              <a:endParaRPr lang="ko-KR" altLang="en-US" dirty="0"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endParaRPr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BFCC9D6C-9936-D24F-CB81-95486613FB41}"/>
                </a:ext>
              </a:extLst>
            </p:cNvPr>
            <p:cNvGrpSpPr/>
            <p:nvPr/>
          </p:nvGrpSpPr>
          <p:grpSpPr>
            <a:xfrm>
              <a:off x="2600188" y="3431907"/>
              <a:ext cx="3820350" cy="2570395"/>
              <a:chOff x="2773697" y="3433641"/>
              <a:chExt cx="3820350" cy="2570395"/>
            </a:xfrm>
          </p:grpSpPr>
          <p:sp>
            <p:nvSpPr>
              <p:cNvPr id="25" name="사각형: 둥근 모서리 24">
                <a:extLst>
                  <a:ext uri="{FF2B5EF4-FFF2-40B4-BE49-F238E27FC236}">
                    <a16:creationId xmlns:a16="http://schemas.microsoft.com/office/drawing/2014/main" id="{6F749777-2C0E-7011-3AC9-AFDEBBDE41ED}"/>
                  </a:ext>
                </a:extLst>
              </p:cNvPr>
              <p:cNvSpPr/>
              <p:nvPr/>
            </p:nvSpPr>
            <p:spPr>
              <a:xfrm>
                <a:off x="3810778" y="5586975"/>
                <a:ext cx="2783269" cy="417061"/>
              </a:xfrm>
              <a:prstGeom prst="roundRect">
                <a:avLst/>
              </a:prstGeom>
              <a:solidFill>
                <a:schemeClr val="tx2">
                  <a:lumMod val="50000"/>
                  <a:lumOff val="50000"/>
                </a:schemeClr>
              </a:solidFill>
              <a:ln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>
                    <a:solidFill>
                      <a:schemeClr val="bg1"/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가입하기</a:t>
                </a:r>
              </a:p>
            </p:txBody>
          </p:sp>
          <p:pic>
            <p:nvPicPr>
              <p:cNvPr id="26" name="그림 25" descr="상징, 스크린샷, 원, 그래픽이(가) 표시된 사진&#10;&#10;자동 생성된 설명">
                <a:extLst>
                  <a:ext uri="{FF2B5EF4-FFF2-40B4-BE49-F238E27FC236}">
                    <a16:creationId xmlns:a16="http://schemas.microsoft.com/office/drawing/2014/main" id="{85C6F3D8-84F6-DC17-4123-6653B07D56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73697" y="3433641"/>
                <a:ext cx="511866" cy="511866"/>
              </a:xfrm>
              <a:prstGeom prst="rect">
                <a:avLst/>
              </a:prstGeom>
            </p:spPr>
          </p:pic>
        </p:grp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EDA39F91-C60A-DD10-E3CE-6F3CC8E81080}"/>
              </a:ext>
            </a:extLst>
          </p:cNvPr>
          <p:cNvGrpSpPr/>
          <p:nvPr/>
        </p:nvGrpSpPr>
        <p:grpSpPr>
          <a:xfrm>
            <a:off x="3409610" y="3161379"/>
            <a:ext cx="266420" cy="307777"/>
            <a:chOff x="7394543" y="1579667"/>
            <a:chExt cx="266420" cy="307777"/>
          </a:xfrm>
        </p:grpSpPr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8843C1F5-9A2A-4857-4F34-A9A3AD10D7BF}"/>
                </a:ext>
              </a:extLst>
            </p:cNvPr>
            <p:cNvSpPr/>
            <p:nvPr/>
          </p:nvSpPr>
          <p:spPr>
            <a:xfrm>
              <a:off x="7424116" y="1598847"/>
              <a:ext cx="234355" cy="2312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ko-KR" altLang="en-US" sz="1400" spc="-15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3C4EF8C-9066-E84A-6EF2-23168AC0A4E2}"/>
                </a:ext>
              </a:extLst>
            </p:cNvPr>
            <p:cNvSpPr txBox="1"/>
            <p:nvPr/>
          </p:nvSpPr>
          <p:spPr>
            <a:xfrm>
              <a:off x="7394543" y="1579667"/>
              <a:ext cx="266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>
                  <a:solidFill>
                    <a:schemeClr val="bg1"/>
                  </a:solidFill>
                </a:rPr>
                <a:t>1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0" name="연결선: 구부러짐 29">
            <a:extLst>
              <a:ext uri="{FF2B5EF4-FFF2-40B4-BE49-F238E27FC236}">
                <a16:creationId xmlns:a16="http://schemas.microsoft.com/office/drawing/2014/main" id="{24B71BA2-0BA6-97DC-2129-029832607124}"/>
              </a:ext>
            </a:extLst>
          </p:cNvPr>
          <p:cNvCxnSpPr>
            <a:cxnSpLocks/>
          </p:cNvCxnSpPr>
          <p:nvPr/>
        </p:nvCxnSpPr>
        <p:spPr>
          <a:xfrm>
            <a:off x="4572179" y="3482095"/>
            <a:ext cx="187063" cy="307893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5ACD509A-4D82-36AE-1A8F-9C6D875824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5181127"/>
              </p:ext>
            </p:extLst>
          </p:nvPr>
        </p:nvGraphicFramePr>
        <p:xfrm>
          <a:off x="9170659" y="1355862"/>
          <a:ext cx="2774553" cy="534765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3264">
                  <a:extLst>
                    <a:ext uri="{9D8B030D-6E8A-4147-A177-3AD203B41FA5}">
                      <a16:colId xmlns:a16="http://schemas.microsoft.com/office/drawing/2014/main" val="1331650476"/>
                    </a:ext>
                  </a:extLst>
                </a:gridCol>
                <a:gridCol w="2441289">
                  <a:extLst>
                    <a:ext uri="{9D8B030D-6E8A-4147-A177-3AD203B41FA5}">
                      <a16:colId xmlns:a16="http://schemas.microsoft.com/office/drawing/2014/main" val="2833282244"/>
                    </a:ext>
                  </a:extLst>
                </a:gridCol>
              </a:tblGrid>
              <a:tr h="398063">
                <a:tc gridSpan="2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기능명세서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4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949810"/>
                  </a:ext>
                </a:extLst>
              </a:tr>
              <a:tr h="322431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1</a:t>
                      </a:r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팀 가입하기</a:t>
                      </a:r>
                      <a:endParaRPr lang="en-US" altLang="ko-KR" sz="1300" kern="1200" spc="-150" dirty="0">
                        <a:solidFill>
                          <a:schemeClr val="tx1"/>
                        </a:solidFill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1) 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로그인 을 하기 전 상태</a:t>
                      </a:r>
                      <a:b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</a:b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-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 팀 가입하기 클릭 시</a:t>
                      </a: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, 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로그인 페이지로 이동</a:t>
                      </a:r>
                      <a:b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</a:br>
                      <a:b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</a:b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2) 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로그인을 한 상태</a:t>
                      </a:r>
                      <a:b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</a:b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- 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이미 가입되어 있는 팀이 존재하는 회원의 경우</a:t>
                      </a: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, 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회원 당 하나의 팀만 가입할 수 있다는 안내 문구와 함께 오류 </a:t>
                      </a:r>
                      <a:r>
                        <a:rPr lang="ko-KR" altLang="en-US" sz="1300" kern="1200" spc="-150" dirty="0" err="1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팝업창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 출력</a:t>
                      </a:r>
                      <a:b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</a:b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- 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가입되어 있는 팀이 없는 경우</a:t>
                      </a: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, 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팀 가입을 안내하는 문구 및 팀 가입 버튼이 나타나는 </a:t>
                      </a:r>
                      <a:r>
                        <a:rPr lang="ko-KR" altLang="en-US" sz="1300" kern="1200" spc="-150" dirty="0" err="1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모달창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 표시됨</a:t>
                      </a:r>
                      <a:endParaRPr lang="en-US" altLang="ko-KR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8995814"/>
                  </a:ext>
                </a:extLst>
              </a:tr>
              <a:tr h="636901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2</a:t>
                      </a:r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가입하기</a:t>
                      </a:r>
                      <a:endParaRPr lang="en-US" altLang="ko-KR" sz="1300" kern="1200" spc="-150" dirty="0">
                        <a:solidFill>
                          <a:schemeClr val="tx1"/>
                        </a:solidFill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가입하기 버튼 클릭 시</a:t>
                      </a: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, 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팀 가입이 완료되었다는 팝업창이 표시됨</a:t>
                      </a: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835992"/>
                  </a:ext>
                </a:extLst>
              </a:tr>
              <a:tr h="103948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705699"/>
                  </a:ext>
                </a:extLst>
              </a:tr>
            </a:tbl>
          </a:graphicData>
        </a:graphic>
      </p:graphicFrame>
      <p:grpSp>
        <p:nvGrpSpPr>
          <p:cNvPr id="12" name="그룹 11">
            <a:extLst>
              <a:ext uri="{FF2B5EF4-FFF2-40B4-BE49-F238E27FC236}">
                <a16:creationId xmlns:a16="http://schemas.microsoft.com/office/drawing/2014/main" id="{E6FD70C3-D37A-C41B-F1BD-2BC04506CC75}"/>
              </a:ext>
            </a:extLst>
          </p:cNvPr>
          <p:cNvGrpSpPr/>
          <p:nvPr/>
        </p:nvGrpSpPr>
        <p:grpSpPr>
          <a:xfrm>
            <a:off x="3164658" y="6051221"/>
            <a:ext cx="266420" cy="307777"/>
            <a:chOff x="7394543" y="1579667"/>
            <a:chExt cx="266420" cy="307777"/>
          </a:xfrm>
        </p:grpSpPr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68ACFFCF-D051-BD64-C59D-E18CFF679087}"/>
                </a:ext>
              </a:extLst>
            </p:cNvPr>
            <p:cNvSpPr/>
            <p:nvPr/>
          </p:nvSpPr>
          <p:spPr>
            <a:xfrm>
              <a:off x="7424116" y="1598847"/>
              <a:ext cx="234355" cy="2312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ko-KR" altLang="en-US" sz="1400" spc="-15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D5C6399-7D1E-FFB8-4E8A-1BF31704CF9C}"/>
                </a:ext>
              </a:extLst>
            </p:cNvPr>
            <p:cNvSpPr txBox="1"/>
            <p:nvPr/>
          </p:nvSpPr>
          <p:spPr>
            <a:xfrm>
              <a:off x="7394543" y="1579667"/>
              <a:ext cx="266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>
                  <a:solidFill>
                    <a:schemeClr val="bg1"/>
                  </a:solidFill>
                </a:rPr>
                <a:t>2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720798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4B4B4C8-36F9-46F0-AFE1-F851C8C6CB44}"/>
              </a:ext>
            </a:extLst>
          </p:cNvPr>
          <p:cNvSpPr txBox="1"/>
          <p:nvPr/>
        </p:nvSpPr>
        <p:spPr>
          <a:xfrm>
            <a:off x="5039562" y="3198167"/>
            <a:ext cx="24128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FA TEAM</a:t>
            </a:r>
            <a:r>
              <a:rPr lang="ko-KR" altLang="en-US" sz="2400" spc="-15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endParaRPr lang="en-US" altLang="ko-KR" sz="2400" spc="-15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algn="ctr"/>
            <a:r>
              <a:rPr lang="en-US" altLang="ko-KR" sz="2400" spc="-15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- Team Match</a:t>
            </a:r>
            <a:r>
              <a:rPr lang="ko-KR" altLang="en-US" sz="2400" spc="-15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화면</a:t>
            </a:r>
          </a:p>
        </p:txBody>
      </p:sp>
    </p:spTree>
    <p:extLst>
      <p:ext uri="{BB962C8B-B14F-4D97-AF65-F5344CB8AC3E}">
        <p14:creationId xmlns:p14="http://schemas.microsoft.com/office/powerpoint/2010/main" val="7696349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CC31CCBA-02CD-5BF0-6E1F-E53173BCEC61}"/>
              </a:ext>
            </a:extLst>
          </p:cNvPr>
          <p:cNvSpPr/>
          <p:nvPr/>
        </p:nvSpPr>
        <p:spPr>
          <a:xfrm>
            <a:off x="7662415" y="3842371"/>
            <a:ext cx="855122" cy="307776"/>
          </a:xfrm>
          <a:prstGeom prst="round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4D52F44E-972C-B556-D615-D7F3CC87DC83}"/>
              </a:ext>
            </a:extLst>
          </p:cNvPr>
          <p:cNvSpPr/>
          <p:nvPr/>
        </p:nvSpPr>
        <p:spPr>
          <a:xfrm>
            <a:off x="7667425" y="4249285"/>
            <a:ext cx="855122" cy="307776"/>
          </a:xfrm>
          <a:prstGeom prst="round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C63E521F-0790-53A1-D82B-03EADD2D372D}"/>
              </a:ext>
            </a:extLst>
          </p:cNvPr>
          <p:cNvSpPr/>
          <p:nvPr/>
        </p:nvSpPr>
        <p:spPr>
          <a:xfrm>
            <a:off x="7674479" y="4632561"/>
            <a:ext cx="855122" cy="307776"/>
          </a:xfrm>
          <a:prstGeom prst="round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A21B2AC-30E9-7902-CB48-60870211AD35}"/>
              </a:ext>
            </a:extLst>
          </p:cNvPr>
          <p:cNvSpPr/>
          <p:nvPr/>
        </p:nvSpPr>
        <p:spPr>
          <a:xfrm>
            <a:off x="246788" y="1375319"/>
            <a:ext cx="8820048" cy="529875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55A051A1-CAC1-F9DA-3E29-266997D10A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867133"/>
              </p:ext>
            </p:extLst>
          </p:nvPr>
        </p:nvGraphicFramePr>
        <p:xfrm>
          <a:off x="270164" y="183921"/>
          <a:ext cx="11668991" cy="10422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00598">
                  <a:extLst>
                    <a:ext uri="{9D8B030D-6E8A-4147-A177-3AD203B41FA5}">
                      <a16:colId xmlns:a16="http://schemas.microsoft.com/office/drawing/2014/main" val="606125545"/>
                    </a:ext>
                  </a:extLst>
                </a:gridCol>
                <a:gridCol w="10168393">
                  <a:extLst>
                    <a:ext uri="{9D8B030D-6E8A-4147-A177-3AD203B41FA5}">
                      <a16:colId xmlns:a16="http://schemas.microsoft.com/office/drawing/2014/main" val="3285815456"/>
                    </a:ext>
                  </a:extLst>
                </a:gridCol>
              </a:tblGrid>
              <a:tr h="34740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400" kern="1200" spc="-150" dirty="0" err="1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화면명</a:t>
                      </a:r>
                      <a:endParaRPr lang="ko-KR" altLang="en-US" sz="14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FA TEAM &gt; Team Match</a:t>
                      </a:r>
                      <a:endParaRPr lang="ko-KR" altLang="en-US" sz="14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3594915"/>
                  </a:ext>
                </a:extLst>
              </a:tr>
              <a:tr h="34740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참고 요구사항 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4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2421481"/>
                  </a:ext>
                </a:extLst>
              </a:tr>
              <a:tr h="34740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비고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작성자 </a:t>
                      </a:r>
                      <a:r>
                        <a:rPr lang="en-US" altLang="ko-KR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: </a:t>
                      </a:r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임경란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5619919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EC8CC74C-0593-602D-2512-0FEAED5F6C61}"/>
              </a:ext>
            </a:extLst>
          </p:cNvPr>
          <p:cNvSpPr/>
          <p:nvPr/>
        </p:nvSpPr>
        <p:spPr>
          <a:xfrm>
            <a:off x="510072" y="1485898"/>
            <a:ext cx="1059873" cy="4572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spc="-150" dirty="0">
                <a:solidFill>
                  <a:schemeClr val="tx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Football Agora</a:t>
            </a:r>
            <a:endParaRPr lang="ko-KR" altLang="en-US" sz="1400" spc="-150" dirty="0">
              <a:solidFill>
                <a:schemeClr val="tx1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74E9220-9A8E-796A-5283-AB05F6EB48D5}"/>
              </a:ext>
            </a:extLst>
          </p:cNvPr>
          <p:cNvSpPr txBox="1"/>
          <p:nvPr/>
        </p:nvSpPr>
        <p:spPr>
          <a:xfrm>
            <a:off x="12676908" y="790544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글씨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FA2B98D-937D-EB84-9177-90EBEDA5ADA1}"/>
              </a:ext>
            </a:extLst>
          </p:cNvPr>
          <p:cNvSpPr txBox="1"/>
          <p:nvPr/>
        </p:nvSpPr>
        <p:spPr>
          <a:xfrm>
            <a:off x="12728861" y="1176462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ko-KR" altLang="en-US"/>
              <a:t>글씨</a:t>
            </a:r>
            <a:endParaRPr lang="ko-KR" altLang="en-US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C90F48CA-2EB9-9860-5031-D4CF28099D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1914755"/>
              </p:ext>
            </p:extLst>
          </p:nvPr>
        </p:nvGraphicFramePr>
        <p:xfrm>
          <a:off x="9170659" y="1355865"/>
          <a:ext cx="2774553" cy="5410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3264">
                  <a:extLst>
                    <a:ext uri="{9D8B030D-6E8A-4147-A177-3AD203B41FA5}">
                      <a16:colId xmlns:a16="http://schemas.microsoft.com/office/drawing/2014/main" val="1331650476"/>
                    </a:ext>
                  </a:extLst>
                </a:gridCol>
                <a:gridCol w="2441289">
                  <a:extLst>
                    <a:ext uri="{9D8B030D-6E8A-4147-A177-3AD203B41FA5}">
                      <a16:colId xmlns:a16="http://schemas.microsoft.com/office/drawing/2014/main" val="2833282244"/>
                    </a:ext>
                  </a:extLst>
                </a:gridCol>
              </a:tblGrid>
              <a:tr h="302666">
                <a:tc gridSpan="2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기능명세서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4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949810"/>
                  </a:ext>
                </a:extLst>
              </a:tr>
              <a:tr h="48426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1</a:t>
                      </a:r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- 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필터 기능으로 선택된 필터에 따라 하단 화면 변경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8995814"/>
                  </a:ext>
                </a:extLst>
              </a:tr>
              <a:tr h="1271196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2</a:t>
                      </a:r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- 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팀 매치할 경기를 만드는 기능</a:t>
                      </a:r>
                      <a:b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</a:b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- 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해당 버튼 클릭 시</a:t>
                      </a: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, </a:t>
                      </a:r>
                      <a:r>
                        <a:rPr lang="ko-KR" altLang="en-US" sz="1300" kern="1200" spc="-150" dirty="0" err="1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모달창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 화면 생성</a:t>
                      </a:r>
                      <a:b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</a:b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(</a:t>
                      </a:r>
                      <a:r>
                        <a:rPr lang="en-US" altLang="ko-KR" sz="12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FA TEAM &gt; Team Match &gt; </a:t>
                      </a:r>
                      <a:r>
                        <a:rPr lang="ko-KR" altLang="en-US" sz="12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경기 신청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 </a:t>
                      </a: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)</a:t>
                      </a:r>
                      <a:br>
                        <a:rPr lang="en-US" altLang="ko-KR" sz="1300" kern="1200" spc="-150" dirty="0">
                          <a:solidFill>
                            <a:srgbClr val="FF0000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</a:b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- 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권한 </a:t>
                      </a: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: 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팀장</a:t>
                      </a: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, 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매니저에만 한함</a:t>
                      </a:r>
                      <a:b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</a:b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- 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개인 회원이 </a:t>
                      </a:r>
                      <a:r>
                        <a:rPr lang="ko-KR" altLang="en-US" sz="1300" kern="1200" spc="-150" dirty="0" err="1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클릭시</a:t>
                      </a: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, 8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번과 같이 경고 </a:t>
                      </a:r>
                      <a:r>
                        <a:rPr lang="ko-KR" altLang="en-US" sz="1300" kern="1200" spc="-150" dirty="0" err="1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팝업창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 생성</a:t>
                      </a:r>
                      <a:endParaRPr lang="en-US" altLang="ko-KR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835992"/>
                  </a:ext>
                </a:extLst>
              </a:tr>
              <a:tr h="1271196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3,6</a:t>
                      </a:r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- 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생성된 경기에 참여를 신청하는 기능</a:t>
                      </a:r>
                      <a:b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</a:b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- 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권한 </a:t>
                      </a: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: 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팀장</a:t>
                      </a: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, 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매니저에 한함</a:t>
                      </a:r>
                      <a:b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</a:b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- 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해당 버튼 클릭 시</a:t>
                      </a: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, </a:t>
                      </a:r>
                      <a:r>
                        <a:rPr lang="ko-KR" altLang="en-US" sz="1300" kern="1200" spc="-150" dirty="0" err="1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모달창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 화면 생성</a:t>
                      </a:r>
                      <a:endParaRPr lang="en-US" altLang="ko-KR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(</a:t>
                      </a:r>
                      <a:r>
                        <a:rPr lang="en-US" altLang="ko-KR" sz="12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FA TEAM &gt; Team Match &gt; </a:t>
                      </a:r>
                      <a:r>
                        <a:rPr lang="ko-KR" altLang="en-US" sz="12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참여 신청</a:t>
                      </a: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)</a:t>
                      </a:r>
                      <a:br>
                        <a:rPr lang="en-US" altLang="ko-KR" sz="1300" kern="1200" spc="-150" dirty="0">
                          <a:solidFill>
                            <a:srgbClr val="FF0000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</a:b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- 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개인이 클릭 시</a:t>
                      </a: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, 8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번과 같이 경고 </a:t>
                      </a:r>
                      <a:r>
                        <a:rPr lang="ko-KR" altLang="en-US" sz="1300" kern="1200" spc="-150" dirty="0" err="1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팝업창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 생성</a:t>
                      </a:r>
                      <a:endParaRPr lang="en-US" altLang="ko-KR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706459"/>
                  </a:ext>
                </a:extLst>
              </a:tr>
              <a:tr h="877731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4</a:t>
                      </a:r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- Team Match 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리스트 정렬 기준</a:t>
                      </a:r>
                      <a:b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</a:b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1) 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빠른 일자 순</a:t>
                      </a:r>
                      <a:b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</a:b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2) 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중복 일자 있을 경우</a:t>
                      </a: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, 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팀 이름 순으로 정렬 </a:t>
                      </a: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(</a:t>
                      </a:r>
                      <a:r>
                        <a:rPr lang="ko-KR" altLang="en-US" sz="1300" kern="1200" spc="-150" dirty="0" err="1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ㄱㄴㄷ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 </a:t>
                      </a: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&gt; 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알파벳 순</a:t>
                      </a: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705699"/>
                  </a:ext>
                </a:extLst>
              </a:tr>
              <a:tr h="48426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5</a:t>
                      </a:r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- 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모집 마감 버튼 클릭 시</a:t>
                      </a: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, 7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번의 경고 </a:t>
                      </a:r>
                      <a:r>
                        <a:rPr lang="ko-KR" altLang="en-US" sz="1300" kern="1200" spc="-150" dirty="0" err="1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팝업창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 생성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967058"/>
                  </a:ext>
                </a:extLst>
              </a:tr>
              <a:tr h="60744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2,3,6</a:t>
                      </a:r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- 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미로그인 상태에서 클릭 시</a:t>
                      </a: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, </a:t>
                      </a:r>
                      <a:r>
                        <a:rPr lang="ko-KR" altLang="en-US" sz="1300" kern="1200" spc="-150" dirty="0" err="1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로그인페이지로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70298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2BE562E7-A226-46C0-7BBD-26EC449B3E72}"/>
              </a:ext>
            </a:extLst>
          </p:cNvPr>
          <p:cNvSpPr txBox="1"/>
          <p:nvPr/>
        </p:nvSpPr>
        <p:spPr>
          <a:xfrm>
            <a:off x="7841819" y="1569025"/>
            <a:ext cx="7360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ko-KR" altLang="en-US" dirty="0"/>
              <a:t>홍길동님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DDE6BF07-CB30-BF13-AE0D-F12F3EA33A3C}"/>
              </a:ext>
            </a:extLst>
          </p:cNvPr>
          <p:cNvGrpSpPr/>
          <p:nvPr/>
        </p:nvGrpSpPr>
        <p:grpSpPr>
          <a:xfrm>
            <a:off x="8517537" y="1519556"/>
            <a:ext cx="326367" cy="326367"/>
            <a:chOff x="12487836" y="2521850"/>
            <a:chExt cx="381000" cy="381000"/>
          </a:xfrm>
        </p:grpSpPr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7D562273-A3BC-1A5D-285E-16E10F9D3E09}"/>
                </a:ext>
              </a:extLst>
            </p:cNvPr>
            <p:cNvSpPr/>
            <p:nvPr/>
          </p:nvSpPr>
          <p:spPr>
            <a:xfrm>
              <a:off x="12487836" y="2521850"/>
              <a:ext cx="381000" cy="381000"/>
            </a:xfrm>
            <a:prstGeom prst="ellipse">
              <a:avLst/>
            </a:prstGeom>
            <a:solidFill>
              <a:srgbClr val="D1D1D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9" name="그림 18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891EA92A-83E9-5860-E73D-B283B04FA9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543698" y="2579140"/>
              <a:ext cx="266420" cy="266420"/>
            </a:xfrm>
            <a:prstGeom prst="rect">
              <a:avLst/>
            </a:prstGeom>
          </p:spPr>
        </p:pic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884D5DEE-4EE8-76E6-F6A8-D3FE786B1FA2}"/>
              </a:ext>
            </a:extLst>
          </p:cNvPr>
          <p:cNvSpPr txBox="1"/>
          <p:nvPr/>
        </p:nvSpPr>
        <p:spPr>
          <a:xfrm>
            <a:off x="989336" y="3449774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ko-KR" altLang="en-US" dirty="0" err="1"/>
              <a:t>팀명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DA2813A-AFC7-1D38-A8D2-027143BE5541}"/>
              </a:ext>
            </a:extLst>
          </p:cNvPr>
          <p:cNvSpPr txBox="1"/>
          <p:nvPr/>
        </p:nvSpPr>
        <p:spPr>
          <a:xfrm>
            <a:off x="2192266" y="3445769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ko-KR" altLang="en-US" dirty="0"/>
              <a:t>일자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AB9A26F-D2ED-10A2-78D7-CE396CE73FEA}"/>
              </a:ext>
            </a:extLst>
          </p:cNvPr>
          <p:cNvSpPr txBox="1"/>
          <p:nvPr/>
        </p:nvSpPr>
        <p:spPr>
          <a:xfrm>
            <a:off x="3621088" y="3445769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ko-KR" altLang="en-US" dirty="0"/>
              <a:t>장소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99F633B-8658-8D72-0D4E-3858259BBDF9}"/>
              </a:ext>
            </a:extLst>
          </p:cNvPr>
          <p:cNvSpPr txBox="1"/>
          <p:nvPr/>
        </p:nvSpPr>
        <p:spPr>
          <a:xfrm>
            <a:off x="4729766" y="3449188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ko-KR" altLang="en-US" dirty="0"/>
              <a:t>인원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904D7BE-421E-D114-1276-18B258F1AA47}"/>
              </a:ext>
            </a:extLst>
          </p:cNvPr>
          <p:cNvSpPr txBox="1"/>
          <p:nvPr/>
        </p:nvSpPr>
        <p:spPr>
          <a:xfrm>
            <a:off x="6625727" y="3449188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ko-KR" altLang="en-US" dirty="0"/>
              <a:t>성별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2AE5095-31F1-C221-755E-5368E27DB576}"/>
              </a:ext>
            </a:extLst>
          </p:cNvPr>
          <p:cNvSpPr txBox="1"/>
          <p:nvPr/>
        </p:nvSpPr>
        <p:spPr>
          <a:xfrm>
            <a:off x="5644277" y="3449188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ko-KR" altLang="en-US"/>
              <a:t>수준</a:t>
            </a:r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97B0F33-17E5-2B3F-648D-30984D974E3C}"/>
              </a:ext>
            </a:extLst>
          </p:cNvPr>
          <p:cNvSpPr txBox="1"/>
          <p:nvPr/>
        </p:nvSpPr>
        <p:spPr>
          <a:xfrm>
            <a:off x="7667562" y="3452593"/>
            <a:ext cx="768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ko-KR" altLang="en-US" dirty="0"/>
              <a:t>모집 현황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D7ABA63-4446-72D9-05A9-1D1752D2DC6F}"/>
              </a:ext>
            </a:extLst>
          </p:cNvPr>
          <p:cNvSpPr txBox="1"/>
          <p:nvPr/>
        </p:nvSpPr>
        <p:spPr>
          <a:xfrm>
            <a:off x="4565860" y="6296453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</a:t>
            </a:r>
            <a:r>
              <a:rPr lang="en-US" altLang="ko-KR" dirty="0"/>
              <a:t> 2 3 4 5</a:t>
            </a:r>
            <a:endParaRPr lang="ko-KR" altLang="en-US" dirty="0"/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4B87CFEA-CD6C-2F1E-68DE-9D4F416E00E2}"/>
              </a:ext>
            </a:extLst>
          </p:cNvPr>
          <p:cNvCxnSpPr/>
          <p:nvPr/>
        </p:nvCxnSpPr>
        <p:spPr>
          <a:xfrm>
            <a:off x="732087" y="3757551"/>
            <a:ext cx="7949923" cy="0"/>
          </a:xfrm>
          <a:prstGeom prst="line">
            <a:avLst/>
          </a:prstGeom>
          <a:ln>
            <a:solidFill>
              <a:srgbClr val="D1D1D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EC9D9005-7A96-761F-5766-5FF5AFC8A387}"/>
              </a:ext>
            </a:extLst>
          </p:cNvPr>
          <p:cNvGrpSpPr/>
          <p:nvPr/>
        </p:nvGrpSpPr>
        <p:grpSpPr>
          <a:xfrm>
            <a:off x="823555" y="3831484"/>
            <a:ext cx="6265067" cy="307777"/>
            <a:chOff x="823555" y="3831484"/>
            <a:chExt cx="6265067" cy="307777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16EEF3C-7E42-CB07-643C-01D46B09A24D}"/>
                </a:ext>
              </a:extLst>
            </p:cNvPr>
            <p:cNvSpPr txBox="1"/>
            <p:nvPr/>
          </p:nvSpPr>
          <p:spPr>
            <a:xfrm>
              <a:off x="823555" y="3831484"/>
              <a:ext cx="7601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/>
                <a:t>TEAM_A</a:t>
              </a:r>
              <a:endParaRPr lang="ko-KR" altLang="en-US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C2F23A6-DF3E-143C-4D27-1FF1EAC1BA82}"/>
                </a:ext>
              </a:extLst>
            </p:cNvPr>
            <p:cNvSpPr txBox="1"/>
            <p:nvPr/>
          </p:nvSpPr>
          <p:spPr>
            <a:xfrm>
              <a:off x="1708735" y="3831484"/>
              <a:ext cx="12971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/>
                <a:t>5</a:t>
              </a:r>
              <a:r>
                <a:rPr lang="ko-KR" altLang="en-US" dirty="0"/>
                <a:t>월 </a:t>
              </a:r>
              <a:r>
                <a:rPr lang="en-US" altLang="ko-KR" dirty="0"/>
                <a:t>23</a:t>
              </a:r>
              <a:r>
                <a:rPr lang="ko-KR" altLang="en-US" dirty="0"/>
                <a:t>일 오후 </a:t>
              </a:r>
              <a:r>
                <a:rPr lang="en-US" altLang="ko-KR" dirty="0"/>
                <a:t>8</a:t>
              </a:r>
              <a:r>
                <a:rPr lang="ko-KR" altLang="en-US" dirty="0"/>
                <a:t>시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9B94D60-B7CD-FEAE-C35B-F9B3BE2B6331}"/>
                </a:ext>
              </a:extLst>
            </p:cNvPr>
            <p:cNvSpPr txBox="1"/>
            <p:nvPr/>
          </p:nvSpPr>
          <p:spPr>
            <a:xfrm>
              <a:off x="3116999" y="3831484"/>
              <a:ext cx="15215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ko-KR" altLang="en-US" dirty="0"/>
                <a:t>서울 노원 하라 </a:t>
              </a:r>
              <a:r>
                <a:rPr lang="ko-KR" altLang="en-US" dirty="0" err="1"/>
                <a:t>풋살장</a:t>
              </a:r>
              <a:endParaRPr lang="ko-KR" altLang="en-US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5344A7C-AC0D-A623-C25A-282492A02895}"/>
                </a:ext>
              </a:extLst>
            </p:cNvPr>
            <p:cNvSpPr txBox="1"/>
            <p:nvPr/>
          </p:nvSpPr>
          <p:spPr>
            <a:xfrm>
              <a:off x="4765400" y="3831484"/>
              <a:ext cx="4042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/>
                <a:t>6</a:t>
              </a:r>
              <a:r>
                <a:rPr lang="ko-KR" altLang="en-US" dirty="0"/>
                <a:t>명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CBE1A7D8-516A-226D-085A-41666B54EAE9}"/>
                </a:ext>
              </a:extLst>
            </p:cNvPr>
            <p:cNvSpPr txBox="1"/>
            <p:nvPr/>
          </p:nvSpPr>
          <p:spPr>
            <a:xfrm>
              <a:off x="5595199" y="3831484"/>
              <a:ext cx="5982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ko-KR" altLang="en-US"/>
                <a:t>풋아마</a:t>
              </a:r>
              <a:endParaRPr lang="ko-KR" altLang="en-US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BD456939-35D6-4AA5-4DEE-ABF7B9B7B331}"/>
                </a:ext>
              </a:extLst>
            </p:cNvPr>
            <p:cNvSpPr txBox="1"/>
            <p:nvPr/>
          </p:nvSpPr>
          <p:spPr>
            <a:xfrm>
              <a:off x="6628240" y="3831484"/>
              <a:ext cx="4603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ko-KR" altLang="en-US" dirty="0"/>
                <a:t>남성</a:t>
              </a:r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A76A981F-BA61-6B57-DFEA-810C786C5643}"/>
              </a:ext>
            </a:extLst>
          </p:cNvPr>
          <p:cNvSpPr txBox="1"/>
          <p:nvPr/>
        </p:nvSpPr>
        <p:spPr>
          <a:xfrm>
            <a:off x="7717918" y="3841211"/>
            <a:ext cx="768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ko-KR" altLang="en-US" dirty="0"/>
              <a:t>모집 마감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E5F81DC-9205-9B9E-9443-ED5BC2D8D783}"/>
              </a:ext>
            </a:extLst>
          </p:cNvPr>
          <p:cNvSpPr txBox="1"/>
          <p:nvPr/>
        </p:nvSpPr>
        <p:spPr>
          <a:xfrm>
            <a:off x="7795692" y="4246210"/>
            <a:ext cx="6303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ko-KR" altLang="en-US" dirty="0"/>
              <a:t>모집 중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40DCF84-52E4-0658-038D-BBE122EA5DDF}"/>
              </a:ext>
            </a:extLst>
          </p:cNvPr>
          <p:cNvSpPr txBox="1"/>
          <p:nvPr/>
        </p:nvSpPr>
        <p:spPr>
          <a:xfrm>
            <a:off x="7805420" y="4631399"/>
            <a:ext cx="6303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ko-KR" altLang="en-US" dirty="0"/>
              <a:t>모집 중</a:t>
            </a:r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0B8EB6DB-E3F7-7CB5-E372-92327C3A85D6}"/>
              </a:ext>
            </a:extLst>
          </p:cNvPr>
          <p:cNvSpPr/>
          <p:nvPr/>
        </p:nvSpPr>
        <p:spPr>
          <a:xfrm>
            <a:off x="7644942" y="2818482"/>
            <a:ext cx="395933" cy="395933"/>
          </a:xfrm>
          <a:prstGeom prst="ellipse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79A1D6C-3DA6-A1D9-7833-CA737E242DA7}"/>
              </a:ext>
            </a:extLst>
          </p:cNvPr>
          <p:cNvSpPr txBox="1"/>
          <p:nvPr/>
        </p:nvSpPr>
        <p:spPr>
          <a:xfrm>
            <a:off x="7610861" y="2886052"/>
            <a:ext cx="4603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ko-KR" altLang="en-US" dirty="0"/>
              <a:t>경기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4977DB7-4300-ACF2-7744-FD5450E9B06F}"/>
              </a:ext>
            </a:extLst>
          </p:cNvPr>
          <p:cNvSpPr txBox="1"/>
          <p:nvPr/>
        </p:nvSpPr>
        <p:spPr>
          <a:xfrm>
            <a:off x="1986338" y="5488496"/>
            <a:ext cx="327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en-US" altLang="ko-KR" dirty="0"/>
              <a:t>…</a:t>
            </a:r>
            <a:endParaRPr lang="ko-KR" altLang="en-US" dirty="0"/>
          </a:p>
        </p:txBody>
      </p: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8D2C6977-0DB4-6B65-7D0B-7E259F22E1B0}"/>
              </a:ext>
            </a:extLst>
          </p:cNvPr>
          <p:cNvGrpSpPr/>
          <p:nvPr/>
        </p:nvGrpSpPr>
        <p:grpSpPr>
          <a:xfrm>
            <a:off x="7475159" y="2723940"/>
            <a:ext cx="266420" cy="307777"/>
            <a:chOff x="7394543" y="1579667"/>
            <a:chExt cx="266420" cy="307777"/>
          </a:xfrm>
        </p:grpSpPr>
        <p:sp>
          <p:nvSpPr>
            <p:cNvPr id="101" name="타원 100">
              <a:extLst>
                <a:ext uri="{FF2B5EF4-FFF2-40B4-BE49-F238E27FC236}">
                  <a16:creationId xmlns:a16="http://schemas.microsoft.com/office/drawing/2014/main" id="{D04E34E2-EA18-3D28-F52F-18699D03A8F2}"/>
                </a:ext>
              </a:extLst>
            </p:cNvPr>
            <p:cNvSpPr/>
            <p:nvPr/>
          </p:nvSpPr>
          <p:spPr>
            <a:xfrm>
              <a:off x="7424116" y="1598847"/>
              <a:ext cx="234355" cy="2312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ko-KR" altLang="en-US" sz="1400" spc="-15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B81A3E64-02B6-0196-F5AC-0ED1D46F2D70}"/>
                </a:ext>
              </a:extLst>
            </p:cNvPr>
            <p:cNvSpPr txBox="1"/>
            <p:nvPr/>
          </p:nvSpPr>
          <p:spPr>
            <a:xfrm>
              <a:off x="7394543" y="1579667"/>
              <a:ext cx="266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>
                  <a:solidFill>
                    <a:schemeClr val="bg1"/>
                  </a:solidFill>
                </a:rPr>
                <a:t>2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606C840B-025F-7A99-AA08-C4B9BA3CAB0B}"/>
              </a:ext>
            </a:extLst>
          </p:cNvPr>
          <p:cNvGrpSpPr/>
          <p:nvPr/>
        </p:nvGrpSpPr>
        <p:grpSpPr>
          <a:xfrm>
            <a:off x="419032" y="3437728"/>
            <a:ext cx="266420" cy="307777"/>
            <a:chOff x="7394543" y="1579667"/>
            <a:chExt cx="266420" cy="307777"/>
          </a:xfrm>
        </p:grpSpPr>
        <p:sp>
          <p:nvSpPr>
            <p:cNvPr id="107" name="타원 106">
              <a:extLst>
                <a:ext uri="{FF2B5EF4-FFF2-40B4-BE49-F238E27FC236}">
                  <a16:creationId xmlns:a16="http://schemas.microsoft.com/office/drawing/2014/main" id="{C426996A-6D43-4F42-613E-1FD999DB1209}"/>
                </a:ext>
              </a:extLst>
            </p:cNvPr>
            <p:cNvSpPr/>
            <p:nvPr/>
          </p:nvSpPr>
          <p:spPr>
            <a:xfrm>
              <a:off x="7424116" y="1598847"/>
              <a:ext cx="234355" cy="2312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ko-KR" altLang="en-US" sz="1400" spc="-15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6FD334F7-D206-BF6C-A2BF-BB57E728F822}"/>
                </a:ext>
              </a:extLst>
            </p:cNvPr>
            <p:cNvSpPr txBox="1"/>
            <p:nvPr/>
          </p:nvSpPr>
          <p:spPr>
            <a:xfrm>
              <a:off x="7394543" y="1579667"/>
              <a:ext cx="266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>
                  <a:solidFill>
                    <a:schemeClr val="bg1"/>
                  </a:solidFill>
                </a:rPr>
                <a:t>4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8FD59130-D3AC-937F-AC20-18B8D47FD6EE}"/>
              </a:ext>
            </a:extLst>
          </p:cNvPr>
          <p:cNvGrpSpPr/>
          <p:nvPr/>
        </p:nvGrpSpPr>
        <p:grpSpPr>
          <a:xfrm>
            <a:off x="7489112" y="3836734"/>
            <a:ext cx="266420" cy="307777"/>
            <a:chOff x="7394543" y="1579667"/>
            <a:chExt cx="266420" cy="307777"/>
          </a:xfrm>
        </p:grpSpPr>
        <p:sp>
          <p:nvSpPr>
            <p:cNvPr id="110" name="타원 109">
              <a:extLst>
                <a:ext uri="{FF2B5EF4-FFF2-40B4-BE49-F238E27FC236}">
                  <a16:creationId xmlns:a16="http://schemas.microsoft.com/office/drawing/2014/main" id="{1897CE1A-67E0-3DDC-0BFA-8BCBA61B37E7}"/>
                </a:ext>
              </a:extLst>
            </p:cNvPr>
            <p:cNvSpPr/>
            <p:nvPr/>
          </p:nvSpPr>
          <p:spPr>
            <a:xfrm>
              <a:off x="7424116" y="1598847"/>
              <a:ext cx="234355" cy="2312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ko-KR" altLang="en-US" sz="1400" spc="-15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1DE3675E-2388-A48F-B2B5-651DEDD60599}"/>
                </a:ext>
              </a:extLst>
            </p:cNvPr>
            <p:cNvSpPr txBox="1"/>
            <p:nvPr/>
          </p:nvSpPr>
          <p:spPr>
            <a:xfrm>
              <a:off x="7394543" y="1579667"/>
              <a:ext cx="266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>
                  <a:solidFill>
                    <a:schemeClr val="bg1"/>
                  </a:solidFill>
                </a:rPr>
                <a:t>5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B840BCCD-793D-8F26-69CF-6E0A8B5F716E}"/>
              </a:ext>
            </a:extLst>
          </p:cNvPr>
          <p:cNvGrpSpPr/>
          <p:nvPr/>
        </p:nvGrpSpPr>
        <p:grpSpPr>
          <a:xfrm>
            <a:off x="7517289" y="4261807"/>
            <a:ext cx="266420" cy="307777"/>
            <a:chOff x="7394543" y="1579667"/>
            <a:chExt cx="266420" cy="307777"/>
          </a:xfrm>
        </p:grpSpPr>
        <p:sp>
          <p:nvSpPr>
            <p:cNvPr id="113" name="타원 112">
              <a:extLst>
                <a:ext uri="{FF2B5EF4-FFF2-40B4-BE49-F238E27FC236}">
                  <a16:creationId xmlns:a16="http://schemas.microsoft.com/office/drawing/2014/main" id="{F2E547D0-46EA-0BBE-1FCD-61FFA26A6ED2}"/>
                </a:ext>
              </a:extLst>
            </p:cNvPr>
            <p:cNvSpPr/>
            <p:nvPr/>
          </p:nvSpPr>
          <p:spPr>
            <a:xfrm>
              <a:off x="7424116" y="1598847"/>
              <a:ext cx="234355" cy="2312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ko-KR" altLang="en-US" sz="1400" spc="-15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CB1AB0FF-B4E5-A605-05A1-F24F128C614E}"/>
                </a:ext>
              </a:extLst>
            </p:cNvPr>
            <p:cNvSpPr txBox="1"/>
            <p:nvPr/>
          </p:nvSpPr>
          <p:spPr>
            <a:xfrm>
              <a:off x="7394543" y="1579667"/>
              <a:ext cx="266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>
                  <a:solidFill>
                    <a:schemeClr val="bg1"/>
                  </a:solidFill>
                </a:rPr>
                <a:t>6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6D230F13-47D0-5FD3-F370-3374D43AFC23}"/>
              </a:ext>
            </a:extLst>
          </p:cNvPr>
          <p:cNvGrpSpPr/>
          <p:nvPr/>
        </p:nvGrpSpPr>
        <p:grpSpPr>
          <a:xfrm>
            <a:off x="956995" y="2908998"/>
            <a:ext cx="717984" cy="307777"/>
            <a:chOff x="956995" y="2908998"/>
            <a:chExt cx="717984" cy="307777"/>
          </a:xfrm>
        </p:grpSpPr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F36A29FB-8FCA-80F6-5C6D-B530384B1FBC}"/>
                </a:ext>
              </a:extLst>
            </p:cNvPr>
            <p:cNvSpPr/>
            <p:nvPr/>
          </p:nvSpPr>
          <p:spPr>
            <a:xfrm>
              <a:off x="956995" y="2908998"/>
              <a:ext cx="717984" cy="307777"/>
            </a:xfrm>
            <a:prstGeom prst="roundRect">
              <a:avLst/>
            </a:prstGeom>
            <a:solidFill>
              <a:srgbClr val="D1D1D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EA43EC3-E771-85AF-6106-F14AC5A3E512}"/>
                </a:ext>
              </a:extLst>
            </p:cNvPr>
            <p:cNvSpPr txBox="1"/>
            <p:nvPr/>
          </p:nvSpPr>
          <p:spPr>
            <a:xfrm>
              <a:off x="996373" y="2908998"/>
              <a:ext cx="4603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ko-KR" altLang="en-US" dirty="0"/>
                <a:t>지역</a:t>
              </a:r>
            </a:p>
          </p:txBody>
        </p:sp>
        <p:sp>
          <p:nvSpPr>
            <p:cNvPr id="21" name="이등변 삼각형 20">
              <a:extLst>
                <a:ext uri="{FF2B5EF4-FFF2-40B4-BE49-F238E27FC236}">
                  <a16:creationId xmlns:a16="http://schemas.microsoft.com/office/drawing/2014/main" id="{97DAB78E-8820-2C17-878B-680297263712}"/>
                </a:ext>
              </a:extLst>
            </p:cNvPr>
            <p:cNvSpPr/>
            <p:nvPr/>
          </p:nvSpPr>
          <p:spPr>
            <a:xfrm flipV="1">
              <a:off x="1410308" y="2989647"/>
              <a:ext cx="159637" cy="13761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E73CC652-D114-00BD-B06D-B36B7EA60F2F}"/>
              </a:ext>
            </a:extLst>
          </p:cNvPr>
          <p:cNvGrpSpPr/>
          <p:nvPr/>
        </p:nvGrpSpPr>
        <p:grpSpPr>
          <a:xfrm>
            <a:off x="1845224" y="5558038"/>
            <a:ext cx="2441140" cy="811495"/>
            <a:chOff x="982552" y="5213346"/>
            <a:chExt cx="2441140" cy="811495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DE6BE5CF-85A9-D646-5685-3A7682D9700F}"/>
                </a:ext>
              </a:extLst>
            </p:cNvPr>
            <p:cNvSpPr/>
            <p:nvPr/>
          </p:nvSpPr>
          <p:spPr>
            <a:xfrm>
              <a:off x="982552" y="5213346"/>
              <a:ext cx="2441140" cy="811495"/>
            </a:xfrm>
            <a:prstGeom prst="rect">
              <a:avLst/>
            </a:prstGeom>
            <a:solidFill>
              <a:srgbClr val="D1D1D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045F1EA-B459-E893-7223-A59724C42397}"/>
                </a:ext>
              </a:extLst>
            </p:cNvPr>
            <p:cNvSpPr txBox="1"/>
            <p:nvPr/>
          </p:nvSpPr>
          <p:spPr>
            <a:xfrm>
              <a:off x="1138992" y="5352257"/>
              <a:ext cx="200247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pPr algn="ctr"/>
              <a:r>
                <a:rPr lang="ko-KR" altLang="en-US" dirty="0"/>
                <a:t>해당 경기는</a:t>
              </a:r>
              <a:endParaRPr lang="en-US" altLang="ko-KR" dirty="0"/>
            </a:p>
            <a:p>
              <a:pPr algn="ctr"/>
              <a:r>
                <a:rPr lang="ko-KR" altLang="en-US" dirty="0"/>
                <a:t>이미 모집 완료된 경기입니다</a:t>
              </a:r>
              <a:r>
                <a:rPr lang="en-US" altLang="ko-KR" dirty="0"/>
                <a:t>. </a:t>
              </a:r>
              <a:endParaRPr lang="ko-KR" altLang="en-US" dirty="0"/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8040FBF-60C4-CFEE-8657-9424AADD41BA}"/>
              </a:ext>
            </a:extLst>
          </p:cNvPr>
          <p:cNvGrpSpPr/>
          <p:nvPr/>
        </p:nvGrpSpPr>
        <p:grpSpPr>
          <a:xfrm>
            <a:off x="1646128" y="5428231"/>
            <a:ext cx="266420" cy="307777"/>
            <a:chOff x="7394543" y="1579667"/>
            <a:chExt cx="266420" cy="307777"/>
          </a:xfrm>
        </p:grpSpPr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4EEEC1E4-4D8D-2092-3697-8E707CFCBE3D}"/>
                </a:ext>
              </a:extLst>
            </p:cNvPr>
            <p:cNvSpPr/>
            <p:nvPr/>
          </p:nvSpPr>
          <p:spPr>
            <a:xfrm>
              <a:off x="7424116" y="1598847"/>
              <a:ext cx="234355" cy="2312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ko-KR" altLang="en-US" sz="1400" spc="-15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1024151-A59F-420B-F8A8-B94047AD33D5}"/>
                </a:ext>
              </a:extLst>
            </p:cNvPr>
            <p:cNvSpPr txBox="1"/>
            <p:nvPr/>
          </p:nvSpPr>
          <p:spPr>
            <a:xfrm>
              <a:off x="7394543" y="1579667"/>
              <a:ext cx="266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>
                  <a:solidFill>
                    <a:schemeClr val="bg1"/>
                  </a:solidFill>
                </a:rPr>
                <a:t>7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449FE5CF-DCE4-A76A-EEA0-24872F710386}"/>
              </a:ext>
            </a:extLst>
          </p:cNvPr>
          <p:cNvCxnSpPr>
            <a:cxnSpLocks/>
          </p:cNvCxnSpPr>
          <p:nvPr/>
        </p:nvCxnSpPr>
        <p:spPr>
          <a:xfrm rot="10800000" flipV="1">
            <a:off x="3900774" y="3970000"/>
            <a:ext cx="3654376" cy="1625169"/>
          </a:xfrm>
          <a:prstGeom prst="bentConnector3">
            <a:avLst>
              <a:gd name="adj1" fmla="val 10009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812F1A94-C732-D518-8241-CF16D7351E63}"/>
              </a:ext>
            </a:extLst>
          </p:cNvPr>
          <p:cNvGrpSpPr/>
          <p:nvPr/>
        </p:nvGrpSpPr>
        <p:grpSpPr>
          <a:xfrm>
            <a:off x="5775101" y="5658788"/>
            <a:ext cx="2849934" cy="811495"/>
            <a:chOff x="701904" y="5216583"/>
            <a:chExt cx="2849934" cy="811495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B7C85033-2202-3986-BE1C-D44A11CCFF82}"/>
                </a:ext>
              </a:extLst>
            </p:cNvPr>
            <p:cNvSpPr/>
            <p:nvPr/>
          </p:nvSpPr>
          <p:spPr>
            <a:xfrm>
              <a:off x="701904" y="5216583"/>
              <a:ext cx="2823210" cy="811495"/>
            </a:xfrm>
            <a:prstGeom prst="rect">
              <a:avLst/>
            </a:prstGeom>
            <a:solidFill>
              <a:srgbClr val="D1D1D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A5CD230-2D27-5581-5A72-D0084F724332}"/>
                </a:ext>
              </a:extLst>
            </p:cNvPr>
            <p:cNvSpPr txBox="1"/>
            <p:nvPr/>
          </p:nvSpPr>
          <p:spPr>
            <a:xfrm>
              <a:off x="728628" y="5352257"/>
              <a:ext cx="282321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pPr algn="ctr"/>
              <a:r>
                <a:rPr lang="ko-KR" altLang="en-US" dirty="0"/>
                <a:t>경기 신청은</a:t>
              </a:r>
              <a:endParaRPr lang="en-US" altLang="ko-KR" dirty="0"/>
            </a:p>
            <a:p>
              <a:pPr algn="ctr"/>
              <a:r>
                <a:rPr lang="ko-KR" altLang="en-US" dirty="0"/>
                <a:t>각 소속 팀의 팀장 및 매니저만 가능합니다</a:t>
              </a:r>
              <a:r>
                <a:rPr lang="en-US" altLang="ko-KR" dirty="0"/>
                <a:t>. </a:t>
              </a:r>
              <a:endParaRPr lang="ko-KR" altLang="en-US" dirty="0"/>
            </a:p>
          </p:txBody>
        </p:sp>
      </p:grpSp>
      <p:cxnSp>
        <p:nvCxnSpPr>
          <p:cNvPr id="57" name="연결선: 꺾임 56">
            <a:extLst>
              <a:ext uri="{FF2B5EF4-FFF2-40B4-BE49-F238E27FC236}">
                <a16:creationId xmlns:a16="http://schemas.microsoft.com/office/drawing/2014/main" id="{35FD12FF-92FF-134F-B9EA-4713F61780A1}"/>
              </a:ext>
            </a:extLst>
          </p:cNvPr>
          <p:cNvCxnSpPr>
            <a:stCxn id="86" idx="3"/>
          </p:cNvCxnSpPr>
          <p:nvPr/>
        </p:nvCxnSpPr>
        <p:spPr>
          <a:xfrm flipH="1">
            <a:off x="8469790" y="4403173"/>
            <a:ext cx="52757" cy="1239211"/>
          </a:xfrm>
          <a:prstGeom prst="bentConnector4">
            <a:avLst>
              <a:gd name="adj1" fmla="val -433307"/>
              <a:gd name="adj2" fmla="val 56209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9BC33930-9913-B474-B9F1-87A424C52D61}"/>
              </a:ext>
            </a:extLst>
          </p:cNvPr>
          <p:cNvGrpSpPr/>
          <p:nvPr/>
        </p:nvGrpSpPr>
        <p:grpSpPr>
          <a:xfrm>
            <a:off x="5663727" y="5543060"/>
            <a:ext cx="266420" cy="307777"/>
            <a:chOff x="7394543" y="1579667"/>
            <a:chExt cx="266420" cy="307777"/>
          </a:xfrm>
        </p:grpSpPr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56448F94-C820-CB7A-1E20-A6D078874200}"/>
                </a:ext>
              </a:extLst>
            </p:cNvPr>
            <p:cNvSpPr/>
            <p:nvPr/>
          </p:nvSpPr>
          <p:spPr>
            <a:xfrm>
              <a:off x="7424116" y="1598847"/>
              <a:ext cx="234355" cy="2312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ko-KR" altLang="en-US" sz="1400" spc="-15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FE207844-714C-C4D3-8FBF-E8176CB1A862}"/>
                </a:ext>
              </a:extLst>
            </p:cNvPr>
            <p:cNvSpPr txBox="1"/>
            <p:nvPr/>
          </p:nvSpPr>
          <p:spPr>
            <a:xfrm>
              <a:off x="7394543" y="1579667"/>
              <a:ext cx="266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>
                  <a:solidFill>
                    <a:schemeClr val="bg1"/>
                  </a:solidFill>
                </a:rPr>
                <a:t>8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4C133FB3-BE45-60FC-9F69-AE24B6153039}"/>
              </a:ext>
            </a:extLst>
          </p:cNvPr>
          <p:cNvSpPr txBox="1"/>
          <p:nvPr/>
        </p:nvSpPr>
        <p:spPr>
          <a:xfrm>
            <a:off x="2296258" y="2076691"/>
            <a:ext cx="9060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ko-KR" altLang="en-US" dirty="0" err="1"/>
              <a:t>풋살장</a:t>
            </a:r>
            <a:r>
              <a:rPr lang="ko-KR" altLang="en-US" dirty="0"/>
              <a:t> 예약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C7C477E-9D07-0A80-575D-A6910CC2DB6F}"/>
              </a:ext>
            </a:extLst>
          </p:cNvPr>
          <p:cNvSpPr txBox="1"/>
          <p:nvPr/>
        </p:nvSpPr>
        <p:spPr>
          <a:xfrm>
            <a:off x="4482889" y="2076690"/>
            <a:ext cx="796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FA TEAM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7405D61-03A5-3477-FCB9-A01A5E5405EE}"/>
              </a:ext>
            </a:extLst>
          </p:cNvPr>
          <p:cNvSpPr txBox="1"/>
          <p:nvPr/>
        </p:nvSpPr>
        <p:spPr>
          <a:xfrm>
            <a:off x="6515120" y="2076691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Chatbot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B728D9-88A6-66C4-FBD7-A629569F1BF6}"/>
              </a:ext>
            </a:extLst>
          </p:cNvPr>
          <p:cNvSpPr txBox="1"/>
          <p:nvPr/>
        </p:nvSpPr>
        <p:spPr>
          <a:xfrm>
            <a:off x="4379831" y="2369323"/>
            <a:ext cx="9843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>
                <a:solidFill>
                  <a:schemeClr val="accent1"/>
                </a:solidFill>
              </a:rPr>
              <a:t>Team Match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93A459-DCE6-EB7D-9CE4-2B1907716262}"/>
              </a:ext>
            </a:extLst>
          </p:cNvPr>
          <p:cNvSpPr txBox="1"/>
          <p:nvPr/>
        </p:nvSpPr>
        <p:spPr>
          <a:xfrm>
            <a:off x="3277287" y="2369323"/>
            <a:ext cx="8993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Team Story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F25992-E848-980B-8261-2085021DE50F}"/>
              </a:ext>
            </a:extLst>
          </p:cNvPr>
          <p:cNvSpPr txBox="1"/>
          <p:nvPr/>
        </p:nvSpPr>
        <p:spPr>
          <a:xfrm>
            <a:off x="5567334" y="2369323"/>
            <a:ext cx="7876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My Team</a:t>
            </a:r>
            <a:endParaRPr lang="ko-KR" altLang="en-US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22154A60-D23D-C4D2-F765-DC2EE8FD62CF}"/>
              </a:ext>
            </a:extLst>
          </p:cNvPr>
          <p:cNvGrpSpPr/>
          <p:nvPr/>
        </p:nvGrpSpPr>
        <p:grpSpPr>
          <a:xfrm>
            <a:off x="1888616" y="2911069"/>
            <a:ext cx="717984" cy="307777"/>
            <a:chOff x="1888616" y="2911069"/>
            <a:chExt cx="717984" cy="307777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89900A40-B4EC-A253-6D73-185C4C88BAFA}"/>
                </a:ext>
              </a:extLst>
            </p:cNvPr>
            <p:cNvSpPr/>
            <p:nvPr/>
          </p:nvSpPr>
          <p:spPr>
            <a:xfrm>
              <a:off x="1888616" y="2911069"/>
              <a:ext cx="717984" cy="307777"/>
            </a:xfrm>
            <a:prstGeom prst="roundRect">
              <a:avLst/>
            </a:prstGeom>
            <a:solidFill>
              <a:srgbClr val="D1D1D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DC2F3DD-7E03-AF17-2FA7-1281BDE00C2B}"/>
                </a:ext>
              </a:extLst>
            </p:cNvPr>
            <p:cNvSpPr txBox="1"/>
            <p:nvPr/>
          </p:nvSpPr>
          <p:spPr>
            <a:xfrm>
              <a:off x="1927994" y="2911069"/>
              <a:ext cx="4603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ko-KR" altLang="en-US" dirty="0"/>
                <a:t>일자</a:t>
              </a:r>
            </a:p>
          </p:txBody>
        </p:sp>
        <p:sp>
          <p:nvSpPr>
            <p:cNvPr id="11" name="이등변 삼각형 10">
              <a:extLst>
                <a:ext uri="{FF2B5EF4-FFF2-40B4-BE49-F238E27FC236}">
                  <a16:creationId xmlns:a16="http://schemas.microsoft.com/office/drawing/2014/main" id="{99F88875-DF3A-3AB6-F18D-6320AD311F02}"/>
                </a:ext>
              </a:extLst>
            </p:cNvPr>
            <p:cNvSpPr/>
            <p:nvPr/>
          </p:nvSpPr>
          <p:spPr>
            <a:xfrm flipV="1">
              <a:off x="2341929" y="2991718"/>
              <a:ext cx="159637" cy="13761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863C09DA-6124-BB46-E74B-EB62B1F4CB6E}"/>
              </a:ext>
            </a:extLst>
          </p:cNvPr>
          <p:cNvSpPr/>
          <p:nvPr/>
        </p:nvSpPr>
        <p:spPr>
          <a:xfrm>
            <a:off x="2820935" y="2913307"/>
            <a:ext cx="1035677" cy="307777"/>
          </a:xfrm>
          <a:prstGeom prst="round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16FFF34-9733-A985-33C0-1C0EE18F4FF4}"/>
              </a:ext>
            </a:extLst>
          </p:cNvPr>
          <p:cNvSpPr txBox="1"/>
          <p:nvPr/>
        </p:nvSpPr>
        <p:spPr>
          <a:xfrm>
            <a:off x="2860314" y="2913307"/>
            <a:ext cx="768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ko-KR" altLang="en-US" dirty="0"/>
              <a:t>모집 현황</a:t>
            </a:r>
          </a:p>
        </p:txBody>
      </p:sp>
      <p:sp>
        <p:nvSpPr>
          <p:cNvPr id="32" name="이등변 삼각형 31">
            <a:extLst>
              <a:ext uri="{FF2B5EF4-FFF2-40B4-BE49-F238E27FC236}">
                <a16:creationId xmlns:a16="http://schemas.microsoft.com/office/drawing/2014/main" id="{32384669-98FA-45B8-D1D1-617089640EFC}"/>
              </a:ext>
            </a:extLst>
          </p:cNvPr>
          <p:cNvSpPr/>
          <p:nvPr/>
        </p:nvSpPr>
        <p:spPr>
          <a:xfrm flipV="1">
            <a:off x="3573508" y="2993956"/>
            <a:ext cx="159637" cy="13761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8917340B-2736-2C90-9644-E66B975180EF}"/>
              </a:ext>
            </a:extLst>
          </p:cNvPr>
          <p:cNvGrpSpPr/>
          <p:nvPr/>
        </p:nvGrpSpPr>
        <p:grpSpPr>
          <a:xfrm>
            <a:off x="784717" y="2759806"/>
            <a:ext cx="266420" cy="307777"/>
            <a:chOff x="7394543" y="1579667"/>
            <a:chExt cx="266420" cy="307777"/>
          </a:xfrm>
        </p:grpSpPr>
        <p:sp>
          <p:nvSpPr>
            <p:cNvPr id="98" name="타원 97">
              <a:extLst>
                <a:ext uri="{FF2B5EF4-FFF2-40B4-BE49-F238E27FC236}">
                  <a16:creationId xmlns:a16="http://schemas.microsoft.com/office/drawing/2014/main" id="{AF396283-A66B-BDD3-91BE-B8F863529037}"/>
                </a:ext>
              </a:extLst>
            </p:cNvPr>
            <p:cNvSpPr/>
            <p:nvPr/>
          </p:nvSpPr>
          <p:spPr>
            <a:xfrm>
              <a:off x="7424116" y="1598847"/>
              <a:ext cx="234355" cy="2312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ko-KR" altLang="en-US" sz="1400" spc="-15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F2C74C7C-57A5-2609-4F33-E6A403A71B6E}"/>
                </a:ext>
              </a:extLst>
            </p:cNvPr>
            <p:cNvSpPr txBox="1"/>
            <p:nvPr/>
          </p:nvSpPr>
          <p:spPr>
            <a:xfrm>
              <a:off x="7394543" y="1579667"/>
              <a:ext cx="266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>
                  <a:solidFill>
                    <a:schemeClr val="bg1"/>
                  </a:solidFill>
                </a:rPr>
                <a:t>1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185DCD31-3A3B-1DCD-C1A3-E493A2F3C597}"/>
              </a:ext>
            </a:extLst>
          </p:cNvPr>
          <p:cNvGrpSpPr/>
          <p:nvPr/>
        </p:nvGrpSpPr>
        <p:grpSpPr>
          <a:xfrm>
            <a:off x="820867" y="4187955"/>
            <a:ext cx="6265067" cy="307777"/>
            <a:chOff x="823555" y="3831484"/>
            <a:chExt cx="6265067" cy="307777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07C5156-A161-8DA6-9CB9-FD7E04B26B1E}"/>
                </a:ext>
              </a:extLst>
            </p:cNvPr>
            <p:cNvSpPr txBox="1"/>
            <p:nvPr/>
          </p:nvSpPr>
          <p:spPr>
            <a:xfrm>
              <a:off x="823555" y="3831484"/>
              <a:ext cx="7601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/>
                <a:t>TEAM_B</a:t>
              </a:r>
              <a:endParaRPr lang="ko-KR" altLang="en-US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3430994-1E62-C985-955D-D35BE46FABF6}"/>
                </a:ext>
              </a:extLst>
            </p:cNvPr>
            <p:cNvSpPr txBox="1"/>
            <p:nvPr/>
          </p:nvSpPr>
          <p:spPr>
            <a:xfrm>
              <a:off x="1708735" y="3831484"/>
              <a:ext cx="12971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/>
                <a:t>5</a:t>
              </a:r>
              <a:r>
                <a:rPr lang="ko-KR" altLang="en-US" dirty="0"/>
                <a:t>월 </a:t>
              </a:r>
              <a:r>
                <a:rPr lang="en-US" altLang="ko-KR" dirty="0"/>
                <a:t>23</a:t>
              </a:r>
              <a:r>
                <a:rPr lang="ko-KR" altLang="en-US" dirty="0"/>
                <a:t>일 오전 </a:t>
              </a:r>
              <a:r>
                <a:rPr lang="en-US" altLang="ko-KR" dirty="0"/>
                <a:t>8</a:t>
              </a:r>
              <a:r>
                <a:rPr lang="ko-KR" altLang="en-US" dirty="0"/>
                <a:t>시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4A652DD-87AD-37C5-FFF0-5C3380055EFA}"/>
                </a:ext>
              </a:extLst>
            </p:cNvPr>
            <p:cNvSpPr txBox="1"/>
            <p:nvPr/>
          </p:nvSpPr>
          <p:spPr>
            <a:xfrm>
              <a:off x="3116999" y="3831484"/>
              <a:ext cx="15215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ko-KR" altLang="en-US" dirty="0"/>
                <a:t>서울 노원 하라 </a:t>
              </a:r>
              <a:r>
                <a:rPr lang="ko-KR" altLang="en-US" dirty="0" err="1"/>
                <a:t>풋살장</a:t>
              </a:r>
              <a:endParaRPr lang="ko-KR" altLang="en-US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ECE320A-C68F-9676-1008-C6746CEE6A57}"/>
                </a:ext>
              </a:extLst>
            </p:cNvPr>
            <p:cNvSpPr txBox="1"/>
            <p:nvPr/>
          </p:nvSpPr>
          <p:spPr>
            <a:xfrm>
              <a:off x="4765400" y="3831484"/>
              <a:ext cx="4042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/>
                <a:t>6</a:t>
              </a:r>
              <a:r>
                <a:rPr lang="ko-KR" altLang="en-US" dirty="0"/>
                <a:t>명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E607A1C2-A5EE-2254-D65A-4543B1535514}"/>
                </a:ext>
              </a:extLst>
            </p:cNvPr>
            <p:cNvSpPr txBox="1"/>
            <p:nvPr/>
          </p:nvSpPr>
          <p:spPr>
            <a:xfrm>
              <a:off x="5595199" y="3831484"/>
              <a:ext cx="5982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ko-KR" altLang="en-US"/>
                <a:t>풋아마</a:t>
              </a:r>
              <a:endParaRPr lang="ko-KR" altLang="en-US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2F186B15-4D48-B26C-81DE-36E53B436C46}"/>
                </a:ext>
              </a:extLst>
            </p:cNvPr>
            <p:cNvSpPr txBox="1"/>
            <p:nvPr/>
          </p:nvSpPr>
          <p:spPr>
            <a:xfrm>
              <a:off x="6628240" y="3831484"/>
              <a:ext cx="4603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ko-KR" altLang="en-US" dirty="0"/>
                <a:t>여성</a:t>
              </a:r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02715D8A-4DCC-5FFE-BAE0-549141A82DFF}"/>
              </a:ext>
            </a:extLst>
          </p:cNvPr>
          <p:cNvGrpSpPr/>
          <p:nvPr/>
        </p:nvGrpSpPr>
        <p:grpSpPr>
          <a:xfrm>
            <a:off x="817497" y="4544426"/>
            <a:ext cx="6415203" cy="307777"/>
            <a:chOff x="823555" y="3831484"/>
            <a:chExt cx="6415203" cy="307777"/>
          </a:xfrm>
        </p:grpSpPr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5807E29F-0EE3-A870-F098-87F04A4F8579}"/>
                </a:ext>
              </a:extLst>
            </p:cNvPr>
            <p:cNvSpPr txBox="1"/>
            <p:nvPr/>
          </p:nvSpPr>
          <p:spPr>
            <a:xfrm>
              <a:off x="823555" y="3831484"/>
              <a:ext cx="7601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/>
                <a:t>TEAM_C</a:t>
              </a:r>
              <a:endParaRPr lang="ko-KR" altLang="en-US" dirty="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0E5270DD-F8DF-D7EA-533B-DED7E0BF312E}"/>
                </a:ext>
              </a:extLst>
            </p:cNvPr>
            <p:cNvSpPr txBox="1"/>
            <p:nvPr/>
          </p:nvSpPr>
          <p:spPr>
            <a:xfrm>
              <a:off x="1708735" y="3831484"/>
              <a:ext cx="12971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/>
                <a:t>5</a:t>
              </a:r>
              <a:r>
                <a:rPr lang="ko-KR" altLang="en-US" dirty="0"/>
                <a:t>월 </a:t>
              </a:r>
              <a:r>
                <a:rPr lang="en-US" altLang="ko-KR" dirty="0"/>
                <a:t>25</a:t>
              </a:r>
              <a:r>
                <a:rPr lang="ko-KR" altLang="en-US" dirty="0"/>
                <a:t>일 오후 </a:t>
              </a:r>
              <a:r>
                <a:rPr lang="en-US" altLang="ko-KR" dirty="0"/>
                <a:t>2</a:t>
              </a:r>
              <a:r>
                <a:rPr lang="ko-KR" altLang="en-US" dirty="0"/>
                <a:t>시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414AA2E8-2937-7285-A4E6-FF16BBD148EC}"/>
                </a:ext>
              </a:extLst>
            </p:cNvPr>
            <p:cNvSpPr txBox="1"/>
            <p:nvPr/>
          </p:nvSpPr>
          <p:spPr>
            <a:xfrm>
              <a:off x="3116999" y="3831484"/>
              <a:ext cx="15215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ko-KR" altLang="en-US" dirty="0"/>
                <a:t>서울 노원 하라 </a:t>
              </a:r>
              <a:r>
                <a:rPr lang="ko-KR" altLang="en-US" dirty="0" err="1"/>
                <a:t>풋살장</a:t>
              </a:r>
              <a:endParaRPr lang="ko-KR" altLang="en-US" dirty="0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7519E1BC-D931-10BC-C9F1-790E82DA0260}"/>
                </a:ext>
              </a:extLst>
            </p:cNvPr>
            <p:cNvSpPr txBox="1"/>
            <p:nvPr/>
          </p:nvSpPr>
          <p:spPr>
            <a:xfrm>
              <a:off x="4765400" y="3831484"/>
              <a:ext cx="4042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/>
                <a:t>6</a:t>
              </a:r>
              <a:r>
                <a:rPr lang="ko-KR" altLang="en-US" dirty="0"/>
                <a:t>명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2FC8206C-C0DA-5D92-8E0A-06398DD9A1FD}"/>
                </a:ext>
              </a:extLst>
            </p:cNvPr>
            <p:cNvSpPr txBox="1"/>
            <p:nvPr/>
          </p:nvSpPr>
          <p:spPr>
            <a:xfrm>
              <a:off x="5595199" y="3831484"/>
              <a:ext cx="5982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ko-KR" altLang="en-US"/>
                <a:t>풋아마</a:t>
              </a:r>
              <a:endParaRPr lang="ko-KR" altLang="en-US" dirty="0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AFFBFEE1-D24C-BDD0-2414-2AC222E3FABE}"/>
                </a:ext>
              </a:extLst>
            </p:cNvPr>
            <p:cNvSpPr txBox="1"/>
            <p:nvPr/>
          </p:nvSpPr>
          <p:spPr>
            <a:xfrm>
              <a:off x="6502659" y="3831484"/>
              <a:ext cx="7360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ko-KR" altLang="en-US"/>
                <a:t>남녀모두</a:t>
              </a:r>
              <a:endParaRPr lang="ko-KR" altLang="en-US" dirty="0"/>
            </a:p>
          </p:txBody>
        </p:sp>
      </p:grp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7DB3C221-3492-324C-23FF-D4082998AED2}"/>
              </a:ext>
            </a:extLst>
          </p:cNvPr>
          <p:cNvGrpSpPr/>
          <p:nvPr/>
        </p:nvGrpSpPr>
        <p:grpSpPr>
          <a:xfrm>
            <a:off x="808319" y="4900897"/>
            <a:ext cx="6265067" cy="307777"/>
            <a:chOff x="823555" y="3831484"/>
            <a:chExt cx="6265067" cy="307777"/>
          </a:xfrm>
        </p:grpSpPr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34D04876-8B7C-E068-CF1E-E71988AB4AA9}"/>
                </a:ext>
              </a:extLst>
            </p:cNvPr>
            <p:cNvSpPr txBox="1"/>
            <p:nvPr/>
          </p:nvSpPr>
          <p:spPr>
            <a:xfrm>
              <a:off x="823555" y="3831484"/>
              <a:ext cx="7601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/>
                <a:t>TEAM_A</a:t>
              </a:r>
              <a:endParaRPr lang="ko-KR" altLang="en-US" dirty="0"/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69D99820-53AA-6AB3-4149-81FD4A20688A}"/>
                </a:ext>
              </a:extLst>
            </p:cNvPr>
            <p:cNvSpPr txBox="1"/>
            <p:nvPr/>
          </p:nvSpPr>
          <p:spPr>
            <a:xfrm>
              <a:off x="1708735" y="3831484"/>
              <a:ext cx="12971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/>
                <a:t>5</a:t>
              </a:r>
              <a:r>
                <a:rPr lang="ko-KR" altLang="en-US" dirty="0"/>
                <a:t>월 </a:t>
              </a:r>
              <a:r>
                <a:rPr lang="en-US" altLang="ko-KR" dirty="0"/>
                <a:t>27</a:t>
              </a:r>
              <a:r>
                <a:rPr lang="ko-KR" altLang="en-US" dirty="0"/>
                <a:t>일 오후 </a:t>
              </a:r>
              <a:r>
                <a:rPr lang="en-US" altLang="ko-KR" dirty="0"/>
                <a:t>8</a:t>
              </a:r>
              <a:r>
                <a:rPr lang="ko-KR" altLang="en-US" dirty="0"/>
                <a:t>시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45748200-521E-C3C6-1022-B1B70B76A6F5}"/>
                </a:ext>
              </a:extLst>
            </p:cNvPr>
            <p:cNvSpPr txBox="1"/>
            <p:nvPr/>
          </p:nvSpPr>
          <p:spPr>
            <a:xfrm>
              <a:off x="3116999" y="3831484"/>
              <a:ext cx="15215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ko-KR" altLang="en-US" dirty="0"/>
                <a:t>서울 노원 하라 </a:t>
              </a:r>
              <a:r>
                <a:rPr lang="ko-KR" altLang="en-US" dirty="0" err="1"/>
                <a:t>풋살장</a:t>
              </a:r>
              <a:endParaRPr lang="ko-KR" altLang="en-US" dirty="0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17E1A267-AD62-9E4F-4274-72D0F09140BF}"/>
                </a:ext>
              </a:extLst>
            </p:cNvPr>
            <p:cNvSpPr txBox="1"/>
            <p:nvPr/>
          </p:nvSpPr>
          <p:spPr>
            <a:xfrm>
              <a:off x="4765400" y="3831484"/>
              <a:ext cx="4042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/>
                <a:t>6</a:t>
              </a:r>
              <a:r>
                <a:rPr lang="ko-KR" altLang="en-US" dirty="0"/>
                <a:t>명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17FEE247-85D7-559C-B456-FDCF9F0FED59}"/>
                </a:ext>
              </a:extLst>
            </p:cNvPr>
            <p:cNvSpPr txBox="1"/>
            <p:nvPr/>
          </p:nvSpPr>
          <p:spPr>
            <a:xfrm>
              <a:off x="5595199" y="3831484"/>
              <a:ext cx="5982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ko-KR" altLang="en-US"/>
                <a:t>풋아마</a:t>
              </a:r>
              <a:endParaRPr lang="ko-KR" altLang="en-US" dirty="0"/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EEB91C09-3ED9-A580-1D42-32238288BBC9}"/>
                </a:ext>
              </a:extLst>
            </p:cNvPr>
            <p:cNvSpPr txBox="1"/>
            <p:nvPr/>
          </p:nvSpPr>
          <p:spPr>
            <a:xfrm>
              <a:off x="6628240" y="3831484"/>
              <a:ext cx="4603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ko-KR" altLang="en-US" dirty="0"/>
                <a:t>남성</a:t>
              </a:r>
            </a:p>
          </p:txBody>
        </p:sp>
      </p:grpSp>
      <p:sp>
        <p:nvSpPr>
          <p:cNvPr id="125" name="타원 124">
            <a:extLst>
              <a:ext uri="{FF2B5EF4-FFF2-40B4-BE49-F238E27FC236}">
                <a16:creationId xmlns:a16="http://schemas.microsoft.com/office/drawing/2014/main" id="{894EDBE7-25AF-CE1C-EB28-3D09BAF061EF}"/>
              </a:ext>
            </a:extLst>
          </p:cNvPr>
          <p:cNvSpPr/>
          <p:nvPr/>
        </p:nvSpPr>
        <p:spPr>
          <a:xfrm>
            <a:off x="8196377" y="2820354"/>
            <a:ext cx="395933" cy="395933"/>
          </a:xfrm>
          <a:prstGeom prst="ellipse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6F315453-2C38-0FD7-EC31-50D64CCA2B41}"/>
              </a:ext>
            </a:extLst>
          </p:cNvPr>
          <p:cNvSpPr txBox="1"/>
          <p:nvPr/>
        </p:nvSpPr>
        <p:spPr>
          <a:xfrm>
            <a:off x="8162296" y="2887924"/>
            <a:ext cx="4603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ko-KR" altLang="en-US" dirty="0"/>
              <a:t>참여</a:t>
            </a:r>
          </a:p>
        </p:txBody>
      </p: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C27A0CE2-3A83-577F-FCCF-D416732E7F80}"/>
              </a:ext>
            </a:extLst>
          </p:cNvPr>
          <p:cNvGrpSpPr/>
          <p:nvPr/>
        </p:nvGrpSpPr>
        <p:grpSpPr>
          <a:xfrm>
            <a:off x="8048187" y="2697934"/>
            <a:ext cx="266420" cy="307777"/>
            <a:chOff x="7394543" y="1579667"/>
            <a:chExt cx="266420" cy="307777"/>
          </a:xfrm>
        </p:grpSpPr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id="{312FE136-3F94-CD90-8FF5-77D9C64B140A}"/>
                </a:ext>
              </a:extLst>
            </p:cNvPr>
            <p:cNvSpPr/>
            <p:nvPr/>
          </p:nvSpPr>
          <p:spPr>
            <a:xfrm>
              <a:off x="7424116" y="1598847"/>
              <a:ext cx="234355" cy="2312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ko-KR" altLang="en-US" sz="1400" spc="-15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ED558C1E-6591-665C-059D-76F4C0C274E3}"/>
                </a:ext>
              </a:extLst>
            </p:cNvPr>
            <p:cNvSpPr txBox="1"/>
            <p:nvPr/>
          </p:nvSpPr>
          <p:spPr>
            <a:xfrm>
              <a:off x="7394543" y="1579667"/>
              <a:ext cx="266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>
                  <a:solidFill>
                    <a:schemeClr val="bg1"/>
                  </a:solidFill>
                </a:rPr>
                <a:t>3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8560179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0A21B2AC-30E9-7902-CB48-60870211AD35}"/>
              </a:ext>
            </a:extLst>
          </p:cNvPr>
          <p:cNvSpPr/>
          <p:nvPr/>
        </p:nvSpPr>
        <p:spPr>
          <a:xfrm>
            <a:off x="246788" y="1375319"/>
            <a:ext cx="8820048" cy="529875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55A051A1-CAC1-F9DA-3E29-266997D10A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8455054"/>
              </p:ext>
            </p:extLst>
          </p:nvPr>
        </p:nvGraphicFramePr>
        <p:xfrm>
          <a:off x="270164" y="183921"/>
          <a:ext cx="11668991" cy="10422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00598">
                  <a:extLst>
                    <a:ext uri="{9D8B030D-6E8A-4147-A177-3AD203B41FA5}">
                      <a16:colId xmlns:a16="http://schemas.microsoft.com/office/drawing/2014/main" val="606125545"/>
                    </a:ext>
                  </a:extLst>
                </a:gridCol>
                <a:gridCol w="10168393">
                  <a:extLst>
                    <a:ext uri="{9D8B030D-6E8A-4147-A177-3AD203B41FA5}">
                      <a16:colId xmlns:a16="http://schemas.microsoft.com/office/drawing/2014/main" val="3285815456"/>
                    </a:ext>
                  </a:extLst>
                </a:gridCol>
              </a:tblGrid>
              <a:tr h="34740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400" kern="1200" spc="-150" dirty="0" err="1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화면명</a:t>
                      </a:r>
                      <a:endParaRPr lang="ko-KR" altLang="en-US" sz="14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FA TEAM &gt; Team Match &gt; </a:t>
                      </a:r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지역 </a:t>
                      </a:r>
                      <a:r>
                        <a:rPr lang="en-US" altLang="ko-KR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/ </a:t>
                      </a:r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일자 </a:t>
                      </a:r>
                      <a:r>
                        <a:rPr lang="en-US" altLang="ko-KR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/ </a:t>
                      </a:r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모집현황 필터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3594915"/>
                  </a:ext>
                </a:extLst>
              </a:tr>
              <a:tr h="34740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참고 요구사항 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4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2421481"/>
                  </a:ext>
                </a:extLst>
              </a:tr>
              <a:tr h="34740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비고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작성자 </a:t>
                      </a:r>
                      <a:r>
                        <a:rPr lang="en-US" altLang="ko-KR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: </a:t>
                      </a:r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임경란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5619919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EC8CC74C-0593-602D-2512-0FEAED5F6C61}"/>
              </a:ext>
            </a:extLst>
          </p:cNvPr>
          <p:cNvSpPr/>
          <p:nvPr/>
        </p:nvSpPr>
        <p:spPr>
          <a:xfrm>
            <a:off x="510072" y="1485898"/>
            <a:ext cx="1059873" cy="4572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spc="-150" dirty="0">
                <a:solidFill>
                  <a:schemeClr val="tx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Football Agora</a:t>
            </a:r>
            <a:endParaRPr lang="ko-KR" altLang="en-US" sz="1400" spc="-150" dirty="0">
              <a:solidFill>
                <a:schemeClr val="tx1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74E9220-9A8E-796A-5283-AB05F6EB48D5}"/>
              </a:ext>
            </a:extLst>
          </p:cNvPr>
          <p:cNvSpPr txBox="1"/>
          <p:nvPr/>
        </p:nvSpPr>
        <p:spPr>
          <a:xfrm>
            <a:off x="12676908" y="790544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글씨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FA2B98D-937D-EB84-9177-90EBEDA5ADA1}"/>
              </a:ext>
            </a:extLst>
          </p:cNvPr>
          <p:cNvSpPr txBox="1"/>
          <p:nvPr/>
        </p:nvSpPr>
        <p:spPr>
          <a:xfrm>
            <a:off x="12676908" y="1175843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ko-KR" altLang="en-US" dirty="0"/>
              <a:t>글씨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C90F48CA-2EB9-9860-5031-D4CF28099D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8747820"/>
              </p:ext>
            </p:extLst>
          </p:nvPr>
        </p:nvGraphicFramePr>
        <p:xfrm>
          <a:off x="9170659" y="1355865"/>
          <a:ext cx="2774553" cy="531821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3264">
                  <a:extLst>
                    <a:ext uri="{9D8B030D-6E8A-4147-A177-3AD203B41FA5}">
                      <a16:colId xmlns:a16="http://schemas.microsoft.com/office/drawing/2014/main" val="1331650476"/>
                    </a:ext>
                  </a:extLst>
                </a:gridCol>
                <a:gridCol w="2441289">
                  <a:extLst>
                    <a:ext uri="{9D8B030D-6E8A-4147-A177-3AD203B41FA5}">
                      <a16:colId xmlns:a16="http://schemas.microsoft.com/office/drawing/2014/main" val="2833282244"/>
                    </a:ext>
                  </a:extLst>
                </a:gridCol>
              </a:tblGrid>
              <a:tr h="307077">
                <a:tc gridSpan="2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기능명세서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4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949810"/>
                  </a:ext>
                </a:extLst>
              </a:tr>
              <a:tr h="491323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1</a:t>
                      </a:r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- 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삼각형 </a:t>
                      </a:r>
                      <a:r>
                        <a:rPr lang="ko-KR" altLang="en-US" sz="1300" kern="1200" spc="-150" dirty="0" err="1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셀렉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 버튼 클릭 시</a:t>
                      </a: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, 2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번 </a:t>
                      </a:r>
                      <a:r>
                        <a:rPr lang="ko-KR" altLang="en-US" sz="1300" kern="1200" spc="-150" dirty="0" err="1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화면창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 생성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8995814"/>
                  </a:ext>
                </a:extLst>
              </a:tr>
              <a:tr h="118731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2</a:t>
                      </a:r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- 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시 </a:t>
                      </a: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&gt; 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구 순으로 </a:t>
                      </a:r>
                      <a:r>
                        <a:rPr lang="ko-KR" altLang="en-US" sz="1300" kern="1200" spc="-150" dirty="0" err="1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이뤄져있으며</a:t>
                      </a: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, 2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개 모두 필수 선택</a:t>
                      </a:r>
                      <a:b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</a:b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- 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선택 완료되면 자동으로 창 닫히며</a:t>
                      </a:r>
                      <a:b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</a:b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3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번과 같이 선택한 지역 이름으로 필터 부분 변경</a:t>
                      </a:r>
                      <a:endParaRPr lang="en-US" altLang="ko-KR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835992"/>
                  </a:ext>
                </a:extLst>
              </a:tr>
              <a:tr h="553448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4</a:t>
                      </a:r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- 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삼각형 </a:t>
                      </a:r>
                      <a:r>
                        <a:rPr lang="ko-KR" altLang="en-US" sz="1300" kern="1200" spc="-150" dirty="0" err="1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셀렉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 버튼 클릭 시</a:t>
                      </a: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, 5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번 달력 </a:t>
                      </a:r>
                      <a:r>
                        <a:rPr lang="ko-KR" altLang="en-US" sz="1300" kern="1200" spc="-150" dirty="0" err="1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화면창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 생성</a:t>
                      </a:r>
                      <a:endParaRPr lang="en-US" altLang="ko-KR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706459"/>
                  </a:ext>
                </a:extLst>
              </a:tr>
              <a:tr h="1688923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5</a:t>
                      </a:r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-  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일자</a:t>
                      </a: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, 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시간 선택 기능</a:t>
                      </a:r>
                      <a:b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</a:b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- 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시간</a:t>
                      </a:r>
                      <a:b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</a:b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: 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기본 셋팅 </a:t>
                      </a: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&gt; AM 06:00~AM 02:00</a:t>
                      </a:r>
                      <a:b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</a:b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: 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막대 바로 움직이면서 선택 가능</a:t>
                      </a:r>
                      <a:b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</a:b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(6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번 예시 참고</a:t>
                      </a: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)</a:t>
                      </a:r>
                      <a:b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</a:b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- 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날짜</a:t>
                      </a: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, 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시간 모두 선택 완료 시</a:t>
                      </a: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, 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자동으로 </a:t>
                      </a:r>
                      <a:r>
                        <a:rPr lang="ko-KR" altLang="en-US" sz="1300" kern="1200" spc="-150" dirty="0" err="1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화면창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 닫히며</a:t>
                      </a: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, 7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번과 같이 일자 필터에 해당 시간과 날짜로 변경</a:t>
                      </a:r>
                      <a:endParaRPr lang="en-US" altLang="ko-KR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705699"/>
                  </a:ext>
                </a:extLst>
              </a:tr>
              <a:tr h="1090123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8</a:t>
                      </a:r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- 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삼각형 </a:t>
                      </a:r>
                      <a:r>
                        <a:rPr lang="ko-KR" altLang="en-US" sz="1300" kern="1200" spc="-150" dirty="0" err="1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셀렉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 버튼 클릭 시</a:t>
                      </a: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, 9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번 화면 창 생성</a:t>
                      </a:r>
                      <a:b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</a:b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-  3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개 중 반드시 </a:t>
                      </a: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1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개 선택 필수</a:t>
                      </a: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, 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선택 완료 시 화면 창 닫히며 </a:t>
                      </a: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10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번과 같이 필터 값 변경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967058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2BE562E7-A226-46C0-7BBD-26EC449B3E72}"/>
              </a:ext>
            </a:extLst>
          </p:cNvPr>
          <p:cNvSpPr txBox="1"/>
          <p:nvPr/>
        </p:nvSpPr>
        <p:spPr>
          <a:xfrm>
            <a:off x="7841819" y="1569025"/>
            <a:ext cx="7360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ko-KR" altLang="en-US" dirty="0"/>
              <a:t>홍길동님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DDE6BF07-CB30-BF13-AE0D-F12F3EA33A3C}"/>
              </a:ext>
            </a:extLst>
          </p:cNvPr>
          <p:cNvGrpSpPr/>
          <p:nvPr/>
        </p:nvGrpSpPr>
        <p:grpSpPr>
          <a:xfrm>
            <a:off x="8517537" y="1519556"/>
            <a:ext cx="326367" cy="326367"/>
            <a:chOff x="12487836" y="2521850"/>
            <a:chExt cx="381000" cy="381000"/>
          </a:xfrm>
        </p:grpSpPr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7D562273-A3BC-1A5D-285E-16E10F9D3E09}"/>
                </a:ext>
              </a:extLst>
            </p:cNvPr>
            <p:cNvSpPr/>
            <p:nvPr/>
          </p:nvSpPr>
          <p:spPr>
            <a:xfrm>
              <a:off x="12487836" y="2521850"/>
              <a:ext cx="381000" cy="381000"/>
            </a:xfrm>
            <a:prstGeom prst="ellipse">
              <a:avLst/>
            </a:prstGeom>
            <a:solidFill>
              <a:srgbClr val="D1D1D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9" name="그림 18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891EA92A-83E9-5860-E73D-B283B04FA9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543698" y="2579140"/>
              <a:ext cx="266420" cy="266420"/>
            </a:xfrm>
            <a:prstGeom prst="rect">
              <a:avLst/>
            </a:prstGeom>
          </p:spPr>
        </p:pic>
      </p:grpSp>
      <p:sp>
        <p:nvSpPr>
          <p:cNvPr id="80" name="타원 79">
            <a:extLst>
              <a:ext uri="{FF2B5EF4-FFF2-40B4-BE49-F238E27FC236}">
                <a16:creationId xmlns:a16="http://schemas.microsoft.com/office/drawing/2014/main" id="{0B8EB6DB-E3F7-7CB5-E372-92327C3A85D6}"/>
              </a:ext>
            </a:extLst>
          </p:cNvPr>
          <p:cNvSpPr/>
          <p:nvPr/>
        </p:nvSpPr>
        <p:spPr>
          <a:xfrm>
            <a:off x="7644942" y="2818482"/>
            <a:ext cx="395933" cy="395933"/>
          </a:xfrm>
          <a:prstGeom prst="ellipse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79A1D6C-3DA6-A1D9-7833-CA737E242DA7}"/>
              </a:ext>
            </a:extLst>
          </p:cNvPr>
          <p:cNvSpPr txBox="1"/>
          <p:nvPr/>
        </p:nvSpPr>
        <p:spPr>
          <a:xfrm>
            <a:off x="7610861" y="2886052"/>
            <a:ext cx="4603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ko-KR" altLang="en-US" dirty="0"/>
              <a:t>경기</a:t>
            </a: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6D230F13-47D0-5FD3-F370-3374D43AFC23}"/>
              </a:ext>
            </a:extLst>
          </p:cNvPr>
          <p:cNvGrpSpPr/>
          <p:nvPr/>
        </p:nvGrpSpPr>
        <p:grpSpPr>
          <a:xfrm>
            <a:off x="956995" y="2908998"/>
            <a:ext cx="717984" cy="307777"/>
            <a:chOff x="956995" y="2908998"/>
            <a:chExt cx="717984" cy="307777"/>
          </a:xfrm>
        </p:grpSpPr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F36A29FB-8FCA-80F6-5C6D-B530384B1FBC}"/>
                </a:ext>
              </a:extLst>
            </p:cNvPr>
            <p:cNvSpPr/>
            <p:nvPr/>
          </p:nvSpPr>
          <p:spPr>
            <a:xfrm>
              <a:off x="956995" y="2908998"/>
              <a:ext cx="717984" cy="307777"/>
            </a:xfrm>
            <a:prstGeom prst="roundRect">
              <a:avLst/>
            </a:prstGeom>
            <a:solidFill>
              <a:srgbClr val="D1D1D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EA43EC3-E771-85AF-6106-F14AC5A3E512}"/>
                </a:ext>
              </a:extLst>
            </p:cNvPr>
            <p:cNvSpPr txBox="1"/>
            <p:nvPr/>
          </p:nvSpPr>
          <p:spPr>
            <a:xfrm>
              <a:off x="996373" y="2908998"/>
              <a:ext cx="4603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ko-KR" altLang="en-US" dirty="0"/>
                <a:t>지역</a:t>
              </a:r>
            </a:p>
          </p:txBody>
        </p:sp>
        <p:sp>
          <p:nvSpPr>
            <p:cNvPr id="21" name="이등변 삼각형 20">
              <a:extLst>
                <a:ext uri="{FF2B5EF4-FFF2-40B4-BE49-F238E27FC236}">
                  <a16:creationId xmlns:a16="http://schemas.microsoft.com/office/drawing/2014/main" id="{97DAB78E-8820-2C17-878B-680297263712}"/>
                </a:ext>
              </a:extLst>
            </p:cNvPr>
            <p:cNvSpPr/>
            <p:nvPr/>
          </p:nvSpPr>
          <p:spPr>
            <a:xfrm flipV="1">
              <a:off x="1410308" y="2989647"/>
              <a:ext cx="159637" cy="13761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4C133FB3-BE45-60FC-9F69-AE24B6153039}"/>
              </a:ext>
            </a:extLst>
          </p:cNvPr>
          <p:cNvSpPr txBox="1"/>
          <p:nvPr/>
        </p:nvSpPr>
        <p:spPr>
          <a:xfrm>
            <a:off x="2296258" y="2076691"/>
            <a:ext cx="9060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ko-KR" altLang="en-US" dirty="0" err="1"/>
              <a:t>풋살장</a:t>
            </a:r>
            <a:r>
              <a:rPr lang="ko-KR" altLang="en-US" dirty="0"/>
              <a:t> 예약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C7C477E-9D07-0A80-575D-A6910CC2DB6F}"/>
              </a:ext>
            </a:extLst>
          </p:cNvPr>
          <p:cNvSpPr txBox="1"/>
          <p:nvPr/>
        </p:nvSpPr>
        <p:spPr>
          <a:xfrm>
            <a:off x="4482889" y="2076690"/>
            <a:ext cx="796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FA TEAM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7405D61-03A5-3477-FCB9-A01A5E5405EE}"/>
              </a:ext>
            </a:extLst>
          </p:cNvPr>
          <p:cNvSpPr txBox="1"/>
          <p:nvPr/>
        </p:nvSpPr>
        <p:spPr>
          <a:xfrm>
            <a:off x="6515120" y="2076691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Chatbot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B728D9-88A6-66C4-FBD7-A629569F1BF6}"/>
              </a:ext>
            </a:extLst>
          </p:cNvPr>
          <p:cNvSpPr txBox="1"/>
          <p:nvPr/>
        </p:nvSpPr>
        <p:spPr>
          <a:xfrm>
            <a:off x="4379831" y="2369323"/>
            <a:ext cx="9843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>
                <a:solidFill>
                  <a:schemeClr val="accent1"/>
                </a:solidFill>
              </a:rPr>
              <a:t>Team Match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93A459-DCE6-EB7D-9CE4-2B1907716262}"/>
              </a:ext>
            </a:extLst>
          </p:cNvPr>
          <p:cNvSpPr txBox="1"/>
          <p:nvPr/>
        </p:nvSpPr>
        <p:spPr>
          <a:xfrm>
            <a:off x="3277287" y="2369323"/>
            <a:ext cx="8993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Team Story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F25992-E848-980B-8261-2085021DE50F}"/>
              </a:ext>
            </a:extLst>
          </p:cNvPr>
          <p:cNvSpPr txBox="1"/>
          <p:nvPr/>
        </p:nvSpPr>
        <p:spPr>
          <a:xfrm>
            <a:off x="5567334" y="2369323"/>
            <a:ext cx="7876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My Team</a:t>
            </a:r>
            <a:endParaRPr lang="ko-KR" altLang="en-US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22154A60-D23D-C4D2-F765-DC2EE8FD62CF}"/>
              </a:ext>
            </a:extLst>
          </p:cNvPr>
          <p:cNvGrpSpPr/>
          <p:nvPr/>
        </p:nvGrpSpPr>
        <p:grpSpPr>
          <a:xfrm>
            <a:off x="1888616" y="2911069"/>
            <a:ext cx="717984" cy="307777"/>
            <a:chOff x="1888616" y="2911069"/>
            <a:chExt cx="717984" cy="307777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89900A40-B4EC-A253-6D73-185C4C88BAFA}"/>
                </a:ext>
              </a:extLst>
            </p:cNvPr>
            <p:cNvSpPr/>
            <p:nvPr/>
          </p:nvSpPr>
          <p:spPr>
            <a:xfrm>
              <a:off x="1888616" y="2911069"/>
              <a:ext cx="717984" cy="307777"/>
            </a:xfrm>
            <a:prstGeom prst="roundRect">
              <a:avLst/>
            </a:prstGeom>
            <a:solidFill>
              <a:srgbClr val="D1D1D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DC2F3DD-7E03-AF17-2FA7-1281BDE00C2B}"/>
                </a:ext>
              </a:extLst>
            </p:cNvPr>
            <p:cNvSpPr txBox="1"/>
            <p:nvPr/>
          </p:nvSpPr>
          <p:spPr>
            <a:xfrm>
              <a:off x="1927994" y="2911069"/>
              <a:ext cx="4603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ko-KR" altLang="en-US" dirty="0"/>
                <a:t>일자</a:t>
              </a:r>
            </a:p>
          </p:txBody>
        </p:sp>
        <p:sp>
          <p:nvSpPr>
            <p:cNvPr id="11" name="이등변 삼각형 10">
              <a:extLst>
                <a:ext uri="{FF2B5EF4-FFF2-40B4-BE49-F238E27FC236}">
                  <a16:creationId xmlns:a16="http://schemas.microsoft.com/office/drawing/2014/main" id="{99F88875-DF3A-3AB6-F18D-6320AD311F02}"/>
                </a:ext>
              </a:extLst>
            </p:cNvPr>
            <p:cNvSpPr/>
            <p:nvPr/>
          </p:nvSpPr>
          <p:spPr>
            <a:xfrm flipV="1">
              <a:off x="2341929" y="2991718"/>
              <a:ext cx="159637" cy="13761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863C09DA-6124-BB46-E74B-EB62B1F4CB6E}"/>
              </a:ext>
            </a:extLst>
          </p:cNvPr>
          <p:cNvSpPr/>
          <p:nvPr/>
        </p:nvSpPr>
        <p:spPr>
          <a:xfrm>
            <a:off x="2820935" y="2913307"/>
            <a:ext cx="1035677" cy="307777"/>
          </a:xfrm>
          <a:prstGeom prst="round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16FFF34-9733-A985-33C0-1C0EE18F4FF4}"/>
              </a:ext>
            </a:extLst>
          </p:cNvPr>
          <p:cNvSpPr txBox="1"/>
          <p:nvPr/>
        </p:nvSpPr>
        <p:spPr>
          <a:xfrm>
            <a:off x="2860314" y="2913307"/>
            <a:ext cx="768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ko-KR" altLang="en-US" dirty="0"/>
              <a:t>모집 현황</a:t>
            </a:r>
          </a:p>
        </p:txBody>
      </p:sp>
      <p:sp>
        <p:nvSpPr>
          <p:cNvPr id="32" name="이등변 삼각형 31">
            <a:extLst>
              <a:ext uri="{FF2B5EF4-FFF2-40B4-BE49-F238E27FC236}">
                <a16:creationId xmlns:a16="http://schemas.microsoft.com/office/drawing/2014/main" id="{32384669-98FA-45B8-D1D1-617089640EFC}"/>
              </a:ext>
            </a:extLst>
          </p:cNvPr>
          <p:cNvSpPr/>
          <p:nvPr/>
        </p:nvSpPr>
        <p:spPr>
          <a:xfrm flipV="1">
            <a:off x="3573508" y="2993956"/>
            <a:ext cx="159637" cy="13761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8917340B-2736-2C90-9644-E66B975180EF}"/>
              </a:ext>
            </a:extLst>
          </p:cNvPr>
          <p:cNvGrpSpPr/>
          <p:nvPr/>
        </p:nvGrpSpPr>
        <p:grpSpPr>
          <a:xfrm>
            <a:off x="784717" y="2759806"/>
            <a:ext cx="266420" cy="307777"/>
            <a:chOff x="7394543" y="1579667"/>
            <a:chExt cx="266420" cy="307777"/>
          </a:xfrm>
        </p:grpSpPr>
        <p:sp>
          <p:nvSpPr>
            <p:cNvPr id="98" name="타원 97">
              <a:extLst>
                <a:ext uri="{FF2B5EF4-FFF2-40B4-BE49-F238E27FC236}">
                  <a16:creationId xmlns:a16="http://schemas.microsoft.com/office/drawing/2014/main" id="{AF396283-A66B-BDD3-91BE-B8F863529037}"/>
                </a:ext>
              </a:extLst>
            </p:cNvPr>
            <p:cNvSpPr/>
            <p:nvPr/>
          </p:nvSpPr>
          <p:spPr>
            <a:xfrm>
              <a:off x="7424116" y="1598847"/>
              <a:ext cx="234355" cy="2312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ko-KR" altLang="en-US" sz="1400" spc="-15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F2C74C7C-57A5-2609-4F33-E6A403A71B6E}"/>
                </a:ext>
              </a:extLst>
            </p:cNvPr>
            <p:cNvSpPr txBox="1"/>
            <p:nvPr/>
          </p:nvSpPr>
          <p:spPr>
            <a:xfrm>
              <a:off x="7394543" y="1579667"/>
              <a:ext cx="266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>
                  <a:solidFill>
                    <a:schemeClr val="bg1"/>
                  </a:solidFill>
                </a:rPr>
                <a:t>1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CC31CCBA-02CD-5BF0-6E1F-E53173BCEC61}"/>
              </a:ext>
            </a:extLst>
          </p:cNvPr>
          <p:cNvSpPr/>
          <p:nvPr/>
        </p:nvSpPr>
        <p:spPr>
          <a:xfrm>
            <a:off x="7662415" y="3842371"/>
            <a:ext cx="855122" cy="307776"/>
          </a:xfrm>
          <a:prstGeom prst="round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4D52F44E-972C-B556-D615-D7F3CC87DC83}"/>
              </a:ext>
            </a:extLst>
          </p:cNvPr>
          <p:cNvSpPr/>
          <p:nvPr/>
        </p:nvSpPr>
        <p:spPr>
          <a:xfrm>
            <a:off x="7667425" y="4249285"/>
            <a:ext cx="855122" cy="307776"/>
          </a:xfrm>
          <a:prstGeom prst="round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C63E521F-0790-53A1-D82B-03EADD2D372D}"/>
              </a:ext>
            </a:extLst>
          </p:cNvPr>
          <p:cNvSpPr/>
          <p:nvPr/>
        </p:nvSpPr>
        <p:spPr>
          <a:xfrm>
            <a:off x="7674479" y="4632561"/>
            <a:ext cx="855122" cy="307776"/>
          </a:xfrm>
          <a:prstGeom prst="round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84D5DEE-4EE8-76E6-F6A8-D3FE786B1FA2}"/>
              </a:ext>
            </a:extLst>
          </p:cNvPr>
          <p:cNvSpPr txBox="1"/>
          <p:nvPr/>
        </p:nvSpPr>
        <p:spPr>
          <a:xfrm>
            <a:off x="989336" y="3449774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ko-KR" altLang="en-US" dirty="0" err="1"/>
              <a:t>팀명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DA2813A-AFC7-1D38-A8D2-027143BE5541}"/>
              </a:ext>
            </a:extLst>
          </p:cNvPr>
          <p:cNvSpPr txBox="1"/>
          <p:nvPr/>
        </p:nvSpPr>
        <p:spPr>
          <a:xfrm>
            <a:off x="2192266" y="3445769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ko-KR" altLang="en-US" dirty="0"/>
              <a:t>일자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AB9A26F-D2ED-10A2-78D7-CE396CE73FEA}"/>
              </a:ext>
            </a:extLst>
          </p:cNvPr>
          <p:cNvSpPr txBox="1"/>
          <p:nvPr/>
        </p:nvSpPr>
        <p:spPr>
          <a:xfrm>
            <a:off x="3621088" y="3445769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ko-KR" altLang="en-US" dirty="0"/>
              <a:t>장소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99F633B-8658-8D72-0D4E-3858259BBDF9}"/>
              </a:ext>
            </a:extLst>
          </p:cNvPr>
          <p:cNvSpPr txBox="1"/>
          <p:nvPr/>
        </p:nvSpPr>
        <p:spPr>
          <a:xfrm>
            <a:off x="4729766" y="3449188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ko-KR" altLang="en-US" dirty="0"/>
              <a:t>인원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904D7BE-421E-D114-1276-18B258F1AA47}"/>
              </a:ext>
            </a:extLst>
          </p:cNvPr>
          <p:cNvSpPr txBox="1"/>
          <p:nvPr/>
        </p:nvSpPr>
        <p:spPr>
          <a:xfrm>
            <a:off x="6625727" y="3449188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ko-KR" altLang="en-US" dirty="0"/>
              <a:t>성별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2AE5095-31F1-C221-755E-5368E27DB576}"/>
              </a:ext>
            </a:extLst>
          </p:cNvPr>
          <p:cNvSpPr txBox="1"/>
          <p:nvPr/>
        </p:nvSpPr>
        <p:spPr>
          <a:xfrm>
            <a:off x="5644277" y="3449188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ko-KR" altLang="en-US"/>
              <a:t>수준</a:t>
            </a:r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97B0F33-17E5-2B3F-648D-30984D974E3C}"/>
              </a:ext>
            </a:extLst>
          </p:cNvPr>
          <p:cNvSpPr txBox="1"/>
          <p:nvPr/>
        </p:nvSpPr>
        <p:spPr>
          <a:xfrm>
            <a:off x="7667562" y="3452593"/>
            <a:ext cx="768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ko-KR" altLang="en-US" dirty="0"/>
              <a:t>모집 현황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D7ABA63-4446-72D9-05A9-1D1752D2DC6F}"/>
              </a:ext>
            </a:extLst>
          </p:cNvPr>
          <p:cNvSpPr txBox="1"/>
          <p:nvPr/>
        </p:nvSpPr>
        <p:spPr>
          <a:xfrm>
            <a:off x="4565860" y="6296453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</a:t>
            </a:r>
            <a:r>
              <a:rPr lang="en-US" altLang="ko-KR" dirty="0"/>
              <a:t> 2 3 4 5</a:t>
            </a:r>
            <a:endParaRPr lang="ko-KR" altLang="en-US" dirty="0"/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4B87CFEA-CD6C-2F1E-68DE-9D4F416E00E2}"/>
              </a:ext>
            </a:extLst>
          </p:cNvPr>
          <p:cNvCxnSpPr/>
          <p:nvPr/>
        </p:nvCxnSpPr>
        <p:spPr>
          <a:xfrm>
            <a:off x="732087" y="3757551"/>
            <a:ext cx="7949923" cy="0"/>
          </a:xfrm>
          <a:prstGeom prst="line">
            <a:avLst/>
          </a:prstGeom>
          <a:ln>
            <a:solidFill>
              <a:srgbClr val="D1D1D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EC9D9005-7A96-761F-5766-5FF5AFC8A387}"/>
              </a:ext>
            </a:extLst>
          </p:cNvPr>
          <p:cNvGrpSpPr/>
          <p:nvPr/>
        </p:nvGrpSpPr>
        <p:grpSpPr>
          <a:xfrm>
            <a:off x="823555" y="3831484"/>
            <a:ext cx="6265067" cy="307777"/>
            <a:chOff x="823555" y="3831484"/>
            <a:chExt cx="6265067" cy="307777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16EEF3C-7E42-CB07-643C-01D46B09A24D}"/>
                </a:ext>
              </a:extLst>
            </p:cNvPr>
            <p:cNvSpPr txBox="1"/>
            <p:nvPr/>
          </p:nvSpPr>
          <p:spPr>
            <a:xfrm>
              <a:off x="823555" y="3831484"/>
              <a:ext cx="7601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/>
                <a:t>TEAM_A</a:t>
              </a:r>
              <a:endParaRPr lang="ko-KR" altLang="en-US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C2F23A6-DF3E-143C-4D27-1FF1EAC1BA82}"/>
                </a:ext>
              </a:extLst>
            </p:cNvPr>
            <p:cNvSpPr txBox="1"/>
            <p:nvPr/>
          </p:nvSpPr>
          <p:spPr>
            <a:xfrm>
              <a:off x="1708735" y="3831484"/>
              <a:ext cx="12971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/>
                <a:t>5</a:t>
              </a:r>
              <a:r>
                <a:rPr lang="ko-KR" altLang="en-US" dirty="0"/>
                <a:t>월 </a:t>
              </a:r>
              <a:r>
                <a:rPr lang="en-US" altLang="ko-KR" dirty="0"/>
                <a:t>23</a:t>
              </a:r>
              <a:r>
                <a:rPr lang="ko-KR" altLang="en-US" dirty="0"/>
                <a:t>일 오후 </a:t>
              </a:r>
              <a:r>
                <a:rPr lang="en-US" altLang="ko-KR" dirty="0"/>
                <a:t>8</a:t>
              </a:r>
              <a:r>
                <a:rPr lang="ko-KR" altLang="en-US" dirty="0"/>
                <a:t>시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9B94D60-B7CD-FEAE-C35B-F9B3BE2B6331}"/>
                </a:ext>
              </a:extLst>
            </p:cNvPr>
            <p:cNvSpPr txBox="1"/>
            <p:nvPr/>
          </p:nvSpPr>
          <p:spPr>
            <a:xfrm>
              <a:off x="3116999" y="3831484"/>
              <a:ext cx="15215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ko-KR" altLang="en-US" dirty="0"/>
                <a:t>서울 노원 하라 </a:t>
              </a:r>
              <a:r>
                <a:rPr lang="ko-KR" altLang="en-US" dirty="0" err="1"/>
                <a:t>풋살장</a:t>
              </a:r>
              <a:endParaRPr lang="ko-KR" altLang="en-US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5344A7C-AC0D-A623-C25A-282492A02895}"/>
                </a:ext>
              </a:extLst>
            </p:cNvPr>
            <p:cNvSpPr txBox="1"/>
            <p:nvPr/>
          </p:nvSpPr>
          <p:spPr>
            <a:xfrm>
              <a:off x="4765400" y="3831484"/>
              <a:ext cx="4042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/>
                <a:t>6</a:t>
              </a:r>
              <a:r>
                <a:rPr lang="ko-KR" altLang="en-US" dirty="0"/>
                <a:t>명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CBE1A7D8-516A-226D-085A-41666B54EAE9}"/>
                </a:ext>
              </a:extLst>
            </p:cNvPr>
            <p:cNvSpPr txBox="1"/>
            <p:nvPr/>
          </p:nvSpPr>
          <p:spPr>
            <a:xfrm>
              <a:off x="5595199" y="3831484"/>
              <a:ext cx="5982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ko-KR" altLang="en-US"/>
                <a:t>풋아마</a:t>
              </a:r>
              <a:endParaRPr lang="ko-KR" altLang="en-US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BD456939-35D6-4AA5-4DEE-ABF7B9B7B331}"/>
                </a:ext>
              </a:extLst>
            </p:cNvPr>
            <p:cNvSpPr txBox="1"/>
            <p:nvPr/>
          </p:nvSpPr>
          <p:spPr>
            <a:xfrm>
              <a:off x="6628240" y="3831484"/>
              <a:ext cx="4603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ko-KR" altLang="en-US" dirty="0"/>
                <a:t>남성</a:t>
              </a:r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A76A981F-BA61-6B57-DFEA-810C786C5643}"/>
              </a:ext>
            </a:extLst>
          </p:cNvPr>
          <p:cNvSpPr txBox="1"/>
          <p:nvPr/>
        </p:nvSpPr>
        <p:spPr>
          <a:xfrm>
            <a:off x="7717918" y="3841211"/>
            <a:ext cx="768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ko-KR" altLang="en-US" dirty="0"/>
              <a:t>모집 마감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E5F81DC-9205-9B9E-9443-ED5BC2D8D783}"/>
              </a:ext>
            </a:extLst>
          </p:cNvPr>
          <p:cNvSpPr txBox="1"/>
          <p:nvPr/>
        </p:nvSpPr>
        <p:spPr>
          <a:xfrm>
            <a:off x="7795692" y="4246210"/>
            <a:ext cx="6303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ko-KR" altLang="en-US" dirty="0"/>
              <a:t>모집 중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40DCF84-52E4-0658-038D-BBE122EA5DDF}"/>
              </a:ext>
            </a:extLst>
          </p:cNvPr>
          <p:cNvSpPr txBox="1"/>
          <p:nvPr/>
        </p:nvSpPr>
        <p:spPr>
          <a:xfrm>
            <a:off x="7805420" y="4631399"/>
            <a:ext cx="6303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ko-KR" altLang="en-US" dirty="0"/>
              <a:t>모집 중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4977DB7-4300-ACF2-7744-FD5450E9B06F}"/>
              </a:ext>
            </a:extLst>
          </p:cNvPr>
          <p:cNvSpPr txBox="1"/>
          <p:nvPr/>
        </p:nvSpPr>
        <p:spPr>
          <a:xfrm>
            <a:off x="1986338" y="5488496"/>
            <a:ext cx="327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en-US" altLang="ko-KR" dirty="0"/>
              <a:t>…</a:t>
            </a:r>
            <a:endParaRPr lang="ko-KR" altLang="en-US" dirty="0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185DCD31-3A3B-1DCD-C1A3-E493A2F3C597}"/>
              </a:ext>
            </a:extLst>
          </p:cNvPr>
          <p:cNvGrpSpPr/>
          <p:nvPr/>
        </p:nvGrpSpPr>
        <p:grpSpPr>
          <a:xfrm>
            <a:off x="820867" y="4187955"/>
            <a:ext cx="6265067" cy="307777"/>
            <a:chOff x="823555" y="3831484"/>
            <a:chExt cx="6265067" cy="307777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07C5156-A161-8DA6-9CB9-FD7E04B26B1E}"/>
                </a:ext>
              </a:extLst>
            </p:cNvPr>
            <p:cNvSpPr txBox="1"/>
            <p:nvPr/>
          </p:nvSpPr>
          <p:spPr>
            <a:xfrm>
              <a:off x="823555" y="3831484"/>
              <a:ext cx="7601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/>
                <a:t>TEAM_B</a:t>
              </a:r>
              <a:endParaRPr lang="ko-KR" altLang="en-US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3430994-1E62-C985-955D-D35BE46FABF6}"/>
                </a:ext>
              </a:extLst>
            </p:cNvPr>
            <p:cNvSpPr txBox="1"/>
            <p:nvPr/>
          </p:nvSpPr>
          <p:spPr>
            <a:xfrm>
              <a:off x="1708735" y="3831484"/>
              <a:ext cx="12971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/>
                <a:t>5</a:t>
              </a:r>
              <a:r>
                <a:rPr lang="ko-KR" altLang="en-US" dirty="0"/>
                <a:t>월 </a:t>
              </a:r>
              <a:r>
                <a:rPr lang="en-US" altLang="ko-KR" dirty="0"/>
                <a:t>23</a:t>
              </a:r>
              <a:r>
                <a:rPr lang="ko-KR" altLang="en-US" dirty="0"/>
                <a:t>일 오전 </a:t>
              </a:r>
              <a:r>
                <a:rPr lang="en-US" altLang="ko-KR" dirty="0"/>
                <a:t>8</a:t>
              </a:r>
              <a:r>
                <a:rPr lang="ko-KR" altLang="en-US" dirty="0"/>
                <a:t>시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4A652DD-87AD-37C5-FFF0-5C3380055EFA}"/>
                </a:ext>
              </a:extLst>
            </p:cNvPr>
            <p:cNvSpPr txBox="1"/>
            <p:nvPr/>
          </p:nvSpPr>
          <p:spPr>
            <a:xfrm>
              <a:off x="3116999" y="3831484"/>
              <a:ext cx="15215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ko-KR" altLang="en-US" dirty="0"/>
                <a:t>서울 노원 하라 </a:t>
              </a:r>
              <a:r>
                <a:rPr lang="ko-KR" altLang="en-US" dirty="0" err="1"/>
                <a:t>풋살장</a:t>
              </a:r>
              <a:endParaRPr lang="ko-KR" altLang="en-US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ECE320A-C68F-9676-1008-C6746CEE6A57}"/>
                </a:ext>
              </a:extLst>
            </p:cNvPr>
            <p:cNvSpPr txBox="1"/>
            <p:nvPr/>
          </p:nvSpPr>
          <p:spPr>
            <a:xfrm>
              <a:off x="4765400" y="3831484"/>
              <a:ext cx="4042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/>
                <a:t>6</a:t>
              </a:r>
              <a:r>
                <a:rPr lang="ko-KR" altLang="en-US" dirty="0"/>
                <a:t>명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E607A1C2-A5EE-2254-D65A-4543B1535514}"/>
                </a:ext>
              </a:extLst>
            </p:cNvPr>
            <p:cNvSpPr txBox="1"/>
            <p:nvPr/>
          </p:nvSpPr>
          <p:spPr>
            <a:xfrm>
              <a:off x="5595199" y="3831484"/>
              <a:ext cx="5982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ko-KR" altLang="en-US"/>
                <a:t>풋아마</a:t>
              </a:r>
              <a:endParaRPr lang="ko-KR" altLang="en-US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2F186B15-4D48-B26C-81DE-36E53B436C46}"/>
                </a:ext>
              </a:extLst>
            </p:cNvPr>
            <p:cNvSpPr txBox="1"/>
            <p:nvPr/>
          </p:nvSpPr>
          <p:spPr>
            <a:xfrm>
              <a:off x="6628240" y="3831484"/>
              <a:ext cx="4603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ko-KR" altLang="en-US" dirty="0"/>
                <a:t>여성</a:t>
              </a:r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02715D8A-4DCC-5FFE-BAE0-549141A82DFF}"/>
              </a:ext>
            </a:extLst>
          </p:cNvPr>
          <p:cNvGrpSpPr/>
          <p:nvPr/>
        </p:nvGrpSpPr>
        <p:grpSpPr>
          <a:xfrm>
            <a:off x="817497" y="4544426"/>
            <a:ext cx="6415203" cy="307777"/>
            <a:chOff x="823555" y="3831484"/>
            <a:chExt cx="6415203" cy="307777"/>
          </a:xfrm>
        </p:grpSpPr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5807E29F-0EE3-A870-F098-87F04A4F8579}"/>
                </a:ext>
              </a:extLst>
            </p:cNvPr>
            <p:cNvSpPr txBox="1"/>
            <p:nvPr/>
          </p:nvSpPr>
          <p:spPr>
            <a:xfrm>
              <a:off x="823555" y="3831484"/>
              <a:ext cx="7601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/>
                <a:t>TEAM_C</a:t>
              </a:r>
              <a:endParaRPr lang="ko-KR" altLang="en-US" dirty="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0E5270DD-F8DF-D7EA-533B-DED7E0BF312E}"/>
                </a:ext>
              </a:extLst>
            </p:cNvPr>
            <p:cNvSpPr txBox="1"/>
            <p:nvPr/>
          </p:nvSpPr>
          <p:spPr>
            <a:xfrm>
              <a:off x="1708735" y="3831484"/>
              <a:ext cx="12971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/>
                <a:t>5</a:t>
              </a:r>
              <a:r>
                <a:rPr lang="ko-KR" altLang="en-US" dirty="0"/>
                <a:t>월 </a:t>
              </a:r>
              <a:r>
                <a:rPr lang="en-US" altLang="ko-KR" dirty="0"/>
                <a:t>25</a:t>
              </a:r>
              <a:r>
                <a:rPr lang="ko-KR" altLang="en-US" dirty="0"/>
                <a:t>일 오후 </a:t>
              </a:r>
              <a:r>
                <a:rPr lang="en-US" altLang="ko-KR" dirty="0"/>
                <a:t>2</a:t>
              </a:r>
              <a:r>
                <a:rPr lang="ko-KR" altLang="en-US" dirty="0"/>
                <a:t>시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414AA2E8-2937-7285-A4E6-FF16BBD148EC}"/>
                </a:ext>
              </a:extLst>
            </p:cNvPr>
            <p:cNvSpPr txBox="1"/>
            <p:nvPr/>
          </p:nvSpPr>
          <p:spPr>
            <a:xfrm>
              <a:off x="3116999" y="3831484"/>
              <a:ext cx="15215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ko-KR" altLang="en-US" dirty="0"/>
                <a:t>서울 노원 하라 </a:t>
              </a:r>
              <a:r>
                <a:rPr lang="ko-KR" altLang="en-US" dirty="0" err="1"/>
                <a:t>풋살장</a:t>
              </a:r>
              <a:endParaRPr lang="ko-KR" altLang="en-US" dirty="0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7519E1BC-D931-10BC-C9F1-790E82DA0260}"/>
                </a:ext>
              </a:extLst>
            </p:cNvPr>
            <p:cNvSpPr txBox="1"/>
            <p:nvPr/>
          </p:nvSpPr>
          <p:spPr>
            <a:xfrm>
              <a:off x="4765400" y="3831484"/>
              <a:ext cx="4042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/>
                <a:t>6</a:t>
              </a:r>
              <a:r>
                <a:rPr lang="ko-KR" altLang="en-US" dirty="0"/>
                <a:t>명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2FC8206C-C0DA-5D92-8E0A-06398DD9A1FD}"/>
                </a:ext>
              </a:extLst>
            </p:cNvPr>
            <p:cNvSpPr txBox="1"/>
            <p:nvPr/>
          </p:nvSpPr>
          <p:spPr>
            <a:xfrm>
              <a:off x="5595199" y="3831484"/>
              <a:ext cx="5982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ko-KR" altLang="en-US"/>
                <a:t>풋아마</a:t>
              </a:r>
              <a:endParaRPr lang="ko-KR" altLang="en-US" dirty="0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AFFBFEE1-D24C-BDD0-2414-2AC222E3FABE}"/>
                </a:ext>
              </a:extLst>
            </p:cNvPr>
            <p:cNvSpPr txBox="1"/>
            <p:nvPr/>
          </p:nvSpPr>
          <p:spPr>
            <a:xfrm>
              <a:off x="6502659" y="3831484"/>
              <a:ext cx="7360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ko-KR" altLang="en-US"/>
                <a:t>남녀모두</a:t>
              </a:r>
              <a:endParaRPr lang="ko-KR" altLang="en-US" dirty="0"/>
            </a:p>
          </p:txBody>
        </p:sp>
      </p:grp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7DB3C221-3492-324C-23FF-D4082998AED2}"/>
              </a:ext>
            </a:extLst>
          </p:cNvPr>
          <p:cNvGrpSpPr/>
          <p:nvPr/>
        </p:nvGrpSpPr>
        <p:grpSpPr>
          <a:xfrm>
            <a:off x="808319" y="4900897"/>
            <a:ext cx="6265067" cy="307777"/>
            <a:chOff x="823555" y="3831484"/>
            <a:chExt cx="6265067" cy="307777"/>
          </a:xfrm>
        </p:grpSpPr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34D04876-8B7C-E068-CF1E-E71988AB4AA9}"/>
                </a:ext>
              </a:extLst>
            </p:cNvPr>
            <p:cNvSpPr txBox="1"/>
            <p:nvPr/>
          </p:nvSpPr>
          <p:spPr>
            <a:xfrm>
              <a:off x="823555" y="3831484"/>
              <a:ext cx="7601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/>
                <a:t>TEAM_A</a:t>
              </a:r>
              <a:endParaRPr lang="ko-KR" altLang="en-US" dirty="0"/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69D99820-53AA-6AB3-4149-81FD4A20688A}"/>
                </a:ext>
              </a:extLst>
            </p:cNvPr>
            <p:cNvSpPr txBox="1"/>
            <p:nvPr/>
          </p:nvSpPr>
          <p:spPr>
            <a:xfrm>
              <a:off x="1708735" y="3831484"/>
              <a:ext cx="12971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/>
                <a:t>5</a:t>
              </a:r>
              <a:r>
                <a:rPr lang="ko-KR" altLang="en-US" dirty="0"/>
                <a:t>월 </a:t>
              </a:r>
              <a:r>
                <a:rPr lang="en-US" altLang="ko-KR" dirty="0"/>
                <a:t>27</a:t>
              </a:r>
              <a:r>
                <a:rPr lang="ko-KR" altLang="en-US" dirty="0"/>
                <a:t>일 오후 </a:t>
              </a:r>
              <a:r>
                <a:rPr lang="en-US" altLang="ko-KR" dirty="0"/>
                <a:t>8</a:t>
              </a:r>
              <a:r>
                <a:rPr lang="ko-KR" altLang="en-US" dirty="0"/>
                <a:t>시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45748200-521E-C3C6-1022-B1B70B76A6F5}"/>
                </a:ext>
              </a:extLst>
            </p:cNvPr>
            <p:cNvSpPr txBox="1"/>
            <p:nvPr/>
          </p:nvSpPr>
          <p:spPr>
            <a:xfrm>
              <a:off x="3116999" y="3831484"/>
              <a:ext cx="15215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ko-KR" altLang="en-US" dirty="0"/>
                <a:t>서울 노원 하라 </a:t>
              </a:r>
              <a:r>
                <a:rPr lang="ko-KR" altLang="en-US" dirty="0" err="1"/>
                <a:t>풋살장</a:t>
              </a:r>
              <a:endParaRPr lang="ko-KR" altLang="en-US" dirty="0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17E1A267-AD62-9E4F-4274-72D0F09140BF}"/>
                </a:ext>
              </a:extLst>
            </p:cNvPr>
            <p:cNvSpPr txBox="1"/>
            <p:nvPr/>
          </p:nvSpPr>
          <p:spPr>
            <a:xfrm>
              <a:off x="4765400" y="3831484"/>
              <a:ext cx="4042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/>
                <a:t>6</a:t>
              </a:r>
              <a:r>
                <a:rPr lang="ko-KR" altLang="en-US" dirty="0"/>
                <a:t>명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17FEE247-85D7-559C-B456-FDCF9F0FED59}"/>
                </a:ext>
              </a:extLst>
            </p:cNvPr>
            <p:cNvSpPr txBox="1"/>
            <p:nvPr/>
          </p:nvSpPr>
          <p:spPr>
            <a:xfrm>
              <a:off x="5595199" y="3831484"/>
              <a:ext cx="5982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ko-KR" altLang="en-US"/>
                <a:t>풋아마</a:t>
              </a:r>
              <a:endParaRPr lang="ko-KR" altLang="en-US" dirty="0"/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EEB91C09-3ED9-A580-1D42-32238288BBC9}"/>
                </a:ext>
              </a:extLst>
            </p:cNvPr>
            <p:cNvSpPr txBox="1"/>
            <p:nvPr/>
          </p:nvSpPr>
          <p:spPr>
            <a:xfrm>
              <a:off x="6628240" y="3831484"/>
              <a:ext cx="4603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ko-KR" altLang="en-US" dirty="0"/>
                <a:t>남성</a:t>
              </a:r>
            </a:p>
          </p:txBody>
        </p:sp>
      </p:grpSp>
      <p:sp>
        <p:nvSpPr>
          <p:cNvPr id="125" name="타원 124">
            <a:extLst>
              <a:ext uri="{FF2B5EF4-FFF2-40B4-BE49-F238E27FC236}">
                <a16:creationId xmlns:a16="http://schemas.microsoft.com/office/drawing/2014/main" id="{894EDBE7-25AF-CE1C-EB28-3D09BAF061EF}"/>
              </a:ext>
            </a:extLst>
          </p:cNvPr>
          <p:cNvSpPr/>
          <p:nvPr/>
        </p:nvSpPr>
        <p:spPr>
          <a:xfrm>
            <a:off x="8196377" y="2820354"/>
            <a:ext cx="395933" cy="395933"/>
          </a:xfrm>
          <a:prstGeom prst="ellipse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6F315453-2C38-0FD7-EC31-50D64CCA2B41}"/>
              </a:ext>
            </a:extLst>
          </p:cNvPr>
          <p:cNvSpPr txBox="1"/>
          <p:nvPr/>
        </p:nvSpPr>
        <p:spPr>
          <a:xfrm>
            <a:off x="8162296" y="2887924"/>
            <a:ext cx="4603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ko-KR" altLang="en-US" dirty="0"/>
              <a:t>참여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9DBBA1B3-D593-2291-0A58-FEF0679BDF34}"/>
              </a:ext>
            </a:extLst>
          </p:cNvPr>
          <p:cNvSpPr/>
          <p:nvPr/>
        </p:nvSpPr>
        <p:spPr>
          <a:xfrm>
            <a:off x="397645" y="3289557"/>
            <a:ext cx="8427851" cy="3210125"/>
          </a:xfrm>
          <a:prstGeom prst="rect">
            <a:avLst/>
          </a:prstGeom>
          <a:solidFill>
            <a:srgbClr val="D1D1D1">
              <a:alpha val="74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6" name="표 75">
            <a:extLst>
              <a:ext uri="{FF2B5EF4-FFF2-40B4-BE49-F238E27FC236}">
                <a16:creationId xmlns:a16="http://schemas.microsoft.com/office/drawing/2014/main" id="{5B1B8831-09F0-38EF-5641-BDDD404554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1026754"/>
              </p:ext>
            </p:extLst>
          </p:nvPr>
        </p:nvGraphicFramePr>
        <p:xfrm>
          <a:off x="701651" y="3214415"/>
          <a:ext cx="1074599" cy="18341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4137">
                  <a:extLst>
                    <a:ext uri="{9D8B030D-6E8A-4147-A177-3AD203B41FA5}">
                      <a16:colId xmlns:a16="http://schemas.microsoft.com/office/drawing/2014/main" val="2159802449"/>
                    </a:ext>
                  </a:extLst>
                </a:gridCol>
                <a:gridCol w="600462">
                  <a:extLst>
                    <a:ext uri="{9D8B030D-6E8A-4147-A177-3AD203B41FA5}">
                      <a16:colId xmlns:a16="http://schemas.microsoft.com/office/drawing/2014/main" val="32986319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서울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강남구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1507473"/>
                  </a:ext>
                </a:extLst>
              </a:tr>
              <a:tr h="35080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경기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강서구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031540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4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노원구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354852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-</a:t>
                      </a:r>
                      <a:endParaRPr lang="ko-KR" altLang="en-US" sz="14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959672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-</a:t>
                      </a:r>
                      <a:endParaRPr lang="ko-KR" altLang="en-US" sz="14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7125540"/>
                  </a:ext>
                </a:extLst>
              </a:tr>
            </a:tbl>
          </a:graphicData>
        </a:graphic>
      </p:graphicFrame>
      <p:graphicFrame>
        <p:nvGraphicFramePr>
          <p:cNvPr id="77" name="표 76">
            <a:extLst>
              <a:ext uri="{FF2B5EF4-FFF2-40B4-BE49-F238E27FC236}">
                <a16:creationId xmlns:a16="http://schemas.microsoft.com/office/drawing/2014/main" id="{903FA4BA-80F0-FC4D-B428-94C781B4F9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887073"/>
              </p:ext>
            </p:extLst>
          </p:nvPr>
        </p:nvGraphicFramePr>
        <p:xfrm>
          <a:off x="3002243" y="3207931"/>
          <a:ext cx="768159" cy="10839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8159">
                  <a:extLst>
                    <a:ext uri="{9D8B030D-6E8A-4147-A177-3AD203B41FA5}">
                      <a16:colId xmlns:a16="http://schemas.microsoft.com/office/drawing/2014/main" val="2190420361"/>
                    </a:ext>
                  </a:extLst>
                </a:gridCol>
              </a:tblGrid>
              <a:tr h="361328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전체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432419"/>
                  </a:ext>
                </a:extLst>
              </a:tr>
              <a:tr h="361328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모집 중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5561649"/>
                  </a:ext>
                </a:extLst>
              </a:tr>
              <a:tr h="361328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모집 완료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4581213"/>
                  </a:ext>
                </a:extLst>
              </a:tr>
            </a:tbl>
          </a:graphicData>
        </a:graphic>
      </p:graphicFrame>
      <p:sp>
        <p:nvSpPr>
          <p:cNvPr id="135" name="타원 134">
            <a:extLst>
              <a:ext uri="{FF2B5EF4-FFF2-40B4-BE49-F238E27FC236}">
                <a16:creationId xmlns:a16="http://schemas.microsoft.com/office/drawing/2014/main" id="{D1146BE7-BCFE-EDB8-5ADA-1F16D4D3204A}"/>
              </a:ext>
            </a:extLst>
          </p:cNvPr>
          <p:cNvSpPr/>
          <p:nvPr/>
        </p:nvSpPr>
        <p:spPr>
          <a:xfrm>
            <a:off x="4789410" y="5930635"/>
            <a:ext cx="131222" cy="1312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타원 135">
            <a:extLst>
              <a:ext uri="{FF2B5EF4-FFF2-40B4-BE49-F238E27FC236}">
                <a16:creationId xmlns:a16="http://schemas.microsoft.com/office/drawing/2014/main" id="{713D9B81-30B0-A90B-2CF6-78013216A7F1}"/>
              </a:ext>
            </a:extLst>
          </p:cNvPr>
          <p:cNvSpPr/>
          <p:nvPr/>
        </p:nvSpPr>
        <p:spPr>
          <a:xfrm>
            <a:off x="6611695" y="5930635"/>
            <a:ext cx="131222" cy="1312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7" name="연결선: 꺾임 146">
            <a:extLst>
              <a:ext uri="{FF2B5EF4-FFF2-40B4-BE49-F238E27FC236}">
                <a16:creationId xmlns:a16="http://schemas.microsoft.com/office/drawing/2014/main" id="{EFEDA1F9-0C34-CE11-B5BB-3EE76ACED278}"/>
              </a:ext>
            </a:extLst>
          </p:cNvPr>
          <p:cNvCxnSpPr/>
          <p:nvPr/>
        </p:nvCxnSpPr>
        <p:spPr>
          <a:xfrm rot="16200000" flipH="1">
            <a:off x="2436397" y="3105259"/>
            <a:ext cx="1758888" cy="1988695"/>
          </a:xfrm>
          <a:prstGeom prst="bentConnector3">
            <a:avLst>
              <a:gd name="adj1" fmla="val 100174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9" name="그룹 148">
            <a:extLst>
              <a:ext uri="{FF2B5EF4-FFF2-40B4-BE49-F238E27FC236}">
                <a16:creationId xmlns:a16="http://schemas.microsoft.com/office/drawing/2014/main" id="{262809FF-CA2F-3882-F955-5911A29F1E30}"/>
              </a:ext>
            </a:extLst>
          </p:cNvPr>
          <p:cNvGrpSpPr/>
          <p:nvPr/>
        </p:nvGrpSpPr>
        <p:grpSpPr>
          <a:xfrm>
            <a:off x="489867" y="3137625"/>
            <a:ext cx="266420" cy="307777"/>
            <a:chOff x="7394543" y="1579667"/>
            <a:chExt cx="266420" cy="307777"/>
          </a:xfrm>
        </p:grpSpPr>
        <p:sp>
          <p:nvSpPr>
            <p:cNvPr id="150" name="타원 149">
              <a:extLst>
                <a:ext uri="{FF2B5EF4-FFF2-40B4-BE49-F238E27FC236}">
                  <a16:creationId xmlns:a16="http://schemas.microsoft.com/office/drawing/2014/main" id="{9406A685-FC81-66C5-007D-B792EA880BDA}"/>
                </a:ext>
              </a:extLst>
            </p:cNvPr>
            <p:cNvSpPr/>
            <p:nvPr/>
          </p:nvSpPr>
          <p:spPr>
            <a:xfrm>
              <a:off x="7424116" y="1598847"/>
              <a:ext cx="234355" cy="2312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ko-KR" altLang="en-US" sz="1400" spc="-15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ECCAD263-4DC1-981E-A88E-207B69E270D4}"/>
                </a:ext>
              </a:extLst>
            </p:cNvPr>
            <p:cNvSpPr txBox="1"/>
            <p:nvPr/>
          </p:nvSpPr>
          <p:spPr>
            <a:xfrm>
              <a:off x="7394543" y="1579667"/>
              <a:ext cx="266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>
                  <a:solidFill>
                    <a:schemeClr val="bg1"/>
                  </a:solidFill>
                </a:rPr>
                <a:t>2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BD01B7B5-01E5-F7AC-16D8-4500541C4ACB}"/>
              </a:ext>
            </a:extLst>
          </p:cNvPr>
          <p:cNvGrpSpPr/>
          <p:nvPr/>
        </p:nvGrpSpPr>
        <p:grpSpPr>
          <a:xfrm>
            <a:off x="1742477" y="2774209"/>
            <a:ext cx="266420" cy="307777"/>
            <a:chOff x="7394543" y="1579667"/>
            <a:chExt cx="266420" cy="307777"/>
          </a:xfrm>
        </p:grpSpPr>
        <p:sp>
          <p:nvSpPr>
            <p:cNvPr id="153" name="타원 152">
              <a:extLst>
                <a:ext uri="{FF2B5EF4-FFF2-40B4-BE49-F238E27FC236}">
                  <a16:creationId xmlns:a16="http://schemas.microsoft.com/office/drawing/2014/main" id="{A7AB343F-84D6-919A-5ED4-B67478A3D32E}"/>
                </a:ext>
              </a:extLst>
            </p:cNvPr>
            <p:cNvSpPr/>
            <p:nvPr/>
          </p:nvSpPr>
          <p:spPr>
            <a:xfrm>
              <a:off x="7424116" y="1598847"/>
              <a:ext cx="234355" cy="2312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ko-KR" altLang="en-US" sz="1400" spc="-15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5D887196-861B-049A-171F-DBCAC2945ED6}"/>
                </a:ext>
              </a:extLst>
            </p:cNvPr>
            <p:cNvSpPr txBox="1"/>
            <p:nvPr/>
          </p:nvSpPr>
          <p:spPr>
            <a:xfrm>
              <a:off x="7394543" y="1579667"/>
              <a:ext cx="266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>
                  <a:solidFill>
                    <a:schemeClr val="bg1"/>
                  </a:solidFill>
                </a:rPr>
                <a:t>4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8" name="그룹 157">
            <a:extLst>
              <a:ext uri="{FF2B5EF4-FFF2-40B4-BE49-F238E27FC236}">
                <a16:creationId xmlns:a16="http://schemas.microsoft.com/office/drawing/2014/main" id="{AAE3C1E5-DB14-BA4A-C0CD-78C3E027FB8C}"/>
              </a:ext>
            </a:extLst>
          </p:cNvPr>
          <p:cNvGrpSpPr/>
          <p:nvPr/>
        </p:nvGrpSpPr>
        <p:grpSpPr>
          <a:xfrm>
            <a:off x="2706028" y="2757808"/>
            <a:ext cx="266420" cy="307777"/>
            <a:chOff x="7394543" y="1579667"/>
            <a:chExt cx="266420" cy="307777"/>
          </a:xfrm>
        </p:grpSpPr>
        <p:sp>
          <p:nvSpPr>
            <p:cNvPr id="159" name="타원 158">
              <a:extLst>
                <a:ext uri="{FF2B5EF4-FFF2-40B4-BE49-F238E27FC236}">
                  <a16:creationId xmlns:a16="http://schemas.microsoft.com/office/drawing/2014/main" id="{D246A087-1D39-0050-7F2B-5D14EED52FEE}"/>
                </a:ext>
              </a:extLst>
            </p:cNvPr>
            <p:cNvSpPr/>
            <p:nvPr/>
          </p:nvSpPr>
          <p:spPr>
            <a:xfrm>
              <a:off x="7424116" y="1598847"/>
              <a:ext cx="234355" cy="2312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ko-KR" altLang="en-US" sz="1400" spc="-15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5D07E030-389C-BBA7-EF79-EB84EBCC36B2}"/>
                </a:ext>
              </a:extLst>
            </p:cNvPr>
            <p:cNvSpPr txBox="1"/>
            <p:nvPr/>
          </p:nvSpPr>
          <p:spPr>
            <a:xfrm>
              <a:off x="7394543" y="1579667"/>
              <a:ext cx="266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>
                  <a:solidFill>
                    <a:schemeClr val="bg1"/>
                  </a:solidFill>
                </a:rPr>
                <a:t>8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1" name="그룹 160">
            <a:extLst>
              <a:ext uri="{FF2B5EF4-FFF2-40B4-BE49-F238E27FC236}">
                <a16:creationId xmlns:a16="http://schemas.microsoft.com/office/drawing/2014/main" id="{9A9C9B0A-722D-92E6-33A0-491BDCA36936}"/>
              </a:ext>
            </a:extLst>
          </p:cNvPr>
          <p:cNvGrpSpPr/>
          <p:nvPr/>
        </p:nvGrpSpPr>
        <p:grpSpPr>
          <a:xfrm>
            <a:off x="2887818" y="3132509"/>
            <a:ext cx="266420" cy="307777"/>
            <a:chOff x="7394543" y="1579667"/>
            <a:chExt cx="266420" cy="307777"/>
          </a:xfrm>
        </p:grpSpPr>
        <p:sp>
          <p:nvSpPr>
            <p:cNvPr id="162" name="타원 161">
              <a:extLst>
                <a:ext uri="{FF2B5EF4-FFF2-40B4-BE49-F238E27FC236}">
                  <a16:creationId xmlns:a16="http://schemas.microsoft.com/office/drawing/2014/main" id="{939EB1B2-C015-F0F9-C3AC-0C6DDB30F5CD}"/>
                </a:ext>
              </a:extLst>
            </p:cNvPr>
            <p:cNvSpPr/>
            <p:nvPr/>
          </p:nvSpPr>
          <p:spPr>
            <a:xfrm>
              <a:off x="7424116" y="1598847"/>
              <a:ext cx="234355" cy="2312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ko-KR" altLang="en-US" sz="1400" spc="-15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B34C3BED-0872-A2EB-59AC-40B2223626F1}"/>
                </a:ext>
              </a:extLst>
            </p:cNvPr>
            <p:cNvSpPr txBox="1"/>
            <p:nvPr/>
          </p:nvSpPr>
          <p:spPr>
            <a:xfrm>
              <a:off x="7394543" y="1579667"/>
              <a:ext cx="266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>
                  <a:solidFill>
                    <a:schemeClr val="bg1"/>
                  </a:solidFill>
                </a:rPr>
                <a:t>9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65" name="사각형: 둥근 모서리 164">
            <a:extLst>
              <a:ext uri="{FF2B5EF4-FFF2-40B4-BE49-F238E27FC236}">
                <a16:creationId xmlns:a16="http://schemas.microsoft.com/office/drawing/2014/main" id="{45D3C10B-54A7-74C3-A601-56AC4FEDED60}"/>
              </a:ext>
            </a:extLst>
          </p:cNvPr>
          <p:cNvSpPr/>
          <p:nvPr/>
        </p:nvSpPr>
        <p:spPr>
          <a:xfrm>
            <a:off x="555407" y="2419402"/>
            <a:ext cx="1156320" cy="307777"/>
          </a:xfrm>
          <a:prstGeom prst="round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65ED2425-7C5A-07A4-FAD1-058078FF61B8}"/>
              </a:ext>
            </a:extLst>
          </p:cNvPr>
          <p:cNvSpPr txBox="1"/>
          <p:nvPr/>
        </p:nvSpPr>
        <p:spPr>
          <a:xfrm>
            <a:off x="581209" y="2419118"/>
            <a:ext cx="9348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ko-KR" altLang="en-US" dirty="0"/>
              <a:t>서울</a:t>
            </a:r>
            <a:r>
              <a:rPr lang="en-US" altLang="ko-KR" dirty="0"/>
              <a:t>/</a:t>
            </a:r>
            <a:r>
              <a:rPr lang="ko-KR" altLang="en-US" dirty="0"/>
              <a:t>강남구</a:t>
            </a:r>
          </a:p>
        </p:txBody>
      </p:sp>
      <p:sp>
        <p:nvSpPr>
          <p:cNvPr id="167" name="이등변 삼각형 166">
            <a:extLst>
              <a:ext uri="{FF2B5EF4-FFF2-40B4-BE49-F238E27FC236}">
                <a16:creationId xmlns:a16="http://schemas.microsoft.com/office/drawing/2014/main" id="{23783EBA-024D-4C77-A1D6-02D7586E04AE}"/>
              </a:ext>
            </a:extLst>
          </p:cNvPr>
          <p:cNvSpPr/>
          <p:nvPr/>
        </p:nvSpPr>
        <p:spPr>
          <a:xfrm flipV="1">
            <a:off x="1480804" y="2500051"/>
            <a:ext cx="159637" cy="13761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1" name="연결선: 꺾임 170">
            <a:extLst>
              <a:ext uri="{FF2B5EF4-FFF2-40B4-BE49-F238E27FC236}">
                <a16:creationId xmlns:a16="http://schemas.microsoft.com/office/drawing/2014/main" id="{9FD03E24-40E4-C895-6204-2C565CB91C47}"/>
              </a:ext>
            </a:extLst>
          </p:cNvPr>
          <p:cNvCxnSpPr>
            <a:cxnSpLocks/>
          </p:cNvCxnSpPr>
          <p:nvPr/>
        </p:nvCxnSpPr>
        <p:spPr>
          <a:xfrm rot="16200000" flipV="1">
            <a:off x="498048" y="2657435"/>
            <a:ext cx="508979" cy="336718"/>
          </a:xfrm>
          <a:prstGeom prst="bentConnector4">
            <a:avLst>
              <a:gd name="adj1" fmla="val 481"/>
              <a:gd name="adj2" fmla="val 16789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3" name="그룹 172">
            <a:extLst>
              <a:ext uri="{FF2B5EF4-FFF2-40B4-BE49-F238E27FC236}">
                <a16:creationId xmlns:a16="http://schemas.microsoft.com/office/drawing/2014/main" id="{63F2EBAE-88F4-5BE3-7EDC-944FCB77FB3F}"/>
              </a:ext>
            </a:extLst>
          </p:cNvPr>
          <p:cNvGrpSpPr/>
          <p:nvPr/>
        </p:nvGrpSpPr>
        <p:grpSpPr>
          <a:xfrm>
            <a:off x="386230" y="2227386"/>
            <a:ext cx="266420" cy="307777"/>
            <a:chOff x="7394543" y="1579667"/>
            <a:chExt cx="266420" cy="307777"/>
          </a:xfrm>
        </p:grpSpPr>
        <p:sp>
          <p:nvSpPr>
            <p:cNvPr id="174" name="타원 173">
              <a:extLst>
                <a:ext uri="{FF2B5EF4-FFF2-40B4-BE49-F238E27FC236}">
                  <a16:creationId xmlns:a16="http://schemas.microsoft.com/office/drawing/2014/main" id="{D0E8535F-D3C9-3BDB-B22A-8765CE1C52EA}"/>
                </a:ext>
              </a:extLst>
            </p:cNvPr>
            <p:cNvSpPr/>
            <p:nvPr/>
          </p:nvSpPr>
          <p:spPr>
            <a:xfrm>
              <a:off x="7424116" y="1598847"/>
              <a:ext cx="234355" cy="2312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ko-KR" altLang="en-US" sz="1400" spc="-15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6205F2FA-00FB-CBEC-F4BA-BE56E0B261B4}"/>
                </a:ext>
              </a:extLst>
            </p:cNvPr>
            <p:cNvSpPr txBox="1"/>
            <p:nvPr/>
          </p:nvSpPr>
          <p:spPr>
            <a:xfrm>
              <a:off x="7394543" y="1579667"/>
              <a:ext cx="266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>
                  <a:solidFill>
                    <a:schemeClr val="bg1"/>
                  </a:solidFill>
                </a:rPr>
                <a:t>3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76" name="사각형: 둥근 모서리 175">
            <a:extLst>
              <a:ext uri="{FF2B5EF4-FFF2-40B4-BE49-F238E27FC236}">
                <a16:creationId xmlns:a16="http://schemas.microsoft.com/office/drawing/2014/main" id="{DD92B17E-E922-9207-EA63-68040A162B16}"/>
              </a:ext>
            </a:extLst>
          </p:cNvPr>
          <p:cNvSpPr/>
          <p:nvPr/>
        </p:nvSpPr>
        <p:spPr>
          <a:xfrm>
            <a:off x="2102647" y="1605822"/>
            <a:ext cx="1886093" cy="296158"/>
          </a:xfrm>
          <a:prstGeom prst="round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28B0A424-E273-2D8F-9CC1-03F24EBBDD94}"/>
              </a:ext>
            </a:extLst>
          </p:cNvPr>
          <p:cNvSpPr txBox="1"/>
          <p:nvPr/>
        </p:nvSpPr>
        <p:spPr>
          <a:xfrm>
            <a:off x="2094943" y="1605537"/>
            <a:ext cx="17572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en-US" altLang="ko-KR" dirty="0"/>
              <a:t>5</a:t>
            </a:r>
            <a:r>
              <a:rPr lang="ko-KR" altLang="en-US" dirty="0"/>
              <a:t>월 </a:t>
            </a:r>
            <a:r>
              <a:rPr lang="en-US" altLang="ko-KR" dirty="0"/>
              <a:t>1</a:t>
            </a:r>
            <a:r>
              <a:rPr lang="ko-KR" altLang="en-US" dirty="0"/>
              <a:t>일 수요일 </a:t>
            </a:r>
            <a:r>
              <a:rPr lang="en-US" altLang="ko-KR" dirty="0"/>
              <a:t>PM 02:00</a:t>
            </a:r>
            <a:endParaRPr lang="ko-KR" altLang="en-US" dirty="0"/>
          </a:p>
        </p:txBody>
      </p:sp>
      <p:sp>
        <p:nvSpPr>
          <p:cNvPr id="179" name="이등변 삼각형 178">
            <a:extLst>
              <a:ext uri="{FF2B5EF4-FFF2-40B4-BE49-F238E27FC236}">
                <a16:creationId xmlns:a16="http://schemas.microsoft.com/office/drawing/2014/main" id="{A26CE894-4A5F-E67F-103F-BA4DEA19E601}"/>
              </a:ext>
            </a:extLst>
          </p:cNvPr>
          <p:cNvSpPr/>
          <p:nvPr/>
        </p:nvSpPr>
        <p:spPr>
          <a:xfrm flipV="1">
            <a:off x="3745837" y="1685092"/>
            <a:ext cx="159637" cy="13761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1" name="직선 화살표 연결선 180">
            <a:extLst>
              <a:ext uri="{FF2B5EF4-FFF2-40B4-BE49-F238E27FC236}">
                <a16:creationId xmlns:a16="http://schemas.microsoft.com/office/drawing/2014/main" id="{C9512C8E-831E-42D5-F4EC-2915618F129A}"/>
              </a:ext>
            </a:extLst>
          </p:cNvPr>
          <p:cNvCxnSpPr>
            <a:stCxn id="7" idx="0"/>
          </p:cNvCxnSpPr>
          <p:nvPr/>
        </p:nvCxnSpPr>
        <p:spPr>
          <a:xfrm flipV="1">
            <a:off x="2158185" y="1943098"/>
            <a:ext cx="0" cy="9679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3" name="직선 화살표 연결선 182">
            <a:extLst>
              <a:ext uri="{FF2B5EF4-FFF2-40B4-BE49-F238E27FC236}">
                <a16:creationId xmlns:a16="http://schemas.microsoft.com/office/drawing/2014/main" id="{2F243399-A9A2-96A3-5E9E-E060F2F47B9B}"/>
              </a:ext>
            </a:extLst>
          </p:cNvPr>
          <p:cNvCxnSpPr>
            <a:stCxn id="12" idx="3"/>
          </p:cNvCxnSpPr>
          <p:nvPr/>
        </p:nvCxnSpPr>
        <p:spPr>
          <a:xfrm flipV="1">
            <a:off x="3856612" y="3064957"/>
            <a:ext cx="453577" cy="22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4" name="그룹 183">
            <a:extLst>
              <a:ext uri="{FF2B5EF4-FFF2-40B4-BE49-F238E27FC236}">
                <a16:creationId xmlns:a16="http://schemas.microsoft.com/office/drawing/2014/main" id="{982503E6-C163-086F-F4DE-DF7D449EECDE}"/>
              </a:ext>
            </a:extLst>
          </p:cNvPr>
          <p:cNvGrpSpPr/>
          <p:nvPr/>
        </p:nvGrpSpPr>
        <p:grpSpPr>
          <a:xfrm>
            <a:off x="1943290" y="1502641"/>
            <a:ext cx="266420" cy="307777"/>
            <a:chOff x="7394543" y="1579667"/>
            <a:chExt cx="266420" cy="307777"/>
          </a:xfrm>
        </p:grpSpPr>
        <p:sp>
          <p:nvSpPr>
            <p:cNvPr id="185" name="타원 184">
              <a:extLst>
                <a:ext uri="{FF2B5EF4-FFF2-40B4-BE49-F238E27FC236}">
                  <a16:creationId xmlns:a16="http://schemas.microsoft.com/office/drawing/2014/main" id="{1DB05BF1-4AA8-BF85-63AB-2228A6212C08}"/>
                </a:ext>
              </a:extLst>
            </p:cNvPr>
            <p:cNvSpPr/>
            <p:nvPr/>
          </p:nvSpPr>
          <p:spPr>
            <a:xfrm>
              <a:off x="7424116" y="1598847"/>
              <a:ext cx="234355" cy="2312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ko-KR" altLang="en-US" sz="1400" spc="-15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76814264-9815-2F6B-FF76-B0711F75FC90}"/>
                </a:ext>
              </a:extLst>
            </p:cNvPr>
            <p:cNvSpPr txBox="1"/>
            <p:nvPr/>
          </p:nvSpPr>
          <p:spPr>
            <a:xfrm>
              <a:off x="7394543" y="1579667"/>
              <a:ext cx="266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>
                  <a:solidFill>
                    <a:schemeClr val="bg1"/>
                  </a:solidFill>
                </a:rPr>
                <a:t>7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87" name="사각형: 둥근 모서리 186">
            <a:extLst>
              <a:ext uri="{FF2B5EF4-FFF2-40B4-BE49-F238E27FC236}">
                <a16:creationId xmlns:a16="http://schemas.microsoft.com/office/drawing/2014/main" id="{0EDD2E7D-B110-1838-6F2A-96531AA1C6D2}"/>
              </a:ext>
            </a:extLst>
          </p:cNvPr>
          <p:cNvSpPr/>
          <p:nvPr/>
        </p:nvSpPr>
        <p:spPr>
          <a:xfrm>
            <a:off x="4364052" y="2911069"/>
            <a:ext cx="778120" cy="307777"/>
          </a:xfrm>
          <a:prstGeom prst="round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5B16E1AE-614D-1694-5565-50DF1F762F0A}"/>
              </a:ext>
            </a:extLst>
          </p:cNvPr>
          <p:cNvSpPr txBox="1"/>
          <p:nvPr/>
        </p:nvSpPr>
        <p:spPr>
          <a:xfrm>
            <a:off x="4472095" y="2911069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ko-KR" altLang="en-US"/>
              <a:t>전체</a:t>
            </a:r>
            <a:endParaRPr lang="ko-KR" altLang="en-US" dirty="0"/>
          </a:p>
        </p:txBody>
      </p:sp>
      <p:sp>
        <p:nvSpPr>
          <p:cNvPr id="189" name="이등변 삼각형 188">
            <a:extLst>
              <a:ext uri="{FF2B5EF4-FFF2-40B4-BE49-F238E27FC236}">
                <a16:creationId xmlns:a16="http://schemas.microsoft.com/office/drawing/2014/main" id="{4050208E-0767-402F-1110-11F0C0B97B0D}"/>
              </a:ext>
            </a:extLst>
          </p:cNvPr>
          <p:cNvSpPr/>
          <p:nvPr/>
        </p:nvSpPr>
        <p:spPr>
          <a:xfrm flipV="1">
            <a:off x="4890570" y="2991718"/>
            <a:ext cx="159637" cy="13761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0" name="그룹 199">
            <a:extLst>
              <a:ext uri="{FF2B5EF4-FFF2-40B4-BE49-F238E27FC236}">
                <a16:creationId xmlns:a16="http://schemas.microsoft.com/office/drawing/2014/main" id="{DA034C67-6D1D-4FCE-C454-057AD67134AA}"/>
              </a:ext>
            </a:extLst>
          </p:cNvPr>
          <p:cNvGrpSpPr/>
          <p:nvPr/>
        </p:nvGrpSpPr>
        <p:grpSpPr>
          <a:xfrm>
            <a:off x="4364052" y="4093070"/>
            <a:ext cx="2832665" cy="2038053"/>
            <a:chOff x="4364052" y="4093070"/>
            <a:chExt cx="2832665" cy="2038053"/>
          </a:xfrm>
        </p:grpSpPr>
        <p:grpSp>
          <p:nvGrpSpPr>
            <p:cNvPr id="197" name="그룹 196">
              <a:extLst>
                <a:ext uri="{FF2B5EF4-FFF2-40B4-BE49-F238E27FC236}">
                  <a16:creationId xmlns:a16="http://schemas.microsoft.com/office/drawing/2014/main" id="{5468DB00-73B4-C388-2B90-347542ED1C8D}"/>
                </a:ext>
              </a:extLst>
            </p:cNvPr>
            <p:cNvGrpSpPr/>
            <p:nvPr/>
          </p:nvGrpSpPr>
          <p:grpSpPr>
            <a:xfrm>
              <a:off x="4364052" y="4093070"/>
              <a:ext cx="2832665" cy="2038053"/>
              <a:chOff x="4364052" y="4093070"/>
              <a:chExt cx="2832665" cy="2038053"/>
            </a:xfrm>
          </p:grpSpPr>
          <p:sp>
            <p:nvSpPr>
              <p:cNvPr id="144" name="직사각형 143">
                <a:extLst>
                  <a:ext uri="{FF2B5EF4-FFF2-40B4-BE49-F238E27FC236}">
                    <a16:creationId xmlns:a16="http://schemas.microsoft.com/office/drawing/2014/main" id="{A47E31AC-9686-7EE9-87AF-7CE8D5C7936A}"/>
                  </a:ext>
                </a:extLst>
              </p:cNvPr>
              <p:cNvSpPr/>
              <p:nvPr/>
            </p:nvSpPr>
            <p:spPr>
              <a:xfrm>
                <a:off x="4364052" y="4093070"/>
                <a:ext cx="2832665" cy="203805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24" name="그림 123">
                <a:extLst>
                  <a:ext uri="{FF2B5EF4-FFF2-40B4-BE49-F238E27FC236}">
                    <a16:creationId xmlns:a16="http://schemas.microsoft.com/office/drawing/2014/main" id="{8B0F9BA0-C987-7FEF-FF0C-B2D1DD63007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t="18818"/>
              <a:stretch/>
            </p:blipFill>
            <p:spPr>
              <a:xfrm>
                <a:off x="4505714" y="4407974"/>
                <a:ext cx="2627977" cy="1168958"/>
              </a:xfrm>
              <a:prstGeom prst="rect">
                <a:avLst/>
              </a:prstGeom>
            </p:spPr>
          </p:pic>
          <p:pic>
            <p:nvPicPr>
              <p:cNvPr id="127" name="그림 126">
                <a:extLst>
                  <a:ext uri="{FF2B5EF4-FFF2-40B4-BE49-F238E27FC236}">
                    <a16:creationId xmlns:a16="http://schemas.microsoft.com/office/drawing/2014/main" id="{3192C2AF-ADAE-7E6C-846B-A275C98586F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6896" t="-829" r="57035" b="87279"/>
              <a:stretch/>
            </p:blipFill>
            <p:spPr>
              <a:xfrm>
                <a:off x="5367058" y="4158452"/>
                <a:ext cx="941557" cy="267453"/>
              </a:xfrm>
              <a:prstGeom prst="rect">
                <a:avLst/>
              </a:prstGeom>
            </p:spPr>
          </p:pic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0D3013BA-24D3-DE62-3EB3-D8D4B622E13C}"/>
                  </a:ext>
                </a:extLst>
              </p:cNvPr>
              <p:cNvSpPr txBox="1"/>
              <p:nvPr/>
            </p:nvSpPr>
            <p:spPr>
              <a:xfrm>
                <a:off x="5084659" y="4159201"/>
                <a:ext cx="22054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spc="-150" dirty="0"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&lt;</a:t>
                </a:r>
                <a:endParaRPr lang="ko-KR" altLang="en-US" sz="1200" spc="-150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endParaRPr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31A864E3-8FF4-4163-1A58-10799622BD4F}"/>
                  </a:ext>
                </a:extLst>
              </p:cNvPr>
              <p:cNvSpPr txBox="1"/>
              <p:nvPr/>
            </p:nvSpPr>
            <p:spPr>
              <a:xfrm>
                <a:off x="6307536" y="4167961"/>
                <a:ext cx="2311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spc="-150" dirty="0"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&gt;</a:t>
                </a:r>
                <a:endParaRPr lang="ko-KR" altLang="en-US" sz="1200" spc="-150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endParaRPr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7791D8CF-343A-35AB-DA6B-3832BD84D68C}"/>
                  </a:ext>
                </a:extLst>
              </p:cNvPr>
              <p:cNvSpPr txBox="1"/>
              <p:nvPr/>
            </p:nvSpPr>
            <p:spPr>
              <a:xfrm>
                <a:off x="4461280" y="5595928"/>
                <a:ext cx="81785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>
                  <a:defRPr sz="1400" spc="-150"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defRPr>
                </a:lvl1pPr>
              </a:lstStyle>
              <a:p>
                <a:r>
                  <a:rPr lang="en-US" altLang="ko-KR" dirty="0"/>
                  <a:t>AM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06:00</a:t>
                </a:r>
                <a:endParaRPr lang="ko-KR" altLang="en-US" dirty="0"/>
              </a:p>
            </p:txBody>
          </p:sp>
          <p:cxnSp>
            <p:nvCxnSpPr>
              <p:cNvPr id="134" name="직선 연결선 133">
                <a:extLst>
                  <a:ext uri="{FF2B5EF4-FFF2-40B4-BE49-F238E27FC236}">
                    <a16:creationId xmlns:a16="http://schemas.microsoft.com/office/drawing/2014/main" id="{5D78BD9E-3F53-BEE8-C911-B71B0D95CCF8}"/>
                  </a:ext>
                </a:extLst>
              </p:cNvPr>
              <p:cNvCxnSpPr/>
              <p:nvPr/>
            </p:nvCxnSpPr>
            <p:spPr>
              <a:xfrm>
                <a:off x="4925504" y="5955538"/>
                <a:ext cx="185856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B9FA0A0D-F128-8F7C-DAAA-953A74B6DF2D}"/>
                  </a:ext>
                </a:extLst>
              </p:cNvPr>
              <p:cNvSpPr txBox="1"/>
              <p:nvPr/>
            </p:nvSpPr>
            <p:spPr>
              <a:xfrm>
                <a:off x="6273188" y="5595928"/>
                <a:ext cx="81785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>
                  <a:defRPr sz="1400" spc="-150"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defRPr>
                </a:lvl1pPr>
              </a:lstStyle>
              <a:p>
                <a:r>
                  <a:rPr lang="en-US" altLang="ko-KR" dirty="0"/>
                  <a:t>AM 02:00</a:t>
                </a:r>
                <a:endParaRPr lang="ko-KR" altLang="en-US" dirty="0"/>
              </a:p>
            </p:txBody>
          </p:sp>
        </p:grpSp>
        <p:sp>
          <p:nvSpPr>
            <p:cNvPr id="194" name="타원 193">
              <a:extLst>
                <a:ext uri="{FF2B5EF4-FFF2-40B4-BE49-F238E27FC236}">
                  <a16:creationId xmlns:a16="http://schemas.microsoft.com/office/drawing/2014/main" id="{6EBB5DBF-956E-E930-5DC6-9AEAB706B9F7}"/>
                </a:ext>
              </a:extLst>
            </p:cNvPr>
            <p:cNvSpPr/>
            <p:nvPr/>
          </p:nvSpPr>
          <p:spPr>
            <a:xfrm>
              <a:off x="4825304" y="5883838"/>
              <a:ext cx="131222" cy="13122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5" name="타원 194">
              <a:extLst>
                <a:ext uri="{FF2B5EF4-FFF2-40B4-BE49-F238E27FC236}">
                  <a16:creationId xmlns:a16="http://schemas.microsoft.com/office/drawing/2014/main" id="{41A45B46-41D1-E7CC-15C8-33B8853513E4}"/>
                </a:ext>
              </a:extLst>
            </p:cNvPr>
            <p:cNvSpPr/>
            <p:nvPr/>
          </p:nvSpPr>
          <p:spPr>
            <a:xfrm>
              <a:off x="6692412" y="5883838"/>
              <a:ext cx="131222" cy="13122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9" name="직사각형 208">
            <a:extLst>
              <a:ext uri="{FF2B5EF4-FFF2-40B4-BE49-F238E27FC236}">
                <a16:creationId xmlns:a16="http://schemas.microsoft.com/office/drawing/2014/main" id="{C82AAF91-1A88-5998-0915-92AA62F0140D}"/>
              </a:ext>
            </a:extLst>
          </p:cNvPr>
          <p:cNvSpPr/>
          <p:nvPr/>
        </p:nvSpPr>
        <p:spPr>
          <a:xfrm>
            <a:off x="1772050" y="5653859"/>
            <a:ext cx="2176379" cy="65345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8" name="그룹 207">
            <a:extLst>
              <a:ext uri="{FF2B5EF4-FFF2-40B4-BE49-F238E27FC236}">
                <a16:creationId xmlns:a16="http://schemas.microsoft.com/office/drawing/2014/main" id="{C2582759-A020-E1D3-04B2-D3FE76DFD849}"/>
              </a:ext>
            </a:extLst>
          </p:cNvPr>
          <p:cNvGrpSpPr/>
          <p:nvPr/>
        </p:nvGrpSpPr>
        <p:grpSpPr>
          <a:xfrm>
            <a:off x="1971903" y="5766020"/>
            <a:ext cx="1870948" cy="411055"/>
            <a:chOff x="-2340657" y="5321192"/>
            <a:chExt cx="1870948" cy="411055"/>
          </a:xfrm>
        </p:grpSpPr>
        <p:cxnSp>
          <p:nvCxnSpPr>
            <p:cNvPr id="206" name="직선 연결선 205">
              <a:extLst>
                <a:ext uri="{FF2B5EF4-FFF2-40B4-BE49-F238E27FC236}">
                  <a16:creationId xmlns:a16="http://schemas.microsoft.com/office/drawing/2014/main" id="{E7367846-9290-60C3-359B-53F09BDDA5A4}"/>
                </a:ext>
              </a:extLst>
            </p:cNvPr>
            <p:cNvCxnSpPr/>
            <p:nvPr/>
          </p:nvCxnSpPr>
          <p:spPr>
            <a:xfrm>
              <a:off x="-1190146" y="5661539"/>
              <a:ext cx="720437" cy="0"/>
            </a:xfrm>
            <a:prstGeom prst="line">
              <a:avLst/>
            </a:prstGeom>
            <a:ln>
              <a:solidFill>
                <a:srgbClr val="D1D1D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7C6FBA62-5000-EE7D-BD93-3AEC553D339B}"/>
                </a:ext>
              </a:extLst>
            </p:cNvPr>
            <p:cNvSpPr txBox="1"/>
            <p:nvPr/>
          </p:nvSpPr>
          <p:spPr>
            <a:xfrm>
              <a:off x="-2273344" y="5321192"/>
              <a:ext cx="80823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/>
                <a:t>PM</a:t>
              </a:r>
              <a:r>
                <a:rPr lang="ko-KR" altLang="en-US" dirty="0"/>
                <a:t> </a:t>
              </a:r>
              <a:r>
                <a:rPr lang="en-US" altLang="ko-KR" dirty="0"/>
                <a:t>02:00</a:t>
              </a:r>
              <a:endParaRPr lang="ko-KR" altLang="en-US" dirty="0"/>
            </a:p>
          </p:txBody>
        </p:sp>
        <p:cxnSp>
          <p:nvCxnSpPr>
            <p:cNvPr id="193" name="직선 연결선 192">
              <a:extLst>
                <a:ext uri="{FF2B5EF4-FFF2-40B4-BE49-F238E27FC236}">
                  <a16:creationId xmlns:a16="http://schemas.microsoft.com/office/drawing/2014/main" id="{37234EE3-E5A8-C593-6302-91E570D4810A}"/>
                </a:ext>
              </a:extLst>
            </p:cNvPr>
            <p:cNvCxnSpPr/>
            <p:nvPr/>
          </p:nvCxnSpPr>
          <p:spPr>
            <a:xfrm>
              <a:off x="-1792755" y="5656914"/>
              <a:ext cx="53836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9" name="타원 198">
              <a:extLst>
                <a:ext uri="{FF2B5EF4-FFF2-40B4-BE49-F238E27FC236}">
                  <a16:creationId xmlns:a16="http://schemas.microsoft.com/office/drawing/2014/main" id="{ED64434B-B50F-5DB7-44D2-0556054AC485}"/>
                </a:ext>
              </a:extLst>
            </p:cNvPr>
            <p:cNvSpPr/>
            <p:nvPr/>
          </p:nvSpPr>
          <p:spPr>
            <a:xfrm>
              <a:off x="-1317091" y="5595928"/>
              <a:ext cx="131222" cy="13122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04" name="직선 연결선 203">
              <a:extLst>
                <a:ext uri="{FF2B5EF4-FFF2-40B4-BE49-F238E27FC236}">
                  <a16:creationId xmlns:a16="http://schemas.microsoft.com/office/drawing/2014/main" id="{3E228713-C416-B94A-A6A3-0818C1EC6233}"/>
                </a:ext>
              </a:extLst>
            </p:cNvPr>
            <p:cNvCxnSpPr/>
            <p:nvPr/>
          </p:nvCxnSpPr>
          <p:spPr>
            <a:xfrm>
              <a:off x="-2340657" y="5652946"/>
              <a:ext cx="541275" cy="0"/>
            </a:xfrm>
            <a:prstGeom prst="line">
              <a:avLst/>
            </a:prstGeom>
            <a:ln>
              <a:solidFill>
                <a:srgbClr val="D1D1D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8" name="타원 197">
              <a:extLst>
                <a:ext uri="{FF2B5EF4-FFF2-40B4-BE49-F238E27FC236}">
                  <a16:creationId xmlns:a16="http://schemas.microsoft.com/office/drawing/2014/main" id="{5ECE4844-C79C-AA51-57AE-9707C691AE2C}"/>
                </a:ext>
              </a:extLst>
            </p:cNvPr>
            <p:cNvSpPr/>
            <p:nvPr/>
          </p:nvSpPr>
          <p:spPr>
            <a:xfrm>
              <a:off x="-1858366" y="5601025"/>
              <a:ext cx="131222" cy="13122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077C2609-38C7-278E-8D12-91EF7DA1E1B9}"/>
                </a:ext>
              </a:extLst>
            </p:cNvPr>
            <p:cNvSpPr txBox="1"/>
            <p:nvPr/>
          </p:nvSpPr>
          <p:spPr>
            <a:xfrm>
              <a:off x="-1561043" y="5321192"/>
              <a:ext cx="80823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/>
                <a:t>PM 04:00</a:t>
              </a:r>
              <a:endParaRPr lang="ko-KR" altLang="en-US" dirty="0"/>
            </a:p>
          </p:txBody>
        </p:sp>
      </p:grpSp>
      <p:cxnSp>
        <p:nvCxnSpPr>
          <p:cNvPr id="216" name="직선 화살표 연결선 215">
            <a:extLst>
              <a:ext uri="{FF2B5EF4-FFF2-40B4-BE49-F238E27FC236}">
                <a16:creationId xmlns:a16="http://schemas.microsoft.com/office/drawing/2014/main" id="{8933A258-05B5-DAE0-B1AD-4A90C9613C8D}"/>
              </a:ext>
            </a:extLst>
          </p:cNvPr>
          <p:cNvCxnSpPr/>
          <p:nvPr/>
        </p:nvCxnSpPr>
        <p:spPr>
          <a:xfrm flipH="1">
            <a:off x="3653326" y="5883838"/>
            <a:ext cx="82956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7" name="직사각형 216">
            <a:extLst>
              <a:ext uri="{FF2B5EF4-FFF2-40B4-BE49-F238E27FC236}">
                <a16:creationId xmlns:a16="http://schemas.microsoft.com/office/drawing/2014/main" id="{7AFE7486-5C1E-6D47-7CC2-C7130FD6A08F}"/>
              </a:ext>
            </a:extLst>
          </p:cNvPr>
          <p:cNvSpPr/>
          <p:nvPr/>
        </p:nvSpPr>
        <p:spPr>
          <a:xfrm>
            <a:off x="4501159" y="5613839"/>
            <a:ext cx="2627977" cy="483935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5" name="그룹 154">
            <a:extLst>
              <a:ext uri="{FF2B5EF4-FFF2-40B4-BE49-F238E27FC236}">
                <a16:creationId xmlns:a16="http://schemas.microsoft.com/office/drawing/2014/main" id="{0BE2AE19-448E-4B2A-EA50-545C74DC972D}"/>
              </a:ext>
            </a:extLst>
          </p:cNvPr>
          <p:cNvGrpSpPr/>
          <p:nvPr/>
        </p:nvGrpSpPr>
        <p:grpSpPr>
          <a:xfrm>
            <a:off x="4201258" y="3909108"/>
            <a:ext cx="266420" cy="307777"/>
            <a:chOff x="7394543" y="1579667"/>
            <a:chExt cx="266420" cy="307777"/>
          </a:xfrm>
        </p:grpSpPr>
        <p:sp>
          <p:nvSpPr>
            <p:cNvPr id="156" name="타원 155">
              <a:extLst>
                <a:ext uri="{FF2B5EF4-FFF2-40B4-BE49-F238E27FC236}">
                  <a16:creationId xmlns:a16="http://schemas.microsoft.com/office/drawing/2014/main" id="{2E8B1AAC-34AE-17D9-E073-003341D650B9}"/>
                </a:ext>
              </a:extLst>
            </p:cNvPr>
            <p:cNvSpPr/>
            <p:nvPr/>
          </p:nvSpPr>
          <p:spPr>
            <a:xfrm>
              <a:off x="7424116" y="1598847"/>
              <a:ext cx="234355" cy="2312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ko-KR" altLang="en-US" sz="1400" spc="-15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581FE2E9-53FF-3CE4-0A2A-26F1EEFF6601}"/>
                </a:ext>
              </a:extLst>
            </p:cNvPr>
            <p:cNvSpPr txBox="1"/>
            <p:nvPr/>
          </p:nvSpPr>
          <p:spPr>
            <a:xfrm>
              <a:off x="7394543" y="1579667"/>
              <a:ext cx="266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>
                  <a:solidFill>
                    <a:schemeClr val="bg1"/>
                  </a:solidFill>
                </a:rPr>
                <a:t>5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18" name="그룹 217">
            <a:extLst>
              <a:ext uri="{FF2B5EF4-FFF2-40B4-BE49-F238E27FC236}">
                <a16:creationId xmlns:a16="http://schemas.microsoft.com/office/drawing/2014/main" id="{D2C73285-1B7B-7B15-23CE-C0117F838474}"/>
              </a:ext>
            </a:extLst>
          </p:cNvPr>
          <p:cNvGrpSpPr/>
          <p:nvPr/>
        </p:nvGrpSpPr>
        <p:grpSpPr>
          <a:xfrm>
            <a:off x="1600745" y="5513354"/>
            <a:ext cx="266420" cy="307777"/>
            <a:chOff x="7394543" y="1579667"/>
            <a:chExt cx="266420" cy="307777"/>
          </a:xfrm>
        </p:grpSpPr>
        <p:sp>
          <p:nvSpPr>
            <p:cNvPr id="219" name="타원 218">
              <a:extLst>
                <a:ext uri="{FF2B5EF4-FFF2-40B4-BE49-F238E27FC236}">
                  <a16:creationId xmlns:a16="http://schemas.microsoft.com/office/drawing/2014/main" id="{3C22FDD5-5163-3F11-E58E-DCFB24F9E850}"/>
                </a:ext>
              </a:extLst>
            </p:cNvPr>
            <p:cNvSpPr/>
            <p:nvPr/>
          </p:nvSpPr>
          <p:spPr>
            <a:xfrm>
              <a:off x="7424116" y="1598847"/>
              <a:ext cx="234355" cy="2312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ko-KR" altLang="en-US" sz="1400" spc="-15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31547B2C-E2BC-6A20-0022-F59C051A8766}"/>
                </a:ext>
              </a:extLst>
            </p:cNvPr>
            <p:cNvSpPr txBox="1"/>
            <p:nvPr/>
          </p:nvSpPr>
          <p:spPr>
            <a:xfrm>
              <a:off x="7394543" y="1579667"/>
              <a:ext cx="266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>
                  <a:solidFill>
                    <a:schemeClr val="bg1"/>
                  </a:solidFill>
                </a:rPr>
                <a:t>6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1" name="그룹 220">
            <a:extLst>
              <a:ext uri="{FF2B5EF4-FFF2-40B4-BE49-F238E27FC236}">
                <a16:creationId xmlns:a16="http://schemas.microsoft.com/office/drawing/2014/main" id="{E806464D-4561-1C5F-C161-3B4B985035FB}"/>
              </a:ext>
            </a:extLst>
          </p:cNvPr>
          <p:cNvGrpSpPr/>
          <p:nvPr/>
        </p:nvGrpSpPr>
        <p:grpSpPr>
          <a:xfrm>
            <a:off x="4217449" y="2778986"/>
            <a:ext cx="348172" cy="307777"/>
            <a:chOff x="7355631" y="1579667"/>
            <a:chExt cx="348172" cy="307777"/>
          </a:xfrm>
        </p:grpSpPr>
        <p:sp>
          <p:nvSpPr>
            <p:cNvPr id="222" name="타원 221">
              <a:extLst>
                <a:ext uri="{FF2B5EF4-FFF2-40B4-BE49-F238E27FC236}">
                  <a16:creationId xmlns:a16="http://schemas.microsoft.com/office/drawing/2014/main" id="{395D9A48-D018-3DCA-8D21-63C362C9CFE4}"/>
                </a:ext>
              </a:extLst>
            </p:cNvPr>
            <p:cNvSpPr/>
            <p:nvPr/>
          </p:nvSpPr>
          <p:spPr>
            <a:xfrm>
              <a:off x="7424116" y="1598847"/>
              <a:ext cx="234355" cy="2312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ko-KR" altLang="en-US" sz="1400" spc="-15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07FCEF56-7D1B-8B25-9D8A-305536318077}"/>
                </a:ext>
              </a:extLst>
            </p:cNvPr>
            <p:cNvSpPr txBox="1"/>
            <p:nvPr/>
          </p:nvSpPr>
          <p:spPr>
            <a:xfrm>
              <a:off x="7355631" y="1579667"/>
              <a:ext cx="3481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>
                  <a:solidFill>
                    <a:schemeClr val="bg1"/>
                  </a:solidFill>
                </a:rPr>
                <a:t>10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945547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CC31CCBA-02CD-5BF0-6E1F-E53173BCEC61}"/>
              </a:ext>
            </a:extLst>
          </p:cNvPr>
          <p:cNvSpPr/>
          <p:nvPr/>
        </p:nvSpPr>
        <p:spPr>
          <a:xfrm>
            <a:off x="7662415" y="3842371"/>
            <a:ext cx="855122" cy="307776"/>
          </a:xfrm>
          <a:prstGeom prst="round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4D52F44E-972C-B556-D615-D7F3CC87DC83}"/>
              </a:ext>
            </a:extLst>
          </p:cNvPr>
          <p:cNvSpPr/>
          <p:nvPr/>
        </p:nvSpPr>
        <p:spPr>
          <a:xfrm>
            <a:off x="7667425" y="4249285"/>
            <a:ext cx="855122" cy="307776"/>
          </a:xfrm>
          <a:prstGeom prst="round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C63E521F-0790-53A1-D82B-03EADD2D372D}"/>
              </a:ext>
            </a:extLst>
          </p:cNvPr>
          <p:cNvSpPr/>
          <p:nvPr/>
        </p:nvSpPr>
        <p:spPr>
          <a:xfrm>
            <a:off x="7674479" y="4632561"/>
            <a:ext cx="855122" cy="307776"/>
          </a:xfrm>
          <a:prstGeom prst="round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A21B2AC-30E9-7902-CB48-60870211AD35}"/>
              </a:ext>
            </a:extLst>
          </p:cNvPr>
          <p:cNvSpPr/>
          <p:nvPr/>
        </p:nvSpPr>
        <p:spPr>
          <a:xfrm>
            <a:off x="246788" y="1375319"/>
            <a:ext cx="8820048" cy="529875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55A051A1-CAC1-F9DA-3E29-266997D10A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3249255"/>
              </p:ext>
            </p:extLst>
          </p:nvPr>
        </p:nvGraphicFramePr>
        <p:xfrm>
          <a:off x="270164" y="183921"/>
          <a:ext cx="11668991" cy="10422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00598">
                  <a:extLst>
                    <a:ext uri="{9D8B030D-6E8A-4147-A177-3AD203B41FA5}">
                      <a16:colId xmlns:a16="http://schemas.microsoft.com/office/drawing/2014/main" val="606125545"/>
                    </a:ext>
                  </a:extLst>
                </a:gridCol>
                <a:gridCol w="10168393">
                  <a:extLst>
                    <a:ext uri="{9D8B030D-6E8A-4147-A177-3AD203B41FA5}">
                      <a16:colId xmlns:a16="http://schemas.microsoft.com/office/drawing/2014/main" val="3285815456"/>
                    </a:ext>
                  </a:extLst>
                </a:gridCol>
              </a:tblGrid>
              <a:tr h="34740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400" kern="1200" spc="-150" dirty="0" err="1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화면명</a:t>
                      </a:r>
                      <a:endParaRPr lang="ko-KR" altLang="en-US" sz="14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FA TEAM &gt; Team Match &gt; </a:t>
                      </a:r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경기 신청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3594915"/>
                  </a:ext>
                </a:extLst>
              </a:tr>
              <a:tr h="34740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참고 요구사항 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4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2421481"/>
                  </a:ext>
                </a:extLst>
              </a:tr>
              <a:tr h="34740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비고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작성자 </a:t>
                      </a:r>
                      <a:r>
                        <a:rPr lang="en-US" altLang="ko-KR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: </a:t>
                      </a:r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임경란 </a:t>
                      </a:r>
                      <a:r>
                        <a:rPr lang="en-US" altLang="ko-KR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/ </a:t>
                      </a:r>
                      <a:r>
                        <a:rPr lang="ko-KR" altLang="en-US" sz="1400" kern="1200" spc="-150" dirty="0">
                          <a:solidFill>
                            <a:srgbClr val="C00000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팀 수준 </a:t>
                      </a:r>
                      <a:r>
                        <a:rPr lang="ko-KR" altLang="en-US" sz="1400" kern="1200" spc="-150" dirty="0" err="1">
                          <a:solidFill>
                            <a:srgbClr val="C00000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입력값</a:t>
                      </a:r>
                      <a:r>
                        <a:rPr lang="ko-KR" altLang="en-US" sz="1400" kern="1200" spc="-150" dirty="0">
                          <a:solidFill>
                            <a:srgbClr val="C00000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  추가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5619919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EC8CC74C-0593-602D-2512-0FEAED5F6C61}"/>
              </a:ext>
            </a:extLst>
          </p:cNvPr>
          <p:cNvSpPr/>
          <p:nvPr/>
        </p:nvSpPr>
        <p:spPr>
          <a:xfrm>
            <a:off x="510072" y="1485898"/>
            <a:ext cx="1059873" cy="4572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spc="-150" dirty="0">
                <a:solidFill>
                  <a:schemeClr val="tx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Football Agora</a:t>
            </a:r>
            <a:endParaRPr lang="ko-KR" altLang="en-US" sz="1400" spc="-150" dirty="0">
              <a:solidFill>
                <a:schemeClr val="tx1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74E9220-9A8E-796A-5283-AB05F6EB48D5}"/>
              </a:ext>
            </a:extLst>
          </p:cNvPr>
          <p:cNvSpPr txBox="1"/>
          <p:nvPr/>
        </p:nvSpPr>
        <p:spPr>
          <a:xfrm>
            <a:off x="12676908" y="790544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글씨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FA2B98D-937D-EB84-9177-90EBEDA5ADA1}"/>
              </a:ext>
            </a:extLst>
          </p:cNvPr>
          <p:cNvSpPr txBox="1"/>
          <p:nvPr/>
        </p:nvSpPr>
        <p:spPr>
          <a:xfrm>
            <a:off x="12728861" y="1176462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ko-KR" altLang="en-US"/>
              <a:t>글씨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BE562E7-A226-46C0-7BBD-26EC449B3E72}"/>
              </a:ext>
            </a:extLst>
          </p:cNvPr>
          <p:cNvSpPr txBox="1"/>
          <p:nvPr/>
        </p:nvSpPr>
        <p:spPr>
          <a:xfrm>
            <a:off x="7841819" y="1569025"/>
            <a:ext cx="7360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ko-KR" altLang="en-US" dirty="0"/>
              <a:t>홍길동님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DDE6BF07-CB30-BF13-AE0D-F12F3EA33A3C}"/>
              </a:ext>
            </a:extLst>
          </p:cNvPr>
          <p:cNvGrpSpPr/>
          <p:nvPr/>
        </p:nvGrpSpPr>
        <p:grpSpPr>
          <a:xfrm>
            <a:off x="8517537" y="1519556"/>
            <a:ext cx="326367" cy="326367"/>
            <a:chOff x="12487836" y="2521850"/>
            <a:chExt cx="381000" cy="381000"/>
          </a:xfrm>
        </p:grpSpPr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7D562273-A3BC-1A5D-285E-16E10F9D3E09}"/>
                </a:ext>
              </a:extLst>
            </p:cNvPr>
            <p:cNvSpPr/>
            <p:nvPr/>
          </p:nvSpPr>
          <p:spPr>
            <a:xfrm>
              <a:off x="12487836" y="2521850"/>
              <a:ext cx="381000" cy="381000"/>
            </a:xfrm>
            <a:prstGeom prst="ellipse">
              <a:avLst/>
            </a:prstGeom>
            <a:solidFill>
              <a:srgbClr val="D1D1D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9" name="그림 18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891EA92A-83E9-5860-E73D-B283B04FA9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543698" y="2579140"/>
              <a:ext cx="266420" cy="266420"/>
            </a:xfrm>
            <a:prstGeom prst="rect">
              <a:avLst/>
            </a:prstGeom>
          </p:spPr>
        </p:pic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884D5DEE-4EE8-76E6-F6A8-D3FE786B1FA2}"/>
              </a:ext>
            </a:extLst>
          </p:cNvPr>
          <p:cNvSpPr txBox="1"/>
          <p:nvPr/>
        </p:nvSpPr>
        <p:spPr>
          <a:xfrm>
            <a:off x="989336" y="3449774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ko-KR" altLang="en-US" dirty="0" err="1"/>
              <a:t>팀명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DA2813A-AFC7-1D38-A8D2-027143BE5541}"/>
              </a:ext>
            </a:extLst>
          </p:cNvPr>
          <p:cNvSpPr txBox="1"/>
          <p:nvPr/>
        </p:nvSpPr>
        <p:spPr>
          <a:xfrm>
            <a:off x="2192266" y="3445769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ko-KR" altLang="en-US" dirty="0"/>
              <a:t>일자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AB9A26F-D2ED-10A2-78D7-CE396CE73FEA}"/>
              </a:ext>
            </a:extLst>
          </p:cNvPr>
          <p:cNvSpPr txBox="1"/>
          <p:nvPr/>
        </p:nvSpPr>
        <p:spPr>
          <a:xfrm>
            <a:off x="3621088" y="3445769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ko-KR" altLang="en-US" dirty="0"/>
              <a:t>장소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99F633B-8658-8D72-0D4E-3858259BBDF9}"/>
              </a:ext>
            </a:extLst>
          </p:cNvPr>
          <p:cNvSpPr txBox="1"/>
          <p:nvPr/>
        </p:nvSpPr>
        <p:spPr>
          <a:xfrm>
            <a:off x="4729766" y="3449188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ko-KR" altLang="en-US" dirty="0"/>
              <a:t>인원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904D7BE-421E-D114-1276-18B258F1AA47}"/>
              </a:ext>
            </a:extLst>
          </p:cNvPr>
          <p:cNvSpPr txBox="1"/>
          <p:nvPr/>
        </p:nvSpPr>
        <p:spPr>
          <a:xfrm>
            <a:off x="6625727" y="3449188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ko-KR" altLang="en-US" dirty="0"/>
              <a:t>성별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2AE5095-31F1-C221-755E-5368E27DB576}"/>
              </a:ext>
            </a:extLst>
          </p:cNvPr>
          <p:cNvSpPr txBox="1"/>
          <p:nvPr/>
        </p:nvSpPr>
        <p:spPr>
          <a:xfrm>
            <a:off x="5644277" y="3449188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ko-KR" altLang="en-US"/>
              <a:t>수준</a:t>
            </a:r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97B0F33-17E5-2B3F-648D-30984D974E3C}"/>
              </a:ext>
            </a:extLst>
          </p:cNvPr>
          <p:cNvSpPr txBox="1"/>
          <p:nvPr/>
        </p:nvSpPr>
        <p:spPr>
          <a:xfrm>
            <a:off x="7667562" y="3452593"/>
            <a:ext cx="768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ko-KR" altLang="en-US" dirty="0"/>
              <a:t>모집 현황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D7ABA63-4446-72D9-05A9-1D1752D2DC6F}"/>
              </a:ext>
            </a:extLst>
          </p:cNvPr>
          <p:cNvSpPr txBox="1"/>
          <p:nvPr/>
        </p:nvSpPr>
        <p:spPr>
          <a:xfrm>
            <a:off x="4565860" y="6296453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</a:t>
            </a:r>
            <a:r>
              <a:rPr lang="en-US" altLang="ko-KR" dirty="0"/>
              <a:t> 2 3 4 5</a:t>
            </a:r>
            <a:endParaRPr lang="ko-KR" altLang="en-US" dirty="0"/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4B87CFEA-CD6C-2F1E-68DE-9D4F416E00E2}"/>
              </a:ext>
            </a:extLst>
          </p:cNvPr>
          <p:cNvCxnSpPr/>
          <p:nvPr/>
        </p:nvCxnSpPr>
        <p:spPr>
          <a:xfrm>
            <a:off x="732087" y="3757551"/>
            <a:ext cx="7949923" cy="0"/>
          </a:xfrm>
          <a:prstGeom prst="line">
            <a:avLst/>
          </a:prstGeom>
          <a:ln>
            <a:solidFill>
              <a:srgbClr val="D1D1D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EC9D9005-7A96-761F-5766-5FF5AFC8A387}"/>
              </a:ext>
            </a:extLst>
          </p:cNvPr>
          <p:cNvGrpSpPr/>
          <p:nvPr/>
        </p:nvGrpSpPr>
        <p:grpSpPr>
          <a:xfrm>
            <a:off x="823555" y="3831484"/>
            <a:ext cx="6265067" cy="307777"/>
            <a:chOff x="823555" y="3831484"/>
            <a:chExt cx="6265067" cy="307777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16EEF3C-7E42-CB07-643C-01D46B09A24D}"/>
                </a:ext>
              </a:extLst>
            </p:cNvPr>
            <p:cNvSpPr txBox="1"/>
            <p:nvPr/>
          </p:nvSpPr>
          <p:spPr>
            <a:xfrm>
              <a:off x="823555" y="3831484"/>
              <a:ext cx="7601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/>
                <a:t>TEAM_A</a:t>
              </a:r>
              <a:endParaRPr lang="ko-KR" altLang="en-US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C2F23A6-DF3E-143C-4D27-1FF1EAC1BA82}"/>
                </a:ext>
              </a:extLst>
            </p:cNvPr>
            <p:cNvSpPr txBox="1"/>
            <p:nvPr/>
          </p:nvSpPr>
          <p:spPr>
            <a:xfrm>
              <a:off x="1708735" y="3831484"/>
              <a:ext cx="12971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/>
                <a:t>5</a:t>
              </a:r>
              <a:r>
                <a:rPr lang="ko-KR" altLang="en-US" dirty="0"/>
                <a:t>월 </a:t>
              </a:r>
              <a:r>
                <a:rPr lang="en-US" altLang="ko-KR" dirty="0"/>
                <a:t>23</a:t>
              </a:r>
              <a:r>
                <a:rPr lang="ko-KR" altLang="en-US" dirty="0"/>
                <a:t>일 오후 </a:t>
              </a:r>
              <a:r>
                <a:rPr lang="en-US" altLang="ko-KR" dirty="0"/>
                <a:t>8</a:t>
              </a:r>
              <a:r>
                <a:rPr lang="ko-KR" altLang="en-US" dirty="0"/>
                <a:t>시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9B94D60-B7CD-FEAE-C35B-F9B3BE2B6331}"/>
                </a:ext>
              </a:extLst>
            </p:cNvPr>
            <p:cNvSpPr txBox="1"/>
            <p:nvPr/>
          </p:nvSpPr>
          <p:spPr>
            <a:xfrm>
              <a:off x="3116999" y="3831484"/>
              <a:ext cx="15215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ko-KR" altLang="en-US" dirty="0"/>
                <a:t>서울 노원 하라 </a:t>
              </a:r>
              <a:r>
                <a:rPr lang="ko-KR" altLang="en-US" dirty="0" err="1"/>
                <a:t>풋살장</a:t>
              </a:r>
              <a:endParaRPr lang="ko-KR" altLang="en-US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5344A7C-AC0D-A623-C25A-282492A02895}"/>
                </a:ext>
              </a:extLst>
            </p:cNvPr>
            <p:cNvSpPr txBox="1"/>
            <p:nvPr/>
          </p:nvSpPr>
          <p:spPr>
            <a:xfrm>
              <a:off x="4765400" y="3831484"/>
              <a:ext cx="4042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/>
                <a:t>6</a:t>
              </a:r>
              <a:r>
                <a:rPr lang="ko-KR" altLang="en-US" dirty="0"/>
                <a:t>명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CBE1A7D8-516A-226D-085A-41666B54EAE9}"/>
                </a:ext>
              </a:extLst>
            </p:cNvPr>
            <p:cNvSpPr txBox="1"/>
            <p:nvPr/>
          </p:nvSpPr>
          <p:spPr>
            <a:xfrm>
              <a:off x="5595199" y="3831484"/>
              <a:ext cx="5982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ko-KR" altLang="en-US"/>
                <a:t>풋아마</a:t>
              </a:r>
              <a:endParaRPr lang="ko-KR" altLang="en-US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BD456939-35D6-4AA5-4DEE-ABF7B9B7B331}"/>
                </a:ext>
              </a:extLst>
            </p:cNvPr>
            <p:cNvSpPr txBox="1"/>
            <p:nvPr/>
          </p:nvSpPr>
          <p:spPr>
            <a:xfrm>
              <a:off x="6628240" y="3831484"/>
              <a:ext cx="4603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ko-KR" altLang="en-US" dirty="0"/>
                <a:t>남성</a:t>
              </a:r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A76A981F-BA61-6B57-DFEA-810C786C5643}"/>
              </a:ext>
            </a:extLst>
          </p:cNvPr>
          <p:cNvSpPr txBox="1"/>
          <p:nvPr/>
        </p:nvSpPr>
        <p:spPr>
          <a:xfrm>
            <a:off x="7717918" y="3841211"/>
            <a:ext cx="768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ko-KR" altLang="en-US" dirty="0"/>
              <a:t>모집 마감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E5F81DC-9205-9B9E-9443-ED5BC2D8D783}"/>
              </a:ext>
            </a:extLst>
          </p:cNvPr>
          <p:cNvSpPr txBox="1"/>
          <p:nvPr/>
        </p:nvSpPr>
        <p:spPr>
          <a:xfrm>
            <a:off x="7795692" y="4246210"/>
            <a:ext cx="6303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ko-KR" altLang="en-US" dirty="0"/>
              <a:t>모집 중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40DCF84-52E4-0658-038D-BBE122EA5DDF}"/>
              </a:ext>
            </a:extLst>
          </p:cNvPr>
          <p:cNvSpPr txBox="1"/>
          <p:nvPr/>
        </p:nvSpPr>
        <p:spPr>
          <a:xfrm>
            <a:off x="7805420" y="4631399"/>
            <a:ext cx="6303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ko-KR" altLang="en-US" dirty="0"/>
              <a:t>모집 중</a:t>
            </a:r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0B8EB6DB-E3F7-7CB5-E372-92327C3A85D6}"/>
              </a:ext>
            </a:extLst>
          </p:cNvPr>
          <p:cNvSpPr/>
          <p:nvPr/>
        </p:nvSpPr>
        <p:spPr>
          <a:xfrm>
            <a:off x="7644942" y="2818482"/>
            <a:ext cx="395933" cy="395933"/>
          </a:xfrm>
          <a:prstGeom prst="ellipse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79A1D6C-3DA6-A1D9-7833-CA737E242DA7}"/>
              </a:ext>
            </a:extLst>
          </p:cNvPr>
          <p:cNvSpPr txBox="1"/>
          <p:nvPr/>
        </p:nvSpPr>
        <p:spPr>
          <a:xfrm>
            <a:off x="7610861" y="2886052"/>
            <a:ext cx="4603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ko-KR" altLang="en-US" dirty="0"/>
              <a:t>경기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4977DB7-4300-ACF2-7744-FD5450E9B06F}"/>
              </a:ext>
            </a:extLst>
          </p:cNvPr>
          <p:cNvSpPr txBox="1"/>
          <p:nvPr/>
        </p:nvSpPr>
        <p:spPr>
          <a:xfrm>
            <a:off x="1986338" y="5488496"/>
            <a:ext cx="327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en-US" altLang="ko-KR" dirty="0"/>
              <a:t>…</a:t>
            </a:r>
            <a:endParaRPr lang="ko-KR" altLang="en-US" dirty="0"/>
          </a:p>
        </p:txBody>
      </p: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8D2C6977-0DB4-6B65-7D0B-7E259F22E1B0}"/>
              </a:ext>
            </a:extLst>
          </p:cNvPr>
          <p:cNvGrpSpPr/>
          <p:nvPr/>
        </p:nvGrpSpPr>
        <p:grpSpPr>
          <a:xfrm>
            <a:off x="7475159" y="2723940"/>
            <a:ext cx="266420" cy="307777"/>
            <a:chOff x="7394543" y="1579667"/>
            <a:chExt cx="266420" cy="307777"/>
          </a:xfrm>
        </p:grpSpPr>
        <p:sp>
          <p:nvSpPr>
            <p:cNvPr id="101" name="타원 100">
              <a:extLst>
                <a:ext uri="{FF2B5EF4-FFF2-40B4-BE49-F238E27FC236}">
                  <a16:creationId xmlns:a16="http://schemas.microsoft.com/office/drawing/2014/main" id="{D04E34E2-EA18-3D28-F52F-18699D03A8F2}"/>
                </a:ext>
              </a:extLst>
            </p:cNvPr>
            <p:cNvSpPr/>
            <p:nvPr/>
          </p:nvSpPr>
          <p:spPr>
            <a:xfrm>
              <a:off x="7424116" y="1598847"/>
              <a:ext cx="234355" cy="2312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ko-KR" altLang="en-US" sz="1400" spc="-15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B81A3E64-02B6-0196-F5AC-0ED1D46F2D70}"/>
                </a:ext>
              </a:extLst>
            </p:cNvPr>
            <p:cNvSpPr txBox="1"/>
            <p:nvPr/>
          </p:nvSpPr>
          <p:spPr>
            <a:xfrm>
              <a:off x="7394543" y="1579667"/>
              <a:ext cx="266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>
                  <a:solidFill>
                    <a:schemeClr val="bg1"/>
                  </a:solidFill>
                </a:rPr>
                <a:t>1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6D230F13-47D0-5FD3-F370-3374D43AFC23}"/>
              </a:ext>
            </a:extLst>
          </p:cNvPr>
          <p:cNvGrpSpPr/>
          <p:nvPr/>
        </p:nvGrpSpPr>
        <p:grpSpPr>
          <a:xfrm>
            <a:off x="956995" y="2908998"/>
            <a:ext cx="717984" cy="307777"/>
            <a:chOff x="956995" y="2908998"/>
            <a:chExt cx="717984" cy="307777"/>
          </a:xfrm>
        </p:grpSpPr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F36A29FB-8FCA-80F6-5C6D-B530384B1FBC}"/>
                </a:ext>
              </a:extLst>
            </p:cNvPr>
            <p:cNvSpPr/>
            <p:nvPr/>
          </p:nvSpPr>
          <p:spPr>
            <a:xfrm>
              <a:off x="956995" y="2908998"/>
              <a:ext cx="717984" cy="307777"/>
            </a:xfrm>
            <a:prstGeom prst="roundRect">
              <a:avLst/>
            </a:prstGeom>
            <a:solidFill>
              <a:srgbClr val="D1D1D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EA43EC3-E771-85AF-6106-F14AC5A3E512}"/>
                </a:ext>
              </a:extLst>
            </p:cNvPr>
            <p:cNvSpPr txBox="1"/>
            <p:nvPr/>
          </p:nvSpPr>
          <p:spPr>
            <a:xfrm>
              <a:off x="996373" y="2908998"/>
              <a:ext cx="4603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ko-KR" altLang="en-US" dirty="0"/>
                <a:t>지역</a:t>
              </a:r>
            </a:p>
          </p:txBody>
        </p:sp>
        <p:sp>
          <p:nvSpPr>
            <p:cNvPr id="21" name="이등변 삼각형 20">
              <a:extLst>
                <a:ext uri="{FF2B5EF4-FFF2-40B4-BE49-F238E27FC236}">
                  <a16:creationId xmlns:a16="http://schemas.microsoft.com/office/drawing/2014/main" id="{97DAB78E-8820-2C17-878B-680297263712}"/>
                </a:ext>
              </a:extLst>
            </p:cNvPr>
            <p:cNvSpPr/>
            <p:nvPr/>
          </p:nvSpPr>
          <p:spPr>
            <a:xfrm flipV="1">
              <a:off x="1410308" y="2989647"/>
              <a:ext cx="159637" cy="13761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4C133FB3-BE45-60FC-9F69-AE24B6153039}"/>
              </a:ext>
            </a:extLst>
          </p:cNvPr>
          <p:cNvSpPr txBox="1"/>
          <p:nvPr/>
        </p:nvSpPr>
        <p:spPr>
          <a:xfrm>
            <a:off x="2296258" y="2076691"/>
            <a:ext cx="9060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ko-KR" altLang="en-US" dirty="0" err="1"/>
              <a:t>풋살장</a:t>
            </a:r>
            <a:r>
              <a:rPr lang="ko-KR" altLang="en-US" dirty="0"/>
              <a:t> 예약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C7C477E-9D07-0A80-575D-A6910CC2DB6F}"/>
              </a:ext>
            </a:extLst>
          </p:cNvPr>
          <p:cNvSpPr txBox="1"/>
          <p:nvPr/>
        </p:nvSpPr>
        <p:spPr>
          <a:xfrm>
            <a:off x="4482889" y="2076690"/>
            <a:ext cx="796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FA TEAM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7405D61-03A5-3477-FCB9-A01A5E5405EE}"/>
              </a:ext>
            </a:extLst>
          </p:cNvPr>
          <p:cNvSpPr txBox="1"/>
          <p:nvPr/>
        </p:nvSpPr>
        <p:spPr>
          <a:xfrm>
            <a:off x="6515120" y="2076691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Chatbot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B728D9-88A6-66C4-FBD7-A629569F1BF6}"/>
              </a:ext>
            </a:extLst>
          </p:cNvPr>
          <p:cNvSpPr txBox="1"/>
          <p:nvPr/>
        </p:nvSpPr>
        <p:spPr>
          <a:xfrm>
            <a:off x="4379831" y="2369323"/>
            <a:ext cx="9843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>
                <a:solidFill>
                  <a:schemeClr val="accent1"/>
                </a:solidFill>
              </a:rPr>
              <a:t>Team Match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93A459-DCE6-EB7D-9CE4-2B1907716262}"/>
              </a:ext>
            </a:extLst>
          </p:cNvPr>
          <p:cNvSpPr txBox="1"/>
          <p:nvPr/>
        </p:nvSpPr>
        <p:spPr>
          <a:xfrm>
            <a:off x="3277287" y="2369323"/>
            <a:ext cx="8993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Team Story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F25992-E848-980B-8261-2085021DE50F}"/>
              </a:ext>
            </a:extLst>
          </p:cNvPr>
          <p:cNvSpPr txBox="1"/>
          <p:nvPr/>
        </p:nvSpPr>
        <p:spPr>
          <a:xfrm>
            <a:off x="5567334" y="2369323"/>
            <a:ext cx="7876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My Team</a:t>
            </a:r>
            <a:endParaRPr lang="ko-KR" altLang="en-US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22154A60-D23D-C4D2-F765-DC2EE8FD62CF}"/>
              </a:ext>
            </a:extLst>
          </p:cNvPr>
          <p:cNvGrpSpPr/>
          <p:nvPr/>
        </p:nvGrpSpPr>
        <p:grpSpPr>
          <a:xfrm>
            <a:off x="1888616" y="2911069"/>
            <a:ext cx="717984" cy="307777"/>
            <a:chOff x="1888616" y="2911069"/>
            <a:chExt cx="717984" cy="307777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89900A40-B4EC-A253-6D73-185C4C88BAFA}"/>
                </a:ext>
              </a:extLst>
            </p:cNvPr>
            <p:cNvSpPr/>
            <p:nvPr/>
          </p:nvSpPr>
          <p:spPr>
            <a:xfrm>
              <a:off x="1888616" y="2911069"/>
              <a:ext cx="717984" cy="307777"/>
            </a:xfrm>
            <a:prstGeom prst="roundRect">
              <a:avLst/>
            </a:prstGeom>
            <a:solidFill>
              <a:srgbClr val="D1D1D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DC2F3DD-7E03-AF17-2FA7-1281BDE00C2B}"/>
                </a:ext>
              </a:extLst>
            </p:cNvPr>
            <p:cNvSpPr txBox="1"/>
            <p:nvPr/>
          </p:nvSpPr>
          <p:spPr>
            <a:xfrm>
              <a:off x="1927994" y="2911069"/>
              <a:ext cx="4603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ko-KR" altLang="en-US" dirty="0"/>
                <a:t>일자</a:t>
              </a:r>
            </a:p>
          </p:txBody>
        </p:sp>
        <p:sp>
          <p:nvSpPr>
            <p:cNvPr id="11" name="이등변 삼각형 10">
              <a:extLst>
                <a:ext uri="{FF2B5EF4-FFF2-40B4-BE49-F238E27FC236}">
                  <a16:creationId xmlns:a16="http://schemas.microsoft.com/office/drawing/2014/main" id="{99F88875-DF3A-3AB6-F18D-6320AD311F02}"/>
                </a:ext>
              </a:extLst>
            </p:cNvPr>
            <p:cNvSpPr/>
            <p:nvPr/>
          </p:nvSpPr>
          <p:spPr>
            <a:xfrm flipV="1">
              <a:off x="2341929" y="2991718"/>
              <a:ext cx="159637" cy="13761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863C09DA-6124-BB46-E74B-EB62B1F4CB6E}"/>
              </a:ext>
            </a:extLst>
          </p:cNvPr>
          <p:cNvSpPr/>
          <p:nvPr/>
        </p:nvSpPr>
        <p:spPr>
          <a:xfrm>
            <a:off x="2820935" y="2913307"/>
            <a:ext cx="1035677" cy="307777"/>
          </a:xfrm>
          <a:prstGeom prst="round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16FFF34-9733-A985-33C0-1C0EE18F4FF4}"/>
              </a:ext>
            </a:extLst>
          </p:cNvPr>
          <p:cNvSpPr txBox="1"/>
          <p:nvPr/>
        </p:nvSpPr>
        <p:spPr>
          <a:xfrm>
            <a:off x="2860314" y="2913307"/>
            <a:ext cx="768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ko-KR" altLang="en-US" dirty="0"/>
              <a:t>모집 현황</a:t>
            </a:r>
          </a:p>
        </p:txBody>
      </p:sp>
      <p:sp>
        <p:nvSpPr>
          <p:cNvPr id="32" name="이등변 삼각형 31">
            <a:extLst>
              <a:ext uri="{FF2B5EF4-FFF2-40B4-BE49-F238E27FC236}">
                <a16:creationId xmlns:a16="http://schemas.microsoft.com/office/drawing/2014/main" id="{32384669-98FA-45B8-D1D1-617089640EFC}"/>
              </a:ext>
            </a:extLst>
          </p:cNvPr>
          <p:cNvSpPr/>
          <p:nvPr/>
        </p:nvSpPr>
        <p:spPr>
          <a:xfrm flipV="1">
            <a:off x="3573508" y="2993956"/>
            <a:ext cx="159637" cy="13761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185DCD31-3A3B-1DCD-C1A3-E493A2F3C597}"/>
              </a:ext>
            </a:extLst>
          </p:cNvPr>
          <p:cNvGrpSpPr/>
          <p:nvPr/>
        </p:nvGrpSpPr>
        <p:grpSpPr>
          <a:xfrm>
            <a:off x="820867" y="4187955"/>
            <a:ext cx="6265067" cy="307777"/>
            <a:chOff x="823555" y="3831484"/>
            <a:chExt cx="6265067" cy="307777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07C5156-A161-8DA6-9CB9-FD7E04B26B1E}"/>
                </a:ext>
              </a:extLst>
            </p:cNvPr>
            <p:cNvSpPr txBox="1"/>
            <p:nvPr/>
          </p:nvSpPr>
          <p:spPr>
            <a:xfrm>
              <a:off x="823555" y="3831484"/>
              <a:ext cx="7601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/>
                <a:t>TEAM_B</a:t>
              </a:r>
              <a:endParaRPr lang="ko-KR" altLang="en-US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3430994-1E62-C985-955D-D35BE46FABF6}"/>
                </a:ext>
              </a:extLst>
            </p:cNvPr>
            <p:cNvSpPr txBox="1"/>
            <p:nvPr/>
          </p:nvSpPr>
          <p:spPr>
            <a:xfrm>
              <a:off x="1708735" y="3831484"/>
              <a:ext cx="12971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/>
                <a:t>5</a:t>
              </a:r>
              <a:r>
                <a:rPr lang="ko-KR" altLang="en-US" dirty="0"/>
                <a:t>월 </a:t>
              </a:r>
              <a:r>
                <a:rPr lang="en-US" altLang="ko-KR" dirty="0"/>
                <a:t>23</a:t>
              </a:r>
              <a:r>
                <a:rPr lang="ko-KR" altLang="en-US" dirty="0"/>
                <a:t>일 오전 </a:t>
              </a:r>
              <a:r>
                <a:rPr lang="en-US" altLang="ko-KR" dirty="0"/>
                <a:t>8</a:t>
              </a:r>
              <a:r>
                <a:rPr lang="ko-KR" altLang="en-US" dirty="0"/>
                <a:t>시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4A652DD-87AD-37C5-FFF0-5C3380055EFA}"/>
                </a:ext>
              </a:extLst>
            </p:cNvPr>
            <p:cNvSpPr txBox="1"/>
            <p:nvPr/>
          </p:nvSpPr>
          <p:spPr>
            <a:xfrm>
              <a:off x="3116999" y="3831484"/>
              <a:ext cx="15215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ko-KR" altLang="en-US" dirty="0"/>
                <a:t>서울 노원 하라 </a:t>
              </a:r>
              <a:r>
                <a:rPr lang="ko-KR" altLang="en-US" dirty="0" err="1"/>
                <a:t>풋살장</a:t>
              </a:r>
              <a:endParaRPr lang="ko-KR" altLang="en-US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ECE320A-C68F-9676-1008-C6746CEE6A57}"/>
                </a:ext>
              </a:extLst>
            </p:cNvPr>
            <p:cNvSpPr txBox="1"/>
            <p:nvPr/>
          </p:nvSpPr>
          <p:spPr>
            <a:xfrm>
              <a:off x="4765400" y="3831484"/>
              <a:ext cx="4042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/>
                <a:t>6</a:t>
              </a:r>
              <a:r>
                <a:rPr lang="ko-KR" altLang="en-US" dirty="0"/>
                <a:t>명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E607A1C2-A5EE-2254-D65A-4543B1535514}"/>
                </a:ext>
              </a:extLst>
            </p:cNvPr>
            <p:cNvSpPr txBox="1"/>
            <p:nvPr/>
          </p:nvSpPr>
          <p:spPr>
            <a:xfrm>
              <a:off x="5595199" y="3831484"/>
              <a:ext cx="5982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ko-KR" altLang="en-US"/>
                <a:t>풋아마</a:t>
              </a:r>
              <a:endParaRPr lang="ko-KR" altLang="en-US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2F186B15-4D48-B26C-81DE-36E53B436C46}"/>
                </a:ext>
              </a:extLst>
            </p:cNvPr>
            <p:cNvSpPr txBox="1"/>
            <p:nvPr/>
          </p:nvSpPr>
          <p:spPr>
            <a:xfrm>
              <a:off x="6628240" y="3831484"/>
              <a:ext cx="4603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ko-KR" altLang="en-US" dirty="0"/>
                <a:t>여성</a:t>
              </a:r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02715D8A-4DCC-5FFE-BAE0-549141A82DFF}"/>
              </a:ext>
            </a:extLst>
          </p:cNvPr>
          <p:cNvGrpSpPr/>
          <p:nvPr/>
        </p:nvGrpSpPr>
        <p:grpSpPr>
          <a:xfrm>
            <a:off x="817497" y="4544426"/>
            <a:ext cx="6415203" cy="307777"/>
            <a:chOff x="823555" y="3831484"/>
            <a:chExt cx="6415203" cy="307777"/>
          </a:xfrm>
        </p:grpSpPr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5807E29F-0EE3-A870-F098-87F04A4F8579}"/>
                </a:ext>
              </a:extLst>
            </p:cNvPr>
            <p:cNvSpPr txBox="1"/>
            <p:nvPr/>
          </p:nvSpPr>
          <p:spPr>
            <a:xfrm>
              <a:off x="823555" y="3831484"/>
              <a:ext cx="7601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/>
                <a:t>TEAM_C</a:t>
              </a:r>
              <a:endParaRPr lang="ko-KR" altLang="en-US" dirty="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0E5270DD-F8DF-D7EA-533B-DED7E0BF312E}"/>
                </a:ext>
              </a:extLst>
            </p:cNvPr>
            <p:cNvSpPr txBox="1"/>
            <p:nvPr/>
          </p:nvSpPr>
          <p:spPr>
            <a:xfrm>
              <a:off x="1708735" y="3831484"/>
              <a:ext cx="12971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/>
                <a:t>5</a:t>
              </a:r>
              <a:r>
                <a:rPr lang="ko-KR" altLang="en-US" dirty="0"/>
                <a:t>월 </a:t>
              </a:r>
              <a:r>
                <a:rPr lang="en-US" altLang="ko-KR" dirty="0"/>
                <a:t>25</a:t>
              </a:r>
              <a:r>
                <a:rPr lang="ko-KR" altLang="en-US" dirty="0"/>
                <a:t>일 오후 </a:t>
              </a:r>
              <a:r>
                <a:rPr lang="en-US" altLang="ko-KR" dirty="0"/>
                <a:t>2</a:t>
              </a:r>
              <a:r>
                <a:rPr lang="ko-KR" altLang="en-US" dirty="0"/>
                <a:t>시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414AA2E8-2937-7285-A4E6-FF16BBD148EC}"/>
                </a:ext>
              </a:extLst>
            </p:cNvPr>
            <p:cNvSpPr txBox="1"/>
            <p:nvPr/>
          </p:nvSpPr>
          <p:spPr>
            <a:xfrm>
              <a:off x="3116999" y="3831484"/>
              <a:ext cx="15215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ko-KR" altLang="en-US" dirty="0"/>
                <a:t>서울 노원 하라 </a:t>
              </a:r>
              <a:r>
                <a:rPr lang="ko-KR" altLang="en-US" dirty="0" err="1"/>
                <a:t>풋살장</a:t>
              </a:r>
              <a:endParaRPr lang="ko-KR" altLang="en-US" dirty="0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7519E1BC-D931-10BC-C9F1-790E82DA0260}"/>
                </a:ext>
              </a:extLst>
            </p:cNvPr>
            <p:cNvSpPr txBox="1"/>
            <p:nvPr/>
          </p:nvSpPr>
          <p:spPr>
            <a:xfrm>
              <a:off x="4765400" y="3831484"/>
              <a:ext cx="4042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/>
                <a:t>6</a:t>
              </a:r>
              <a:r>
                <a:rPr lang="ko-KR" altLang="en-US" dirty="0"/>
                <a:t>명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2FC8206C-C0DA-5D92-8E0A-06398DD9A1FD}"/>
                </a:ext>
              </a:extLst>
            </p:cNvPr>
            <p:cNvSpPr txBox="1"/>
            <p:nvPr/>
          </p:nvSpPr>
          <p:spPr>
            <a:xfrm>
              <a:off x="5595199" y="3831484"/>
              <a:ext cx="5982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ko-KR" altLang="en-US"/>
                <a:t>풋아마</a:t>
              </a:r>
              <a:endParaRPr lang="ko-KR" altLang="en-US" dirty="0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AFFBFEE1-D24C-BDD0-2414-2AC222E3FABE}"/>
                </a:ext>
              </a:extLst>
            </p:cNvPr>
            <p:cNvSpPr txBox="1"/>
            <p:nvPr/>
          </p:nvSpPr>
          <p:spPr>
            <a:xfrm>
              <a:off x="6502659" y="3831484"/>
              <a:ext cx="7360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ko-KR" altLang="en-US"/>
                <a:t>남녀모두</a:t>
              </a:r>
              <a:endParaRPr lang="ko-KR" altLang="en-US" dirty="0"/>
            </a:p>
          </p:txBody>
        </p:sp>
      </p:grp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7DB3C221-3492-324C-23FF-D4082998AED2}"/>
              </a:ext>
            </a:extLst>
          </p:cNvPr>
          <p:cNvGrpSpPr/>
          <p:nvPr/>
        </p:nvGrpSpPr>
        <p:grpSpPr>
          <a:xfrm>
            <a:off x="808319" y="4900897"/>
            <a:ext cx="6265067" cy="307777"/>
            <a:chOff x="823555" y="3831484"/>
            <a:chExt cx="6265067" cy="307777"/>
          </a:xfrm>
        </p:grpSpPr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34D04876-8B7C-E068-CF1E-E71988AB4AA9}"/>
                </a:ext>
              </a:extLst>
            </p:cNvPr>
            <p:cNvSpPr txBox="1"/>
            <p:nvPr/>
          </p:nvSpPr>
          <p:spPr>
            <a:xfrm>
              <a:off x="823555" y="3831484"/>
              <a:ext cx="7601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/>
                <a:t>TEAM_A</a:t>
              </a:r>
              <a:endParaRPr lang="ko-KR" altLang="en-US" dirty="0"/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69D99820-53AA-6AB3-4149-81FD4A20688A}"/>
                </a:ext>
              </a:extLst>
            </p:cNvPr>
            <p:cNvSpPr txBox="1"/>
            <p:nvPr/>
          </p:nvSpPr>
          <p:spPr>
            <a:xfrm>
              <a:off x="1708735" y="3831484"/>
              <a:ext cx="12971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/>
                <a:t>5</a:t>
              </a:r>
              <a:r>
                <a:rPr lang="ko-KR" altLang="en-US" dirty="0"/>
                <a:t>월 </a:t>
              </a:r>
              <a:r>
                <a:rPr lang="en-US" altLang="ko-KR" dirty="0"/>
                <a:t>27</a:t>
              </a:r>
              <a:r>
                <a:rPr lang="ko-KR" altLang="en-US" dirty="0"/>
                <a:t>일 오후 </a:t>
              </a:r>
              <a:r>
                <a:rPr lang="en-US" altLang="ko-KR" dirty="0"/>
                <a:t>8</a:t>
              </a:r>
              <a:r>
                <a:rPr lang="ko-KR" altLang="en-US" dirty="0"/>
                <a:t>시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45748200-521E-C3C6-1022-B1B70B76A6F5}"/>
                </a:ext>
              </a:extLst>
            </p:cNvPr>
            <p:cNvSpPr txBox="1"/>
            <p:nvPr/>
          </p:nvSpPr>
          <p:spPr>
            <a:xfrm>
              <a:off x="3116999" y="3831484"/>
              <a:ext cx="15215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ko-KR" altLang="en-US" dirty="0"/>
                <a:t>서울 노원 하라 </a:t>
              </a:r>
              <a:r>
                <a:rPr lang="ko-KR" altLang="en-US" dirty="0" err="1"/>
                <a:t>풋살장</a:t>
              </a:r>
              <a:endParaRPr lang="ko-KR" altLang="en-US" dirty="0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17E1A267-AD62-9E4F-4274-72D0F09140BF}"/>
                </a:ext>
              </a:extLst>
            </p:cNvPr>
            <p:cNvSpPr txBox="1"/>
            <p:nvPr/>
          </p:nvSpPr>
          <p:spPr>
            <a:xfrm>
              <a:off x="4765400" y="3831484"/>
              <a:ext cx="4042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/>
                <a:t>6</a:t>
              </a:r>
              <a:r>
                <a:rPr lang="ko-KR" altLang="en-US" dirty="0"/>
                <a:t>명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17FEE247-85D7-559C-B456-FDCF9F0FED59}"/>
                </a:ext>
              </a:extLst>
            </p:cNvPr>
            <p:cNvSpPr txBox="1"/>
            <p:nvPr/>
          </p:nvSpPr>
          <p:spPr>
            <a:xfrm>
              <a:off x="5595199" y="3831484"/>
              <a:ext cx="5982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ko-KR" altLang="en-US"/>
                <a:t>풋아마</a:t>
              </a:r>
              <a:endParaRPr lang="ko-KR" altLang="en-US" dirty="0"/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EEB91C09-3ED9-A580-1D42-32238288BBC9}"/>
                </a:ext>
              </a:extLst>
            </p:cNvPr>
            <p:cNvSpPr txBox="1"/>
            <p:nvPr/>
          </p:nvSpPr>
          <p:spPr>
            <a:xfrm>
              <a:off x="6628240" y="3831484"/>
              <a:ext cx="4603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ko-KR" altLang="en-US" dirty="0"/>
                <a:t>남성</a:t>
              </a:r>
            </a:p>
          </p:txBody>
        </p:sp>
      </p:grpSp>
      <p:sp>
        <p:nvSpPr>
          <p:cNvPr id="125" name="타원 124">
            <a:extLst>
              <a:ext uri="{FF2B5EF4-FFF2-40B4-BE49-F238E27FC236}">
                <a16:creationId xmlns:a16="http://schemas.microsoft.com/office/drawing/2014/main" id="{894EDBE7-25AF-CE1C-EB28-3D09BAF061EF}"/>
              </a:ext>
            </a:extLst>
          </p:cNvPr>
          <p:cNvSpPr/>
          <p:nvPr/>
        </p:nvSpPr>
        <p:spPr>
          <a:xfrm>
            <a:off x="8196377" y="2820354"/>
            <a:ext cx="395933" cy="395933"/>
          </a:xfrm>
          <a:prstGeom prst="ellipse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6F315453-2C38-0FD7-EC31-50D64CCA2B41}"/>
              </a:ext>
            </a:extLst>
          </p:cNvPr>
          <p:cNvSpPr txBox="1"/>
          <p:nvPr/>
        </p:nvSpPr>
        <p:spPr>
          <a:xfrm>
            <a:off x="8162296" y="2887924"/>
            <a:ext cx="4603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ko-KR" altLang="en-US" dirty="0"/>
              <a:t>참여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9F95AEF0-D5C9-30CD-7349-475F331079C2}"/>
              </a:ext>
            </a:extLst>
          </p:cNvPr>
          <p:cNvSpPr/>
          <p:nvPr/>
        </p:nvSpPr>
        <p:spPr>
          <a:xfrm>
            <a:off x="408563" y="3269895"/>
            <a:ext cx="8531156" cy="3267643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1EBF6A00-ADC6-A566-B4B6-7D86B704613B}"/>
              </a:ext>
            </a:extLst>
          </p:cNvPr>
          <p:cNvSpPr/>
          <p:nvPr/>
        </p:nvSpPr>
        <p:spPr>
          <a:xfrm>
            <a:off x="507225" y="3339084"/>
            <a:ext cx="8333832" cy="31427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9" name="표 68">
            <a:extLst>
              <a:ext uri="{FF2B5EF4-FFF2-40B4-BE49-F238E27FC236}">
                <a16:creationId xmlns:a16="http://schemas.microsoft.com/office/drawing/2014/main" id="{36D0A143-06BE-8C72-FAD2-570E523869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2321462"/>
              </p:ext>
            </p:extLst>
          </p:nvPr>
        </p:nvGraphicFramePr>
        <p:xfrm>
          <a:off x="9140989" y="1362900"/>
          <a:ext cx="2774553" cy="52922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3264">
                  <a:extLst>
                    <a:ext uri="{9D8B030D-6E8A-4147-A177-3AD203B41FA5}">
                      <a16:colId xmlns:a16="http://schemas.microsoft.com/office/drawing/2014/main" val="1331650476"/>
                    </a:ext>
                  </a:extLst>
                </a:gridCol>
                <a:gridCol w="2441289">
                  <a:extLst>
                    <a:ext uri="{9D8B030D-6E8A-4147-A177-3AD203B41FA5}">
                      <a16:colId xmlns:a16="http://schemas.microsoft.com/office/drawing/2014/main" val="2833282244"/>
                    </a:ext>
                  </a:extLst>
                </a:gridCol>
              </a:tblGrid>
              <a:tr h="308754">
                <a:tc gridSpan="2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기능명세서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4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949810"/>
                  </a:ext>
                </a:extLst>
              </a:tr>
              <a:tr h="491213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1</a:t>
                      </a:r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-  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팀 매치할 경기를 만드는 기능</a:t>
                      </a:r>
                      <a:b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</a:b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(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구장 예약은 </a:t>
                      </a:r>
                      <a:r>
                        <a:rPr lang="ko-KR" altLang="en-US" sz="1300" kern="1200" spc="-150" dirty="0" err="1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풋살장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 예약 메뉴에서 별도로 진행 필요</a:t>
                      </a: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)</a:t>
                      </a:r>
                      <a:b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</a:b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- 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버튼 클릭 시</a:t>
                      </a: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, 2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번 </a:t>
                      </a:r>
                      <a:r>
                        <a:rPr lang="ko-KR" altLang="en-US" sz="1300" kern="1200" spc="-150" dirty="0" err="1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모달창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 화면 생성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8995814"/>
                  </a:ext>
                </a:extLst>
              </a:tr>
              <a:tr h="49914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3</a:t>
                      </a:r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- 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지역은 시 </a:t>
                      </a: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&gt; 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구 순으로 이뤄짐</a:t>
                      </a:r>
                      <a:b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</a:b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- 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시</a:t>
                      </a: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, 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구 모두 선택 필요</a:t>
                      </a:r>
                      <a:b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</a:b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- 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스크롤바 기능 필요</a:t>
                      </a:r>
                      <a:endParaRPr lang="en-US" altLang="ko-KR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835992"/>
                  </a:ext>
                </a:extLst>
              </a:tr>
              <a:tr h="494006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4</a:t>
                      </a:r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- 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지역 필터에 맞춰 </a:t>
                      </a: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DB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에 저장된 리스트로 생성</a:t>
                      </a:r>
                      <a:b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</a:b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- 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스크롤바 기능 필요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705699"/>
                  </a:ext>
                </a:extLst>
              </a:tr>
              <a:tr h="291658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5</a:t>
                      </a:r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- 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일자</a:t>
                      </a: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, 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시간 선택 기능</a:t>
                      </a:r>
                      <a:b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</a:b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- 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시간은 바로 조정되며</a:t>
                      </a: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, 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예시는 </a:t>
                      </a:r>
                      <a:r>
                        <a:rPr lang="ko-KR" altLang="en-US" sz="1300" kern="1200" spc="-150" dirty="0" err="1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화면명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  </a:t>
                      </a:r>
                      <a:r>
                        <a:rPr lang="en-US" altLang="ko-KR" sz="12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Team Match</a:t>
                      </a:r>
                      <a:r>
                        <a:rPr lang="ko-KR" altLang="en-US" sz="12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의 일자 필터 기능과 동일</a:t>
                      </a:r>
                      <a:b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</a:b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- 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스크롤바 기능 필요</a:t>
                      </a:r>
                      <a:endParaRPr lang="en-US" altLang="ko-KR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967058"/>
                  </a:ext>
                </a:extLst>
              </a:tr>
              <a:tr h="28777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6</a:t>
                      </a:r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-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 성별 선택 기능으로</a:t>
                      </a: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, 1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개 필수 선택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70298"/>
                  </a:ext>
                </a:extLst>
              </a:tr>
              <a:tr h="52561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7</a:t>
                      </a:r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- 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삼각형 </a:t>
                      </a:r>
                      <a:r>
                        <a:rPr lang="ko-KR" altLang="en-US" sz="1300" kern="1200" spc="-150" dirty="0" err="1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셀렉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 버튼 클릭 시</a:t>
                      </a: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, 8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번 화면 생성되며</a:t>
                      </a: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, 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해당 인원 선택</a:t>
                      </a:r>
                      <a:b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</a:b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- 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인원은 </a:t>
                      </a: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3 ~11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에 내에서만 선택 가능</a:t>
                      </a:r>
                      <a:b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</a:b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- 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스크롤바 기능 필요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0043642"/>
                  </a:ext>
                </a:extLst>
              </a:tr>
              <a:tr h="513778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9</a:t>
                      </a:r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- 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해당 화면에 기입된 내용 자동 저장되며 </a:t>
                      </a: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Team Match &amp; My Team&gt;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진행일자</a:t>
                      </a: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&gt;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다음 경기에 경기 일정 자동 업데이트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4848302"/>
                  </a:ext>
                </a:extLst>
              </a:tr>
            </a:tbl>
          </a:graphicData>
        </a:graphic>
      </p:graphicFrame>
      <p:sp>
        <p:nvSpPr>
          <p:cNvPr id="84" name="TextBox 83">
            <a:extLst>
              <a:ext uri="{FF2B5EF4-FFF2-40B4-BE49-F238E27FC236}">
                <a16:creationId xmlns:a16="http://schemas.microsoft.com/office/drawing/2014/main" id="{52615543-304A-0ABE-B6A0-E069DC74343C}"/>
              </a:ext>
            </a:extLst>
          </p:cNvPr>
          <p:cNvSpPr txBox="1"/>
          <p:nvPr/>
        </p:nvSpPr>
        <p:spPr>
          <a:xfrm>
            <a:off x="1033121" y="3627184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ko-KR" altLang="en-US" dirty="0"/>
              <a:t>지역</a:t>
            </a:r>
          </a:p>
        </p:txBody>
      </p:sp>
      <p:graphicFrame>
        <p:nvGraphicFramePr>
          <p:cNvPr id="123" name="표 122">
            <a:extLst>
              <a:ext uri="{FF2B5EF4-FFF2-40B4-BE49-F238E27FC236}">
                <a16:creationId xmlns:a16="http://schemas.microsoft.com/office/drawing/2014/main" id="{C76AA691-B0BF-7C8B-57E0-E1195A3E1B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9691846"/>
              </p:ext>
            </p:extLst>
          </p:nvPr>
        </p:nvGraphicFramePr>
        <p:xfrm>
          <a:off x="691844" y="4059747"/>
          <a:ext cx="1074599" cy="18341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4137">
                  <a:extLst>
                    <a:ext uri="{9D8B030D-6E8A-4147-A177-3AD203B41FA5}">
                      <a16:colId xmlns:a16="http://schemas.microsoft.com/office/drawing/2014/main" val="2159802449"/>
                    </a:ext>
                  </a:extLst>
                </a:gridCol>
                <a:gridCol w="600462">
                  <a:extLst>
                    <a:ext uri="{9D8B030D-6E8A-4147-A177-3AD203B41FA5}">
                      <a16:colId xmlns:a16="http://schemas.microsoft.com/office/drawing/2014/main" val="32986319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서울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강남구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1507473"/>
                  </a:ext>
                </a:extLst>
              </a:tr>
              <a:tr h="35080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경기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강서구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031540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4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노원구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354852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-</a:t>
                      </a:r>
                      <a:endParaRPr lang="ko-KR" altLang="en-US" sz="14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959672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-</a:t>
                      </a:r>
                      <a:endParaRPr lang="ko-KR" altLang="en-US" sz="14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7125540"/>
                  </a:ext>
                </a:extLst>
              </a:tr>
            </a:tbl>
          </a:graphicData>
        </a:graphic>
      </p:graphicFrame>
      <p:sp>
        <p:nvSpPr>
          <p:cNvPr id="124" name="TextBox 123">
            <a:extLst>
              <a:ext uri="{FF2B5EF4-FFF2-40B4-BE49-F238E27FC236}">
                <a16:creationId xmlns:a16="http://schemas.microsoft.com/office/drawing/2014/main" id="{80B656D7-C718-50EC-1688-D9ACB3E2A375}"/>
              </a:ext>
            </a:extLst>
          </p:cNvPr>
          <p:cNvSpPr txBox="1"/>
          <p:nvPr/>
        </p:nvSpPr>
        <p:spPr>
          <a:xfrm>
            <a:off x="2506505" y="3627184"/>
            <a:ext cx="768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ko-KR" altLang="en-US" dirty="0"/>
              <a:t>이용 구장</a:t>
            </a:r>
          </a:p>
        </p:txBody>
      </p:sp>
      <p:graphicFrame>
        <p:nvGraphicFramePr>
          <p:cNvPr id="127" name="표 126">
            <a:extLst>
              <a:ext uri="{FF2B5EF4-FFF2-40B4-BE49-F238E27FC236}">
                <a16:creationId xmlns:a16="http://schemas.microsoft.com/office/drawing/2014/main" id="{F86B976A-3594-DB3F-EF59-3FA2A4CBF3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5574431"/>
              </p:ext>
            </p:extLst>
          </p:nvPr>
        </p:nvGraphicFramePr>
        <p:xfrm>
          <a:off x="2191274" y="4060323"/>
          <a:ext cx="1459303" cy="1806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59303">
                  <a:extLst>
                    <a:ext uri="{9D8B030D-6E8A-4147-A177-3AD203B41FA5}">
                      <a16:colId xmlns:a16="http://schemas.microsoft.com/office/drawing/2014/main" val="2190420361"/>
                    </a:ext>
                  </a:extLst>
                </a:gridCol>
              </a:tblGrid>
              <a:tr h="3613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강남 </a:t>
                      </a:r>
                      <a:r>
                        <a:rPr lang="en-US" altLang="ko-KR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A </a:t>
                      </a:r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경기장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432419"/>
                  </a:ext>
                </a:extLst>
              </a:tr>
              <a:tr h="361328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강남 </a:t>
                      </a:r>
                      <a:r>
                        <a:rPr lang="en-US" altLang="ko-KR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B </a:t>
                      </a:r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경기장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5561649"/>
                  </a:ext>
                </a:extLst>
              </a:tr>
              <a:tr h="361328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강남 </a:t>
                      </a:r>
                      <a:r>
                        <a:rPr lang="en-US" altLang="ko-KR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C </a:t>
                      </a:r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경기장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4581213"/>
                  </a:ext>
                </a:extLst>
              </a:tr>
              <a:tr h="3613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강남 </a:t>
                      </a:r>
                      <a:r>
                        <a:rPr lang="en-US" altLang="ko-KR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D </a:t>
                      </a:r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경기장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9959778"/>
                  </a:ext>
                </a:extLst>
              </a:tr>
              <a:tr h="3613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강남 </a:t>
                      </a:r>
                      <a:r>
                        <a:rPr lang="en-US" altLang="ko-KR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E </a:t>
                      </a:r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경기장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6441082"/>
                  </a:ext>
                </a:extLst>
              </a:tr>
            </a:tbl>
          </a:graphicData>
        </a:graphic>
      </p:graphicFrame>
      <p:cxnSp>
        <p:nvCxnSpPr>
          <p:cNvPr id="129" name="직선 연결선 128">
            <a:extLst>
              <a:ext uri="{FF2B5EF4-FFF2-40B4-BE49-F238E27FC236}">
                <a16:creationId xmlns:a16="http://schemas.microsoft.com/office/drawing/2014/main" id="{76E91EFD-DDF4-4BF6-5648-1398B7EB43B1}"/>
              </a:ext>
            </a:extLst>
          </p:cNvPr>
          <p:cNvCxnSpPr>
            <a:cxnSpLocks/>
          </p:cNvCxnSpPr>
          <p:nvPr/>
        </p:nvCxnSpPr>
        <p:spPr>
          <a:xfrm>
            <a:off x="1986338" y="3817688"/>
            <a:ext cx="0" cy="20416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57439542-2F24-6C32-AFF2-7F1204181C3A}"/>
              </a:ext>
            </a:extLst>
          </p:cNvPr>
          <p:cNvCxnSpPr>
            <a:cxnSpLocks/>
          </p:cNvCxnSpPr>
          <p:nvPr/>
        </p:nvCxnSpPr>
        <p:spPr>
          <a:xfrm>
            <a:off x="6250753" y="3817688"/>
            <a:ext cx="0" cy="20416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741173E5-446F-5705-0E1C-79D0A1893602}"/>
              </a:ext>
            </a:extLst>
          </p:cNvPr>
          <p:cNvSpPr/>
          <p:nvPr/>
        </p:nvSpPr>
        <p:spPr>
          <a:xfrm>
            <a:off x="6436491" y="4732051"/>
            <a:ext cx="791489" cy="327348"/>
          </a:xfrm>
          <a:prstGeom prst="rect">
            <a:avLst/>
          </a:prstGeom>
          <a:solidFill>
            <a:srgbClr val="D1D1D1"/>
          </a:solidFill>
          <a:ln>
            <a:solidFill>
              <a:srgbClr val="D1D1D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15355111-CBE6-EEB8-4568-E7DC2CF96A3E}"/>
              </a:ext>
            </a:extLst>
          </p:cNvPr>
          <p:cNvSpPr/>
          <p:nvPr/>
        </p:nvSpPr>
        <p:spPr>
          <a:xfrm>
            <a:off x="6435681" y="5302384"/>
            <a:ext cx="791490" cy="327348"/>
          </a:xfrm>
          <a:prstGeom prst="rect">
            <a:avLst/>
          </a:prstGeom>
          <a:noFill/>
          <a:ln>
            <a:solidFill>
              <a:srgbClr val="D1D1D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E6D052D2-B8F5-4079-813A-5CE5CDC1B289}"/>
              </a:ext>
            </a:extLst>
          </p:cNvPr>
          <p:cNvSpPr txBox="1"/>
          <p:nvPr/>
        </p:nvSpPr>
        <p:spPr>
          <a:xfrm>
            <a:off x="6464354" y="4198616"/>
            <a:ext cx="7360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ko-KR" altLang="en-US" dirty="0"/>
              <a:t>남녀모두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86F00F40-8891-F728-A33E-06DAB4B01F00}"/>
              </a:ext>
            </a:extLst>
          </p:cNvPr>
          <p:cNvSpPr txBox="1"/>
          <p:nvPr/>
        </p:nvSpPr>
        <p:spPr>
          <a:xfrm>
            <a:off x="6589666" y="4746883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ko-KR" altLang="en-US" dirty="0"/>
              <a:t>남성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19C7EBAC-102E-2A7C-255B-3EDAD6596147}"/>
              </a:ext>
            </a:extLst>
          </p:cNvPr>
          <p:cNvSpPr txBox="1"/>
          <p:nvPr/>
        </p:nvSpPr>
        <p:spPr>
          <a:xfrm>
            <a:off x="6601235" y="5321738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ko-KR" altLang="en-US" dirty="0"/>
              <a:t>여성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9B7D905B-2BDA-2DAB-2B22-E984B9ABEB7E}"/>
              </a:ext>
            </a:extLst>
          </p:cNvPr>
          <p:cNvSpPr txBox="1"/>
          <p:nvPr/>
        </p:nvSpPr>
        <p:spPr>
          <a:xfrm>
            <a:off x="6542097" y="3627184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성별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0FA4D60C-15D9-EB20-7C4E-A84ACC30DE40}"/>
              </a:ext>
            </a:extLst>
          </p:cNvPr>
          <p:cNvSpPr txBox="1"/>
          <p:nvPr/>
        </p:nvSpPr>
        <p:spPr>
          <a:xfrm>
            <a:off x="7638840" y="3627184"/>
            <a:ext cx="768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ko-KR" altLang="en-US" dirty="0"/>
              <a:t>참여 인원</a:t>
            </a: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43CA506A-7BB1-75C2-62F4-C40A049E1B7A}"/>
              </a:ext>
            </a:extLst>
          </p:cNvPr>
          <p:cNvSpPr/>
          <p:nvPr/>
        </p:nvSpPr>
        <p:spPr>
          <a:xfrm>
            <a:off x="7638840" y="4184046"/>
            <a:ext cx="730079" cy="349760"/>
          </a:xfrm>
          <a:prstGeom prst="rect">
            <a:avLst/>
          </a:prstGeom>
          <a:noFill/>
          <a:ln>
            <a:solidFill>
              <a:srgbClr val="D1D1D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0ECE1238-FD4A-7650-346F-428D55C2E789}"/>
              </a:ext>
            </a:extLst>
          </p:cNvPr>
          <p:cNvSpPr txBox="1"/>
          <p:nvPr/>
        </p:nvSpPr>
        <p:spPr>
          <a:xfrm>
            <a:off x="8354280" y="4174295"/>
            <a:ext cx="3225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ko-KR" altLang="en-US"/>
              <a:t>명</a:t>
            </a:r>
            <a:endParaRPr lang="ko-KR" altLang="en-US" dirty="0"/>
          </a:p>
        </p:txBody>
      </p:sp>
      <p:sp>
        <p:nvSpPr>
          <p:cNvPr id="140" name="이등변 삼각형 139">
            <a:extLst>
              <a:ext uri="{FF2B5EF4-FFF2-40B4-BE49-F238E27FC236}">
                <a16:creationId xmlns:a16="http://schemas.microsoft.com/office/drawing/2014/main" id="{2A491F37-B059-0D7C-47E7-7572DC302C1D}"/>
              </a:ext>
            </a:extLst>
          </p:cNvPr>
          <p:cNvSpPr/>
          <p:nvPr/>
        </p:nvSpPr>
        <p:spPr>
          <a:xfrm flipV="1">
            <a:off x="8120938" y="4282818"/>
            <a:ext cx="145138" cy="125119"/>
          </a:xfrm>
          <a:prstGeom prst="triangle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41" name="표 140">
            <a:extLst>
              <a:ext uri="{FF2B5EF4-FFF2-40B4-BE49-F238E27FC236}">
                <a16:creationId xmlns:a16="http://schemas.microsoft.com/office/drawing/2014/main" id="{5EF8129A-B888-9AD7-9DBC-4BEA7FD9E5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0565212"/>
              </p:ext>
            </p:extLst>
          </p:nvPr>
        </p:nvGraphicFramePr>
        <p:xfrm>
          <a:off x="7896268" y="4538137"/>
          <a:ext cx="295593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5593">
                  <a:extLst>
                    <a:ext uri="{9D8B030D-6E8A-4147-A177-3AD203B41FA5}">
                      <a16:colId xmlns:a16="http://schemas.microsoft.com/office/drawing/2014/main" val="2005538813"/>
                    </a:ext>
                  </a:extLst>
                </a:gridCol>
              </a:tblGrid>
              <a:tr h="24948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3</a:t>
                      </a:r>
                      <a:endParaRPr lang="ko-KR" altLang="en-US" sz="14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67933318"/>
                  </a:ext>
                </a:extLst>
              </a:tr>
              <a:tr h="24948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4</a:t>
                      </a:r>
                      <a:endParaRPr lang="ko-KR" altLang="en-US" sz="14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18185785"/>
                  </a:ext>
                </a:extLst>
              </a:tr>
              <a:tr h="24948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5</a:t>
                      </a:r>
                      <a:endParaRPr lang="ko-KR" altLang="en-US" sz="14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8173330"/>
                  </a:ext>
                </a:extLst>
              </a:tr>
              <a:tr h="24948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6</a:t>
                      </a:r>
                      <a:endParaRPr lang="ko-KR" altLang="en-US" sz="14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15607260"/>
                  </a:ext>
                </a:extLst>
              </a:tr>
            </a:tbl>
          </a:graphicData>
        </a:graphic>
      </p:graphicFrame>
      <p:sp>
        <p:nvSpPr>
          <p:cNvPr id="142" name="TextBox 141">
            <a:extLst>
              <a:ext uri="{FF2B5EF4-FFF2-40B4-BE49-F238E27FC236}">
                <a16:creationId xmlns:a16="http://schemas.microsoft.com/office/drawing/2014/main" id="{B18AAC56-AFE8-E0C8-9AB4-C8F54DFEA239}"/>
              </a:ext>
            </a:extLst>
          </p:cNvPr>
          <p:cNvSpPr txBox="1"/>
          <p:nvPr/>
        </p:nvSpPr>
        <p:spPr>
          <a:xfrm>
            <a:off x="7840091" y="4200580"/>
            <a:ext cx="266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43" name="사각형: 둥근 모서리 142">
            <a:extLst>
              <a:ext uri="{FF2B5EF4-FFF2-40B4-BE49-F238E27FC236}">
                <a16:creationId xmlns:a16="http://schemas.microsoft.com/office/drawing/2014/main" id="{EC001BC5-0E4B-987A-38EF-5071EDF6F424}"/>
              </a:ext>
            </a:extLst>
          </p:cNvPr>
          <p:cNvSpPr/>
          <p:nvPr/>
        </p:nvSpPr>
        <p:spPr>
          <a:xfrm>
            <a:off x="7841052" y="6018381"/>
            <a:ext cx="842640" cy="367922"/>
          </a:xfrm>
          <a:prstGeom prst="round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spc="-15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경기 생성</a:t>
            </a: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22795211-9A5C-FA7C-9E77-B73D27B81C10}"/>
              </a:ext>
            </a:extLst>
          </p:cNvPr>
          <p:cNvGrpSpPr/>
          <p:nvPr/>
        </p:nvGrpSpPr>
        <p:grpSpPr>
          <a:xfrm>
            <a:off x="3846750" y="4095431"/>
            <a:ext cx="2394146" cy="1616545"/>
            <a:chOff x="447451" y="3883132"/>
            <a:chExt cx="2394146" cy="1616545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13F6D23F-3AC1-EFB8-88E4-98352C3ABBE9}"/>
                </a:ext>
              </a:extLst>
            </p:cNvPr>
            <p:cNvGrpSpPr/>
            <p:nvPr/>
          </p:nvGrpSpPr>
          <p:grpSpPr>
            <a:xfrm>
              <a:off x="447451" y="3883132"/>
              <a:ext cx="2394146" cy="1563930"/>
              <a:chOff x="4461280" y="4158452"/>
              <a:chExt cx="2751074" cy="1797086"/>
            </a:xfrm>
          </p:grpSpPr>
          <p:pic>
            <p:nvPicPr>
              <p:cNvPr id="46" name="그림 45">
                <a:extLst>
                  <a:ext uri="{FF2B5EF4-FFF2-40B4-BE49-F238E27FC236}">
                    <a16:creationId xmlns:a16="http://schemas.microsoft.com/office/drawing/2014/main" id="{56A788FA-CE5A-BDA2-BB76-F6B8BE51FF3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t="18818"/>
              <a:stretch/>
            </p:blipFill>
            <p:spPr>
              <a:xfrm>
                <a:off x="4584378" y="4431920"/>
                <a:ext cx="2627976" cy="1168958"/>
              </a:xfrm>
              <a:prstGeom prst="rect">
                <a:avLst/>
              </a:prstGeom>
            </p:spPr>
          </p:pic>
          <p:pic>
            <p:nvPicPr>
              <p:cNvPr id="47" name="그림 46">
                <a:extLst>
                  <a:ext uri="{FF2B5EF4-FFF2-40B4-BE49-F238E27FC236}">
                    <a16:creationId xmlns:a16="http://schemas.microsoft.com/office/drawing/2014/main" id="{9A4FE5EE-0393-6A46-F566-06B598AA792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6896" t="-829" r="57035" b="87279"/>
              <a:stretch/>
            </p:blipFill>
            <p:spPr>
              <a:xfrm>
                <a:off x="5367058" y="4158452"/>
                <a:ext cx="941557" cy="267453"/>
              </a:xfrm>
              <a:prstGeom prst="rect">
                <a:avLst/>
              </a:prstGeom>
            </p:spPr>
          </p:pic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0876CAB-685F-8362-B541-4B8BB81788B7}"/>
                  </a:ext>
                </a:extLst>
              </p:cNvPr>
              <p:cNvSpPr txBox="1"/>
              <p:nvPr/>
            </p:nvSpPr>
            <p:spPr>
              <a:xfrm>
                <a:off x="5084659" y="4159201"/>
                <a:ext cx="22054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spc="-150" dirty="0"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&lt;</a:t>
                </a:r>
                <a:endParaRPr lang="ko-KR" altLang="en-US" sz="1200" spc="-150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endParaRP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8906BB8-B840-804C-5746-67C285E2A640}"/>
                  </a:ext>
                </a:extLst>
              </p:cNvPr>
              <p:cNvSpPr txBox="1"/>
              <p:nvPr/>
            </p:nvSpPr>
            <p:spPr>
              <a:xfrm>
                <a:off x="6307536" y="4167961"/>
                <a:ext cx="2311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spc="-150" dirty="0"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&gt;</a:t>
                </a:r>
                <a:endParaRPr lang="ko-KR" altLang="en-US" sz="1200" spc="-150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endParaRP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D93D6B17-6044-9003-2F70-4CE5029DACC0}"/>
                  </a:ext>
                </a:extLst>
              </p:cNvPr>
              <p:cNvSpPr txBox="1"/>
              <p:nvPr/>
            </p:nvSpPr>
            <p:spPr>
              <a:xfrm>
                <a:off x="4461280" y="5595928"/>
                <a:ext cx="81785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>
                  <a:defRPr sz="1400" spc="-150"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defRPr>
                </a:lvl1pPr>
              </a:lstStyle>
              <a:p>
                <a:r>
                  <a:rPr lang="en-US" altLang="ko-KR" dirty="0"/>
                  <a:t>AM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06:00</a:t>
                </a:r>
                <a:endParaRPr lang="ko-KR" altLang="en-US" dirty="0"/>
              </a:p>
            </p:txBody>
          </p:sp>
          <p:cxnSp>
            <p:nvCxnSpPr>
              <p:cNvPr id="62" name="직선 연결선 61">
                <a:extLst>
                  <a:ext uri="{FF2B5EF4-FFF2-40B4-BE49-F238E27FC236}">
                    <a16:creationId xmlns:a16="http://schemas.microsoft.com/office/drawing/2014/main" id="{73974702-B568-D32F-80BB-54071FB17198}"/>
                  </a:ext>
                </a:extLst>
              </p:cNvPr>
              <p:cNvCxnSpPr/>
              <p:nvPr/>
            </p:nvCxnSpPr>
            <p:spPr>
              <a:xfrm>
                <a:off x="4925504" y="5955538"/>
                <a:ext cx="185856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C51EAF24-378E-793C-AE7B-849E9373298C}"/>
                  </a:ext>
                </a:extLst>
              </p:cNvPr>
              <p:cNvSpPr txBox="1"/>
              <p:nvPr/>
            </p:nvSpPr>
            <p:spPr>
              <a:xfrm>
                <a:off x="6273188" y="5595928"/>
                <a:ext cx="81785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>
                  <a:defRPr sz="1400" spc="-150"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defRPr>
                </a:lvl1pPr>
              </a:lstStyle>
              <a:p>
                <a:r>
                  <a:rPr lang="en-US" altLang="ko-KR" dirty="0"/>
                  <a:t>AM 02:00</a:t>
                </a:r>
                <a:endParaRPr lang="ko-KR" altLang="en-US" dirty="0"/>
              </a:p>
            </p:txBody>
          </p:sp>
        </p:grp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B98D0463-AEB5-EF6C-D3C2-C0344D0F8E8E}"/>
                </a:ext>
              </a:extLst>
            </p:cNvPr>
            <p:cNvSpPr/>
            <p:nvPr/>
          </p:nvSpPr>
          <p:spPr>
            <a:xfrm>
              <a:off x="811454" y="5385480"/>
              <a:ext cx="114197" cy="11419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CD3C52C6-0DB7-C05C-FCFF-C5DF08D1E213}"/>
                </a:ext>
              </a:extLst>
            </p:cNvPr>
            <p:cNvSpPr/>
            <p:nvPr/>
          </p:nvSpPr>
          <p:spPr>
            <a:xfrm>
              <a:off x="2378686" y="5385480"/>
              <a:ext cx="114197" cy="11419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AAD759E8-3BBF-00C9-A940-3484CA65F33C}"/>
              </a:ext>
            </a:extLst>
          </p:cNvPr>
          <p:cNvGrpSpPr/>
          <p:nvPr/>
        </p:nvGrpSpPr>
        <p:grpSpPr>
          <a:xfrm>
            <a:off x="4372813" y="3278323"/>
            <a:ext cx="775177" cy="358927"/>
            <a:chOff x="-1212855" y="1528263"/>
            <a:chExt cx="775177" cy="358927"/>
          </a:xfrm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C5847045-4F4F-5BCD-6630-5BDD7755443C}"/>
                </a:ext>
              </a:extLst>
            </p:cNvPr>
            <p:cNvSpPr/>
            <p:nvPr/>
          </p:nvSpPr>
          <p:spPr>
            <a:xfrm>
              <a:off x="-1203135" y="1528263"/>
              <a:ext cx="765457" cy="348539"/>
            </a:xfrm>
            <a:prstGeom prst="rect">
              <a:avLst/>
            </a:prstGeom>
            <a:solidFill>
              <a:srgbClr val="D1D1D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85A2DD44-FC10-7DB1-AD8E-4A6CB9909AF4}"/>
                </a:ext>
              </a:extLst>
            </p:cNvPr>
            <p:cNvSpPr txBox="1"/>
            <p:nvPr/>
          </p:nvSpPr>
          <p:spPr>
            <a:xfrm>
              <a:off x="-1212855" y="1579413"/>
              <a:ext cx="7681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spc="-150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경기 신청</a:t>
              </a:r>
            </a:p>
          </p:txBody>
        </p:sp>
      </p:grp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71DD24F6-5E9B-1DAF-3D14-8AD579CF7F2F}"/>
              </a:ext>
            </a:extLst>
          </p:cNvPr>
          <p:cNvCxnSpPr>
            <a:cxnSpLocks/>
          </p:cNvCxnSpPr>
          <p:nvPr/>
        </p:nvCxnSpPr>
        <p:spPr>
          <a:xfrm>
            <a:off x="3831586" y="3817688"/>
            <a:ext cx="0" cy="20416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6678C9D5-AF0B-220F-AF32-CF5757293C83}"/>
              </a:ext>
            </a:extLst>
          </p:cNvPr>
          <p:cNvSpPr txBox="1"/>
          <p:nvPr/>
        </p:nvSpPr>
        <p:spPr>
          <a:xfrm>
            <a:off x="4721177" y="3627184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ko-KR" altLang="en-US" dirty="0"/>
              <a:t>일자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2CAF78D8-2D4B-D4C1-2450-4C2999FF59C1}"/>
              </a:ext>
            </a:extLst>
          </p:cNvPr>
          <p:cNvSpPr/>
          <p:nvPr/>
        </p:nvSpPr>
        <p:spPr>
          <a:xfrm>
            <a:off x="6441116" y="4176453"/>
            <a:ext cx="791490" cy="327348"/>
          </a:xfrm>
          <a:prstGeom prst="rect">
            <a:avLst/>
          </a:prstGeom>
          <a:noFill/>
          <a:ln>
            <a:solidFill>
              <a:srgbClr val="D1D1D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E784C752-D675-48F7-4FCA-EE815D22248E}"/>
              </a:ext>
            </a:extLst>
          </p:cNvPr>
          <p:cNvCxnSpPr>
            <a:cxnSpLocks/>
          </p:cNvCxnSpPr>
          <p:nvPr/>
        </p:nvCxnSpPr>
        <p:spPr>
          <a:xfrm>
            <a:off x="7475159" y="3817688"/>
            <a:ext cx="0" cy="20416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4B44FE3E-C073-CF74-C62C-47BE1494F336}"/>
              </a:ext>
            </a:extLst>
          </p:cNvPr>
          <p:cNvGrpSpPr/>
          <p:nvPr/>
        </p:nvGrpSpPr>
        <p:grpSpPr>
          <a:xfrm>
            <a:off x="316310" y="3147163"/>
            <a:ext cx="266420" cy="307777"/>
            <a:chOff x="7394543" y="1579667"/>
            <a:chExt cx="266420" cy="307777"/>
          </a:xfrm>
        </p:grpSpPr>
        <p:sp>
          <p:nvSpPr>
            <p:cNvPr id="107" name="타원 106">
              <a:extLst>
                <a:ext uri="{FF2B5EF4-FFF2-40B4-BE49-F238E27FC236}">
                  <a16:creationId xmlns:a16="http://schemas.microsoft.com/office/drawing/2014/main" id="{2C705EEF-CA71-DCFF-0767-7CA21B149122}"/>
                </a:ext>
              </a:extLst>
            </p:cNvPr>
            <p:cNvSpPr/>
            <p:nvPr/>
          </p:nvSpPr>
          <p:spPr>
            <a:xfrm>
              <a:off x="7424116" y="1598847"/>
              <a:ext cx="234355" cy="2312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ko-KR" altLang="en-US" sz="1400" spc="-15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A0865B9E-F549-2C2D-25AF-8198CEABE377}"/>
                </a:ext>
              </a:extLst>
            </p:cNvPr>
            <p:cNvSpPr txBox="1"/>
            <p:nvPr/>
          </p:nvSpPr>
          <p:spPr>
            <a:xfrm>
              <a:off x="7394543" y="1579667"/>
              <a:ext cx="266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>
                  <a:solidFill>
                    <a:schemeClr val="bg1"/>
                  </a:solidFill>
                </a:rPr>
                <a:t>2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3121CF9A-9AA1-1542-7A62-25CDC3A4968C}"/>
              </a:ext>
            </a:extLst>
          </p:cNvPr>
          <p:cNvGrpSpPr/>
          <p:nvPr/>
        </p:nvGrpSpPr>
        <p:grpSpPr>
          <a:xfrm>
            <a:off x="871189" y="3483950"/>
            <a:ext cx="266420" cy="307777"/>
            <a:chOff x="7394543" y="1579667"/>
            <a:chExt cx="266420" cy="307777"/>
          </a:xfrm>
        </p:grpSpPr>
        <p:sp>
          <p:nvSpPr>
            <p:cNvPr id="111" name="타원 110">
              <a:extLst>
                <a:ext uri="{FF2B5EF4-FFF2-40B4-BE49-F238E27FC236}">
                  <a16:creationId xmlns:a16="http://schemas.microsoft.com/office/drawing/2014/main" id="{32F1EF96-983B-B21D-3644-8FA03109BEA6}"/>
                </a:ext>
              </a:extLst>
            </p:cNvPr>
            <p:cNvSpPr/>
            <p:nvPr/>
          </p:nvSpPr>
          <p:spPr>
            <a:xfrm>
              <a:off x="7424116" y="1598847"/>
              <a:ext cx="234355" cy="2312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ko-KR" altLang="en-US" sz="1400" spc="-15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FC130A69-E036-1177-5A65-EA8E3A6A5257}"/>
                </a:ext>
              </a:extLst>
            </p:cNvPr>
            <p:cNvSpPr txBox="1"/>
            <p:nvPr/>
          </p:nvSpPr>
          <p:spPr>
            <a:xfrm>
              <a:off x="7394543" y="1579667"/>
              <a:ext cx="266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>
                  <a:solidFill>
                    <a:schemeClr val="bg1"/>
                  </a:solidFill>
                </a:rPr>
                <a:t>3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E8A7FDFB-31DF-DC92-6169-75511EA67848}"/>
              </a:ext>
            </a:extLst>
          </p:cNvPr>
          <p:cNvGrpSpPr/>
          <p:nvPr/>
        </p:nvGrpSpPr>
        <p:grpSpPr>
          <a:xfrm>
            <a:off x="2371944" y="3483950"/>
            <a:ext cx="266420" cy="307777"/>
            <a:chOff x="7394543" y="1579667"/>
            <a:chExt cx="266420" cy="307777"/>
          </a:xfrm>
        </p:grpSpPr>
        <p:sp>
          <p:nvSpPr>
            <p:cNvPr id="114" name="타원 113">
              <a:extLst>
                <a:ext uri="{FF2B5EF4-FFF2-40B4-BE49-F238E27FC236}">
                  <a16:creationId xmlns:a16="http://schemas.microsoft.com/office/drawing/2014/main" id="{101EA378-BFC9-7A41-41E4-040D63D492A9}"/>
                </a:ext>
              </a:extLst>
            </p:cNvPr>
            <p:cNvSpPr/>
            <p:nvPr/>
          </p:nvSpPr>
          <p:spPr>
            <a:xfrm>
              <a:off x="7424116" y="1598847"/>
              <a:ext cx="234355" cy="2312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ko-KR" altLang="en-US" sz="1400" spc="-15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84A31610-12DB-A6E3-31AB-B66F38964DF7}"/>
                </a:ext>
              </a:extLst>
            </p:cNvPr>
            <p:cNvSpPr txBox="1"/>
            <p:nvPr/>
          </p:nvSpPr>
          <p:spPr>
            <a:xfrm>
              <a:off x="7394543" y="1579667"/>
              <a:ext cx="266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>
                  <a:solidFill>
                    <a:schemeClr val="bg1"/>
                  </a:solidFill>
                </a:rPr>
                <a:t>4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4" name="그룹 143">
            <a:extLst>
              <a:ext uri="{FF2B5EF4-FFF2-40B4-BE49-F238E27FC236}">
                <a16:creationId xmlns:a16="http://schemas.microsoft.com/office/drawing/2014/main" id="{D0B52425-0FF3-E5C6-68DF-45AE86DBD349}"/>
              </a:ext>
            </a:extLst>
          </p:cNvPr>
          <p:cNvGrpSpPr/>
          <p:nvPr/>
        </p:nvGrpSpPr>
        <p:grpSpPr>
          <a:xfrm>
            <a:off x="4526964" y="3613780"/>
            <a:ext cx="266420" cy="307777"/>
            <a:chOff x="7394543" y="1579667"/>
            <a:chExt cx="266420" cy="307777"/>
          </a:xfrm>
        </p:grpSpPr>
        <p:sp>
          <p:nvSpPr>
            <p:cNvPr id="145" name="타원 144">
              <a:extLst>
                <a:ext uri="{FF2B5EF4-FFF2-40B4-BE49-F238E27FC236}">
                  <a16:creationId xmlns:a16="http://schemas.microsoft.com/office/drawing/2014/main" id="{4763A1E4-1976-6071-D2AF-6D5446573FB3}"/>
                </a:ext>
              </a:extLst>
            </p:cNvPr>
            <p:cNvSpPr/>
            <p:nvPr/>
          </p:nvSpPr>
          <p:spPr>
            <a:xfrm>
              <a:off x="7424116" y="1598847"/>
              <a:ext cx="234355" cy="2312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ko-KR" altLang="en-US" sz="1400" spc="-15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C3439289-309C-4F5D-89AB-D7C05D5D855B}"/>
                </a:ext>
              </a:extLst>
            </p:cNvPr>
            <p:cNvSpPr txBox="1"/>
            <p:nvPr/>
          </p:nvSpPr>
          <p:spPr>
            <a:xfrm>
              <a:off x="7394543" y="1579667"/>
              <a:ext cx="266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>
                  <a:solidFill>
                    <a:schemeClr val="bg1"/>
                  </a:solidFill>
                </a:rPr>
                <a:t>5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7" name="그룹 146">
            <a:extLst>
              <a:ext uri="{FF2B5EF4-FFF2-40B4-BE49-F238E27FC236}">
                <a16:creationId xmlns:a16="http://schemas.microsoft.com/office/drawing/2014/main" id="{75124590-63E2-210F-7A8E-B59DC61B6BBA}"/>
              </a:ext>
            </a:extLst>
          </p:cNvPr>
          <p:cNvGrpSpPr/>
          <p:nvPr/>
        </p:nvGrpSpPr>
        <p:grpSpPr>
          <a:xfrm>
            <a:off x="6388988" y="3516575"/>
            <a:ext cx="266420" cy="307777"/>
            <a:chOff x="7394543" y="1579667"/>
            <a:chExt cx="266420" cy="307777"/>
          </a:xfrm>
        </p:grpSpPr>
        <p:sp>
          <p:nvSpPr>
            <p:cNvPr id="148" name="타원 147">
              <a:extLst>
                <a:ext uri="{FF2B5EF4-FFF2-40B4-BE49-F238E27FC236}">
                  <a16:creationId xmlns:a16="http://schemas.microsoft.com/office/drawing/2014/main" id="{F7850D3F-1AAB-C07B-5D5B-9D461B99A432}"/>
                </a:ext>
              </a:extLst>
            </p:cNvPr>
            <p:cNvSpPr/>
            <p:nvPr/>
          </p:nvSpPr>
          <p:spPr>
            <a:xfrm>
              <a:off x="7424116" y="1598847"/>
              <a:ext cx="234355" cy="2312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ko-KR" altLang="en-US" sz="1400" spc="-15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5F1F0BB5-B0F2-207C-5D08-FA0E13958ABC}"/>
                </a:ext>
              </a:extLst>
            </p:cNvPr>
            <p:cNvSpPr txBox="1"/>
            <p:nvPr/>
          </p:nvSpPr>
          <p:spPr>
            <a:xfrm>
              <a:off x="7394543" y="1579667"/>
              <a:ext cx="266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>
                  <a:solidFill>
                    <a:schemeClr val="bg1"/>
                  </a:solidFill>
                </a:rPr>
                <a:t>6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0" name="그룹 149">
            <a:extLst>
              <a:ext uri="{FF2B5EF4-FFF2-40B4-BE49-F238E27FC236}">
                <a16:creationId xmlns:a16="http://schemas.microsoft.com/office/drawing/2014/main" id="{7962D513-AC92-F68E-E988-6F9AA76F8D13}"/>
              </a:ext>
            </a:extLst>
          </p:cNvPr>
          <p:cNvGrpSpPr/>
          <p:nvPr/>
        </p:nvGrpSpPr>
        <p:grpSpPr>
          <a:xfrm>
            <a:off x="7520362" y="3505694"/>
            <a:ext cx="266420" cy="307777"/>
            <a:chOff x="7394543" y="1579667"/>
            <a:chExt cx="266420" cy="307777"/>
          </a:xfrm>
        </p:grpSpPr>
        <p:sp>
          <p:nvSpPr>
            <p:cNvPr id="151" name="타원 150">
              <a:extLst>
                <a:ext uri="{FF2B5EF4-FFF2-40B4-BE49-F238E27FC236}">
                  <a16:creationId xmlns:a16="http://schemas.microsoft.com/office/drawing/2014/main" id="{BE6A6145-3A23-7BD8-60A5-95D0E6433D6A}"/>
                </a:ext>
              </a:extLst>
            </p:cNvPr>
            <p:cNvSpPr/>
            <p:nvPr/>
          </p:nvSpPr>
          <p:spPr>
            <a:xfrm>
              <a:off x="7424116" y="1598847"/>
              <a:ext cx="234355" cy="2312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ko-KR" altLang="en-US" sz="1400" spc="-15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F8D4CCAE-6940-1A5D-7830-887E9F34F1F9}"/>
                </a:ext>
              </a:extLst>
            </p:cNvPr>
            <p:cNvSpPr txBox="1"/>
            <p:nvPr/>
          </p:nvSpPr>
          <p:spPr>
            <a:xfrm>
              <a:off x="7394543" y="1579667"/>
              <a:ext cx="266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>
                  <a:solidFill>
                    <a:schemeClr val="bg1"/>
                  </a:solidFill>
                </a:rPr>
                <a:t>7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3" name="그룹 152">
            <a:extLst>
              <a:ext uri="{FF2B5EF4-FFF2-40B4-BE49-F238E27FC236}">
                <a16:creationId xmlns:a16="http://schemas.microsoft.com/office/drawing/2014/main" id="{3CCC125E-F63A-603B-7463-AAC2F6E7C683}"/>
              </a:ext>
            </a:extLst>
          </p:cNvPr>
          <p:cNvGrpSpPr/>
          <p:nvPr/>
        </p:nvGrpSpPr>
        <p:grpSpPr>
          <a:xfrm>
            <a:off x="7681581" y="4485472"/>
            <a:ext cx="266420" cy="307777"/>
            <a:chOff x="7394543" y="1579667"/>
            <a:chExt cx="266420" cy="307777"/>
          </a:xfrm>
        </p:grpSpPr>
        <p:sp>
          <p:nvSpPr>
            <p:cNvPr id="154" name="타원 153">
              <a:extLst>
                <a:ext uri="{FF2B5EF4-FFF2-40B4-BE49-F238E27FC236}">
                  <a16:creationId xmlns:a16="http://schemas.microsoft.com/office/drawing/2014/main" id="{4E7FA429-58D5-36A5-E7A1-C9AB9769287A}"/>
                </a:ext>
              </a:extLst>
            </p:cNvPr>
            <p:cNvSpPr/>
            <p:nvPr/>
          </p:nvSpPr>
          <p:spPr>
            <a:xfrm>
              <a:off x="7424116" y="1598847"/>
              <a:ext cx="234355" cy="2312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ko-KR" altLang="en-US" sz="1400" spc="-15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0FA920B1-66CA-9213-FAAC-3BB0168C3DA1}"/>
                </a:ext>
              </a:extLst>
            </p:cNvPr>
            <p:cNvSpPr txBox="1"/>
            <p:nvPr/>
          </p:nvSpPr>
          <p:spPr>
            <a:xfrm>
              <a:off x="7394543" y="1579667"/>
              <a:ext cx="266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>
                  <a:solidFill>
                    <a:schemeClr val="bg1"/>
                  </a:solidFill>
                </a:rPr>
                <a:t>8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6" name="그룹 155">
            <a:extLst>
              <a:ext uri="{FF2B5EF4-FFF2-40B4-BE49-F238E27FC236}">
                <a16:creationId xmlns:a16="http://schemas.microsoft.com/office/drawing/2014/main" id="{C2D52922-22AE-AC20-D526-0C6D50E3D472}"/>
              </a:ext>
            </a:extLst>
          </p:cNvPr>
          <p:cNvGrpSpPr/>
          <p:nvPr/>
        </p:nvGrpSpPr>
        <p:grpSpPr>
          <a:xfrm>
            <a:off x="7659362" y="5922853"/>
            <a:ext cx="266420" cy="307777"/>
            <a:chOff x="7394543" y="1579667"/>
            <a:chExt cx="266420" cy="307777"/>
          </a:xfrm>
        </p:grpSpPr>
        <p:sp>
          <p:nvSpPr>
            <p:cNvPr id="157" name="타원 156">
              <a:extLst>
                <a:ext uri="{FF2B5EF4-FFF2-40B4-BE49-F238E27FC236}">
                  <a16:creationId xmlns:a16="http://schemas.microsoft.com/office/drawing/2014/main" id="{4A8DD084-8AB2-DDC8-1FD6-84A113037FD0}"/>
                </a:ext>
              </a:extLst>
            </p:cNvPr>
            <p:cNvSpPr/>
            <p:nvPr/>
          </p:nvSpPr>
          <p:spPr>
            <a:xfrm>
              <a:off x="7424116" y="1598847"/>
              <a:ext cx="234355" cy="2312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ko-KR" altLang="en-US" sz="1400" spc="-15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FED7CB36-0C7F-FC4B-F25A-2A67209D078C}"/>
                </a:ext>
              </a:extLst>
            </p:cNvPr>
            <p:cNvSpPr txBox="1"/>
            <p:nvPr/>
          </p:nvSpPr>
          <p:spPr>
            <a:xfrm>
              <a:off x="7394543" y="1579667"/>
              <a:ext cx="266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>
                  <a:solidFill>
                    <a:schemeClr val="bg1"/>
                  </a:solidFill>
                </a:rPr>
                <a:t>9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5753839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CC31CCBA-02CD-5BF0-6E1F-E53173BCEC61}"/>
              </a:ext>
            </a:extLst>
          </p:cNvPr>
          <p:cNvSpPr/>
          <p:nvPr/>
        </p:nvSpPr>
        <p:spPr>
          <a:xfrm>
            <a:off x="7662415" y="3842371"/>
            <a:ext cx="855122" cy="307776"/>
          </a:xfrm>
          <a:prstGeom prst="round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4D52F44E-972C-B556-D615-D7F3CC87DC83}"/>
              </a:ext>
            </a:extLst>
          </p:cNvPr>
          <p:cNvSpPr/>
          <p:nvPr/>
        </p:nvSpPr>
        <p:spPr>
          <a:xfrm>
            <a:off x="7667425" y="4249285"/>
            <a:ext cx="855122" cy="307776"/>
          </a:xfrm>
          <a:prstGeom prst="round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C63E521F-0790-53A1-D82B-03EADD2D372D}"/>
              </a:ext>
            </a:extLst>
          </p:cNvPr>
          <p:cNvSpPr/>
          <p:nvPr/>
        </p:nvSpPr>
        <p:spPr>
          <a:xfrm>
            <a:off x="7674479" y="4632561"/>
            <a:ext cx="855122" cy="307776"/>
          </a:xfrm>
          <a:prstGeom prst="round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A21B2AC-30E9-7902-CB48-60870211AD35}"/>
              </a:ext>
            </a:extLst>
          </p:cNvPr>
          <p:cNvSpPr/>
          <p:nvPr/>
        </p:nvSpPr>
        <p:spPr>
          <a:xfrm>
            <a:off x="246788" y="1375319"/>
            <a:ext cx="8820048" cy="529875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55A051A1-CAC1-F9DA-3E29-266997D10A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6558405"/>
              </p:ext>
            </p:extLst>
          </p:nvPr>
        </p:nvGraphicFramePr>
        <p:xfrm>
          <a:off x="270164" y="183921"/>
          <a:ext cx="11668991" cy="10422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00598">
                  <a:extLst>
                    <a:ext uri="{9D8B030D-6E8A-4147-A177-3AD203B41FA5}">
                      <a16:colId xmlns:a16="http://schemas.microsoft.com/office/drawing/2014/main" val="606125545"/>
                    </a:ext>
                  </a:extLst>
                </a:gridCol>
                <a:gridCol w="10168393">
                  <a:extLst>
                    <a:ext uri="{9D8B030D-6E8A-4147-A177-3AD203B41FA5}">
                      <a16:colId xmlns:a16="http://schemas.microsoft.com/office/drawing/2014/main" val="3285815456"/>
                    </a:ext>
                  </a:extLst>
                </a:gridCol>
              </a:tblGrid>
              <a:tr h="34740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400" kern="1200" spc="-150" dirty="0" err="1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화면명</a:t>
                      </a:r>
                      <a:endParaRPr lang="ko-KR" altLang="en-US" sz="14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FA TEAM &gt; Team Match &gt; </a:t>
                      </a:r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경기 신청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3594915"/>
                  </a:ext>
                </a:extLst>
              </a:tr>
              <a:tr h="34740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참고 요구사항 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4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2421481"/>
                  </a:ext>
                </a:extLst>
              </a:tr>
              <a:tr h="34740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비고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작성자 </a:t>
                      </a:r>
                      <a:r>
                        <a:rPr lang="en-US" altLang="ko-KR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: </a:t>
                      </a:r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임경란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5619919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EC8CC74C-0593-602D-2512-0FEAED5F6C61}"/>
              </a:ext>
            </a:extLst>
          </p:cNvPr>
          <p:cNvSpPr/>
          <p:nvPr/>
        </p:nvSpPr>
        <p:spPr>
          <a:xfrm>
            <a:off x="510072" y="1485898"/>
            <a:ext cx="1059873" cy="4572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spc="-150" dirty="0">
                <a:solidFill>
                  <a:schemeClr val="tx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Football Agora</a:t>
            </a:r>
            <a:endParaRPr lang="ko-KR" altLang="en-US" sz="1400" spc="-150" dirty="0">
              <a:solidFill>
                <a:schemeClr val="tx1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74E9220-9A8E-796A-5283-AB05F6EB48D5}"/>
              </a:ext>
            </a:extLst>
          </p:cNvPr>
          <p:cNvSpPr txBox="1"/>
          <p:nvPr/>
        </p:nvSpPr>
        <p:spPr>
          <a:xfrm>
            <a:off x="12676908" y="790544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글씨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FA2B98D-937D-EB84-9177-90EBEDA5ADA1}"/>
              </a:ext>
            </a:extLst>
          </p:cNvPr>
          <p:cNvSpPr txBox="1"/>
          <p:nvPr/>
        </p:nvSpPr>
        <p:spPr>
          <a:xfrm>
            <a:off x="12728861" y="1176462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ko-KR" altLang="en-US"/>
              <a:t>글씨</a:t>
            </a:r>
            <a:endParaRPr lang="ko-KR" altLang="en-US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C90F48CA-2EB9-9860-5031-D4CF28099D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04086"/>
              </p:ext>
            </p:extLst>
          </p:nvPr>
        </p:nvGraphicFramePr>
        <p:xfrm>
          <a:off x="9170659" y="1355864"/>
          <a:ext cx="2774553" cy="529875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3264">
                  <a:extLst>
                    <a:ext uri="{9D8B030D-6E8A-4147-A177-3AD203B41FA5}">
                      <a16:colId xmlns:a16="http://schemas.microsoft.com/office/drawing/2014/main" val="1331650476"/>
                    </a:ext>
                  </a:extLst>
                </a:gridCol>
                <a:gridCol w="2441289">
                  <a:extLst>
                    <a:ext uri="{9D8B030D-6E8A-4147-A177-3AD203B41FA5}">
                      <a16:colId xmlns:a16="http://schemas.microsoft.com/office/drawing/2014/main" val="2833282244"/>
                    </a:ext>
                  </a:extLst>
                </a:gridCol>
              </a:tblGrid>
              <a:tr h="319655">
                <a:tc gridSpan="2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기능명세서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4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949810"/>
                  </a:ext>
                </a:extLst>
              </a:tr>
              <a:tr h="70324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1</a:t>
                      </a:r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- </a:t>
                      </a:r>
                      <a:r>
                        <a:rPr lang="en-US" altLang="ko-KR" sz="12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FA TEAM &gt; Team Match &gt; </a:t>
                      </a:r>
                      <a:r>
                        <a:rPr lang="ko-KR" altLang="en-US" sz="12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경기 신청에서 경기 생성 버튼 클릭 시</a:t>
                      </a:r>
                      <a:r>
                        <a:rPr lang="en-US" altLang="ko-KR" sz="12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, 2</a:t>
                      </a:r>
                      <a:r>
                        <a:rPr lang="ko-KR" altLang="en-US" sz="12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번의 화면으로 전환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8995814"/>
                  </a:ext>
                </a:extLst>
              </a:tr>
              <a:tr h="877288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en-US" altLang="ko-KR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835992"/>
                  </a:ext>
                </a:extLst>
              </a:tr>
              <a:tr h="1333151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en-US" altLang="ko-KR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706459"/>
                  </a:ext>
                </a:extLst>
              </a:tr>
              <a:tr h="92051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705699"/>
                  </a:ext>
                </a:extLst>
              </a:tr>
              <a:tr h="50786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967058"/>
                  </a:ext>
                </a:extLst>
              </a:tr>
              <a:tr h="63704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70298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2BE562E7-A226-46C0-7BBD-26EC449B3E72}"/>
              </a:ext>
            </a:extLst>
          </p:cNvPr>
          <p:cNvSpPr txBox="1"/>
          <p:nvPr/>
        </p:nvSpPr>
        <p:spPr>
          <a:xfrm>
            <a:off x="7841819" y="1569025"/>
            <a:ext cx="7360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ko-KR" altLang="en-US" dirty="0"/>
              <a:t>홍길동님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DDE6BF07-CB30-BF13-AE0D-F12F3EA33A3C}"/>
              </a:ext>
            </a:extLst>
          </p:cNvPr>
          <p:cNvGrpSpPr/>
          <p:nvPr/>
        </p:nvGrpSpPr>
        <p:grpSpPr>
          <a:xfrm>
            <a:off x="8517537" y="1519556"/>
            <a:ext cx="326367" cy="326367"/>
            <a:chOff x="12487836" y="2521850"/>
            <a:chExt cx="381000" cy="381000"/>
          </a:xfrm>
        </p:grpSpPr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7D562273-A3BC-1A5D-285E-16E10F9D3E09}"/>
                </a:ext>
              </a:extLst>
            </p:cNvPr>
            <p:cNvSpPr/>
            <p:nvPr/>
          </p:nvSpPr>
          <p:spPr>
            <a:xfrm>
              <a:off x="12487836" y="2521850"/>
              <a:ext cx="381000" cy="381000"/>
            </a:xfrm>
            <a:prstGeom prst="ellipse">
              <a:avLst/>
            </a:prstGeom>
            <a:solidFill>
              <a:srgbClr val="D1D1D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9" name="그림 18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891EA92A-83E9-5860-E73D-B283B04FA9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543698" y="2579140"/>
              <a:ext cx="266420" cy="266420"/>
            </a:xfrm>
            <a:prstGeom prst="rect">
              <a:avLst/>
            </a:prstGeom>
          </p:spPr>
        </p:pic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884D5DEE-4EE8-76E6-F6A8-D3FE786B1FA2}"/>
              </a:ext>
            </a:extLst>
          </p:cNvPr>
          <p:cNvSpPr txBox="1"/>
          <p:nvPr/>
        </p:nvSpPr>
        <p:spPr>
          <a:xfrm>
            <a:off x="989336" y="3449774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ko-KR" altLang="en-US" dirty="0" err="1"/>
              <a:t>팀명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DA2813A-AFC7-1D38-A8D2-027143BE5541}"/>
              </a:ext>
            </a:extLst>
          </p:cNvPr>
          <p:cNvSpPr txBox="1"/>
          <p:nvPr/>
        </p:nvSpPr>
        <p:spPr>
          <a:xfrm>
            <a:off x="2192266" y="3445769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ko-KR" altLang="en-US" dirty="0"/>
              <a:t>일자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AB9A26F-D2ED-10A2-78D7-CE396CE73FEA}"/>
              </a:ext>
            </a:extLst>
          </p:cNvPr>
          <p:cNvSpPr txBox="1"/>
          <p:nvPr/>
        </p:nvSpPr>
        <p:spPr>
          <a:xfrm>
            <a:off x="3621088" y="3445769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ko-KR" altLang="en-US" dirty="0"/>
              <a:t>장소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99F633B-8658-8D72-0D4E-3858259BBDF9}"/>
              </a:ext>
            </a:extLst>
          </p:cNvPr>
          <p:cNvSpPr txBox="1"/>
          <p:nvPr/>
        </p:nvSpPr>
        <p:spPr>
          <a:xfrm>
            <a:off x="4729766" y="3449188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ko-KR" altLang="en-US" dirty="0"/>
              <a:t>인원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904D7BE-421E-D114-1276-18B258F1AA47}"/>
              </a:ext>
            </a:extLst>
          </p:cNvPr>
          <p:cNvSpPr txBox="1"/>
          <p:nvPr/>
        </p:nvSpPr>
        <p:spPr>
          <a:xfrm>
            <a:off x="6625727" y="3449188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ko-KR" altLang="en-US" dirty="0"/>
              <a:t>성별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2AE5095-31F1-C221-755E-5368E27DB576}"/>
              </a:ext>
            </a:extLst>
          </p:cNvPr>
          <p:cNvSpPr txBox="1"/>
          <p:nvPr/>
        </p:nvSpPr>
        <p:spPr>
          <a:xfrm>
            <a:off x="5644277" y="3449188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ko-KR" altLang="en-US"/>
              <a:t>수준</a:t>
            </a:r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97B0F33-17E5-2B3F-648D-30984D974E3C}"/>
              </a:ext>
            </a:extLst>
          </p:cNvPr>
          <p:cNvSpPr txBox="1"/>
          <p:nvPr/>
        </p:nvSpPr>
        <p:spPr>
          <a:xfrm>
            <a:off x="7667562" y="3452593"/>
            <a:ext cx="768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ko-KR" altLang="en-US" dirty="0"/>
              <a:t>모집 현황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D7ABA63-4446-72D9-05A9-1D1752D2DC6F}"/>
              </a:ext>
            </a:extLst>
          </p:cNvPr>
          <p:cNvSpPr txBox="1"/>
          <p:nvPr/>
        </p:nvSpPr>
        <p:spPr>
          <a:xfrm>
            <a:off x="4565860" y="6296453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</a:t>
            </a:r>
            <a:r>
              <a:rPr lang="en-US" altLang="ko-KR" dirty="0"/>
              <a:t> 2 3 4 5</a:t>
            </a:r>
            <a:endParaRPr lang="ko-KR" altLang="en-US" dirty="0"/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4B87CFEA-CD6C-2F1E-68DE-9D4F416E00E2}"/>
              </a:ext>
            </a:extLst>
          </p:cNvPr>
          <p:cNvCxnSpPr/>
          <p:nvPr/>
        </p:nvCxnSpPr>
        <p:spPr>
          <a:xfrm>
            <a:off x="732087" y="3757551"/>
            <a:ext cx="7949923" cy="0"/>
          </a:xfrm>
          <a:prstGeom prst="line">
            <a:avLst/>
          </a:prstGeom>
          <a:ln>
            <a:solidFill>
              <a:srgbClr val="D1D1D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EC9D9005-7A96-761F-5766-5FF5AFC8A387}"/>
              </a:ext>
            </a:extLst>
          </p:cNvPr>
          <p:cNvGrpSpPr/>
          <p:nvPr/>
        </p:nvGrpSpPr>
        <p:grpSpPr>
          <a:xfrm>
            <a:off x="823555" y="3831484"/>
            <a:ext cx="6265067" cy="307777"/>
            <a:chOff x="823555" y="3831484"/>
            <a:chExt cx="6265067" cy="307777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16EEF3C-7E42-CB07-643C-01D46B09A24D}"/>
                </a:ext>
              </a:extLst>
            </p:cNvPr>
            <p:cNvSpPr txBox="1"/>
            <p:nvPr/>
          </p:nvSpPr>
          <p:spPr>
            <a:xfrm>
              <a:off x="823555" y="3831484"/>
              <a:ext cx="7601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/>
                <a:t>TEAM_A</a:t>
              </a:r>
              <a:endParaRPr lang="ko-KR" altLang="en-US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C2F23A6-DF3E-143C-4D27-1FF1EAC1BA82}"/>
                </a:ext>
              </a:extLst>
            </p:cNvPr>
            <p:cNvSpPr txBox="1"/>
            <p:nvPr/>
          </p:nvSpPr>
          <p:spPr>
            <a:xfrm>
              <a:off x="1708735" y="3831484"/>
              <a:ext cx="12971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/>
                <a:t>5</a:t>
              </a:r>
              <a:r>
                <a:rPr lang="ko-KR" altLang="en-US" dirty="0"/>
                <a:t>월 </a:t>
              </a:r>
              <a:r>
                <a:rPr lang="en-US" altLang="ko-KR" dirty="0"/>
                <a:t>23</a:t>
              </a:r>
              <a:r>
                <a:rPr lang="ko-KR" altLang="en-US" dirty="0"/>
                <a:t>일 오후 </a:t>
              </a:r>
              <a:r>
                <a:rPr lang="en-US" altLang="ko-KR" dirty="0"/>
                <a:t>8</a:t>
              </a:r>
              <a:r>
                <a:rPr lang="ko-KR" altLang="en-US" dirty="0"/>
                <a:t>시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9B94D60-B7CD-FEAE-C35B-F9B3BE2B6331}"/>
                </a:ext>
              </a:extLst>
            </p:cNvPr>
            <p:cNvSpPr txBox="1"/>
            <p:nvPr/>
          </p:nvSpPr>
          <p:spPr>
            <a:xfrm>
              <a:off x="3116999" y="3831484"/>
              <a:ext cx="15215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ko-KR" altLang="en-US" dirty="0"/>
                <a:t>서울 노원 하라 </a:t>
              </a:r>
              <a:r>
                <a:rPr lang="ko-KR" altLang="en-US" dirty="0" err="1"/>
                <a:t>풋살장</a:t>
              </a:r>
              <a:endParaRPr lang="ko-KR" altLang="en-US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5344A7C-AC0D-A623-C25A-282492A02895}"/>
                </a:ext>
              </a:extLst>
            </p:cNvPr>
            <p:cNvSpPr txBox="1"/>
            <p:nvPr/>
          </p:nvSpPr>
          <p:spPr>
            <a:xfrm>
              <a:off x="4765400" y="3831484"/>
              <a:ext cx="4042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/>
                <a:t>6</a:t>
              </a:r>
              <a:r>
                <a:rPr lang="ko-KR" altLang="en-US" dirty="0"/>
                <a:t>명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CBE1A7D8-516A-226D-085A-41666B54EAE9}"/>
                </a:ext>
              </a:extLst>
            </p:cNvPr>
            <p:cNvSpPr txBox="1"/>
            <p:nvPr/>
          </p:nvSpPr>
          <p:spPr>
            <a:xfrm>
              <a:off x="5595199" y="3831484"/>
              <a:ext cx="5982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ko-KR" altLang="en-US"/>
                <a:t>풋아마</a:t>
              </a:r>
              <a:endParaRPr lang="ko-KR" altLang="en-US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BD456939-35D6-4AA5-4DEE-ABF7B9B7B331}"/>
                </a:ext>
              </a:extLst>
            </p:cNvPr>
            <p:cNvSpPr txBox="1"/>
            <p:nvPr/>
          </p:nvSpPr>
          <p:spPr>
            <a:xfrm>
              <a:off x="6628240" y="3831484"/>
              <a:ext cx="4603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ko-KR" altLang="en-US" dirty="0"/>
                <a:t>남성</a:t>
              </a:r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A76A981F-BA61-6B57-DFEA-810C786C5643}"/>
              </a:ext>
            </a:extLst>
          </p:cNvPr>
          <p:cNvSpPr txBox="1"/>
          <p:nvPr/>
        </p:nvSpPr>
        <p:spPr>
          <a:xfrm>
            <a:off x="7717918" y="3841211"/>
            <a:ext cx="768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ko-KR" altLang="en-US" dirty="0"/>
              <a:t>모집 마감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E5F81DC-9205-9B9E-9443-ED5BC2D8D783}"/>
              </a:ext>
            </a:extLst>
          </p:cNvPr>
          <p:cNvSpPr txBox="1"/>
          <p:nvPr/>
        </p:nvSpPr>
        <p:spPr>
          <a:xfrm>
            <a:off x="7795692" y="4246210"/>
            <a:ext cx="6303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ko-KR" altLang="en-US" dirty="0"/>
              <a:t>모집 중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40DCF84-52E4-0658-038D-BBE122EA5DDF}"/>
              </a:ext>
            </a:extLst>
          </p:cNvPr>
          <p:cNvSpPr txBox="1"/>
          <p:nvPr/>
        </p:nvSpPr>
        <p:spPr>
          <a:xfrm>
            <a:off x="7805420" y="4631399"/>
            <a:ext cx="6303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ko-KR" altLang="en-US" dirty="0"/>
              <a:t>모집 중</a:t>
            </a:r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0B8EB6DB-E3F7-7CB5-E372-92327C3A85D6}"/>
              </a:ext>
            </a:extLst>
          </p:cNvPr>
          <p:cNvSpPr/>
          <p:nvPr/>
        </p:nvSpPr>
        <p:spPr>
          <a:xfrm>
            <a:off x="7644942" y="2818482"/>
            <a:ext cx="395933" cy="395933"/>
          </a:xfrm>
          <a:prstGeom prst="ellipse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79A1D6C-3DA6-A1D9-7833-CA737E242DA7}"/>
              </a:ext>
            </a:extLst>
          </p:cNvPr>
          <p:cNvSpPr txBox="1"/>
          <p:nvPr/>
        </p:nvSpPr>
        <p:spPr>
          <a:xfrm>
            <a:off x="7610861" y="2886052"/>
            <a:ext cx="4603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ko-KR" altLang="en-US" dirty="0"/>
              <a:t>경기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4977DB7-4300-ACF2-7744-FD5450E9B06F}"/>
              </a:ext>
            </a:extLst>
          </p:cNvPr>
          <p:cNvSpPr txBox="1"/>
          <p:nvPr/>
        </p:nvSpPr>
        <p:spPr>
          <a:xfrm>
            <a:off x="1986338" y="5488496"/>
            <a:ext cx="327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en-US" altLang="ko-KR" dirty="0"/>
              <a:t>…</a:t>
            </a:r>
            <a:endParaRPr lang="ko-KR" altLang="en-US" dirty="0"/>
          </a:p>
        </p:txBody>
      </p: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8D2C6977-0DB4-6B65-7D0B-7E259F22E1B0}"/>
              </a:ext>
            </a:extLst>
          </p:cNvPr>
          <p:cNvGrpSpPr/>
          <p:nvPr/>
        </p:nvGrpSpPr>
        <p:grpSpPr>
          <a:xfrm>
            <a:off x="7475159" y="2723940"/>
            <a:ext cx="266420" cy="307777"/>
            <a:chOff x="7394543" y="1579667"/>
            <a:chExt cx="266420" cy="307777"/>
          </a:xfrm>
        </p:grpSpPr>
        <p:sp>
          <p:nvSpPr>
            <p:cNvPr id="101" name="타원 100">
              <a:extLst>
                <a:ext uri="{FF2B5EF4-FFF2-40B4-BE49-F238E27FC236}">
                  <a16:creationId xmlns:a16="http://schemas.microsoft.com/office/drawing/2014/main" id="{D04E34E2-EA18-3D28-F52F-18699D03A8F2}"/>
                </a:ext>
              </a:extLst>
            </p:cNvPr>
            <p:cNvSpPr/>
            <p:nvPr/>
          </p:nvSpPr>
          <p:spPr>
            <a:xfrm>
              <a:off x="7424116" y="1598847"/>
              <a:ext cx="234355" cy="2312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ko-KR" altLang="en-US" sz="1400" spc="-15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B81A3E64-02B6-0196-F5AC-0ED1D46F2D70}"/>
                </a:ext>
              </a:extLst>
            </p:cNvPr>
            <p:cNvSpPr txBox="1"/>
            <p:nvPr/>
          </p:nvSpPr>
          <p:spPr>
            <a:xfrm>
              <a:off x="7394543" y="1579667"/>
              <a:ext cx="266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>
                  <a:solidFill>
                    <a:schemeClr val="bg1"/>
                  </a:solidFill>
                </a:rPr>
                <a:t>1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6D230F13-47D0-5FD3-F370-3374D43AFC23}"/>
              </a:ext>
            </a:extLst>
          </p:cNvPr>
          <p:cNvGrpSpPr/>
          <p:nvPr/>
        </p:nvGrpSpPr>
        <p:grpSpPr>
          <a:xfrm>
            <a:off x="956995" y="2908998"/>
            <a:ext cx="717984" cy="307777"/>
            <a:chOff x="956995" y="2908998"/>
            <a:chExt cx="717984" cy="307777"/>
          </a:xfrm>
        </p:grpSpPr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F36A29FB-8FCA-80F6-5C6D-B530384B1FBC}"/>
                </a:ext>
              </a:extLst>
            </p:cNvPr>
            <p:cNvSpPr/>
            <p:nvPr/>
          </p:nvSpPr>
          <p:spPr>
            <a:xfrm>
              <a:off x="956995" y="2908998"/>
              <a:ext cx="717984" cy="307777"/>
            </a:xfrm>
            <a:prstGeom prst="roundRect">
              <a:avLst/>
            </a:prstGeom>
            <a:solidFill>
              <a:srgbClr val="D1D1D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EA43EC3-E771-85AF-6106-F14AC5A3E512}"/>
                </a:ext>
              </a:extLst>
            </p:cNvPr>
            <p:cNvSpPr txBox="1"/>
            <p:nvPr/>
          </p:nvSpPr>
          <p:spPr>
            <a:xfrm>
              <a:off x="996373" y="2908998"/>
              <a:ext cx="4603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ko-KR" altLang="en-US" dirty="0"/>
                <a:t>지역</a:t>
              </a:r>
            </a:p>
          </p:txBody>
        </p:sp>
        <p:sp>
          <p:nvSpPr>
            <p:cNvPr id="21" name="이등변 삼각형 20">
              <a:extLst>
                <a:ext uri="{FF2B5EF4-FFF2-40B4-BE49-F238E27FC236}">
                  <a16:creationId xmlns:a16="http://schemas.microsoft.com/office/drawing/2014/main" id="{97DAB78E-8820-2C17-878B-680297263712}"/>
                </a:ext>
              </a:extLst>
            </p:cNvPr>
            <p:cNvSpPr/>
            <p:nvPr/>
          </p:nvSpPr>
          <p:spPr>
            <a:xfrm flipV="1">
              <a:off x="1410308" y="2989647"/>
              <a:ext cx="159637" cy="13761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4C133FB3-BE45-60FC-9F69-AE24B6153039}"/>
              </a:ext>
            </a:extLst>
          </p:cNvPr>
          <p:cNvSpPr txBox="1"/>
          <p:nvPr/>
        </p:nvSpPr>
        <p:spPr>
          <a:xfrm>
            <a:off x="2296258" y="2076691"/>
            <a:ext cx="9060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ko-KR" altLang="en-US" dirty="0" err="1"/>
              <a:t>풋살장</a:t>
            </a:r>
            <a:r>
              <a:rPr lang="ko-KR" altLang="en-US" dirty="0"/>
              <a:t> 예약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C7C477E-9D07-0A80-575D-A6910CC2DB6F}"/>
              </a:ext>
            </a:extLst>
          </p:cNvPr>
          <p:cNvSpPr txBox="1"/>
          <p:nvPr/>
        </p:nvSpPr>
        <p:spPr>
          <a:xfrm>
            <a:off x="4482889" y="2076690"/>
            <a:ext cx="796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FA TEAM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7405D61-03A5-3477-FCB9-A01A5E5405EE}"/>
              </a:ext>
            </a:extLst>
          </p:cNvPr>
          <p:cNvSpPr txBox="1"/>
          <p:nvPr/>
        </p:nvSpPr>
        <p:spPr>
          <a:xfrm>
            <a:off x="6515120" y="2076691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Chatbot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B728D9-88A6-66C4-FBD7-A629569F1BF6}"/>
              </a:ext>
            </a:extLst>
          </p:cNvPr>
          <p:cNvSpPr txBox="1"/>
          <p:nvPr/>
        </p:nvSpPr>
        <p:spPr>
          <a:xfrm>
            <a:off x="4379831" y="2369323"/>
            <a:ext cx="9843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>
                <a:solidFill>
                  <a:schemeClr val="accent1"/>
                </a:solidFill>
              </a:rPr>
              <a:t>Team Match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93A459-DCE6-EB7D-9CE4-2B1907716262}"/>
              </a:ext>
            </a:extLst>
          </p:cNvPr>
          <p:cNvSpPr txBox="1"/>
          <p:nvPr/>
        </p:nvSpPr>
        <p:spPr>
          <a:xfrm>
            <a:off x="3277287" y="2369323"/>
            <a:ext cx="8993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Team Story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F25992-E848-980B-8261-2085021DE50F}"/>
              </a:ext>
            </a:extLst>
          </p:cNvPr>
          <p:cNvSpPr txBox="1"/>
          <p:nvPr/>
        </p:nvSpPr>
        <p:spPr>
          <a:xfrm>
            <a:off x="5567334" y="2369323"/>
            <a:ext cx="7876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My Team</a:t>
            </a:r>
            <a:endParaRPr lang="ko-KR" altLang="en-US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22154A60-D23D-C4D2-F765-DC2EE8FD62CF}"/>
              </a:ext>
            </a:extLst>
          </p:cNvPr>
          <p:cNvGrpSpPr/>
          <p:nvPr/>
        </p:nvGrpSpPr>
        <p:grpSpPr>
          <a:xfrm>
            <a:off x="1888616" y="2911069"/>
            <a:ext cx="717984" cy="307777"/>
            <a:chOff x="1888616" y="2911069"/>
            <a:chExt cx="717984" cy="307777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89900A40-B4EC-A253-6D73-185C4C88BAFA}"/>
                </a:ext>
              </a:extLst>
            </p:cNvPr>
            <p:cNvSpPr/>
            <p:nvPr/>
          </p:nvSpPr>
          <p:spPr>
            <a:xfrm>
              <a:off x="1888616" y="2911069"/>
              <a:ext cx="717984" cy="307777"/>
            </a:xfrm>
            <a:prstGeom prst="roundRect">
              <a:avLst/>
            </a:prstGeom>
            <a:solidFill>
              <a:srgbClr val="D1D1D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DC2F3DD-7E03-AF17-2FA7-1281BDE00C2B}"/>
                </a:ext>
              </a:extLst>
            </p:cNvPr>
            <p:cNvSpPr txBox="1"/>
            <p:nvPr/>
          </p:nvSpPr>
          <p:spPr>
            <a:xfrm>
              <a:off x="1927994" y="2911069"/>
              <a:ext cx="4603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ko-KR" altLang="en-US" dirty="0"/>
                <a:t>일자</a:t>
              </a:r>
            </a:p>
          </p:txBody>
        </p:sp>
        <p:sp>
          <p:nvSpPr>
            <p:cNvPr id="11" name="이등변 삼각형 10">
              <a:extLst>
                <a:ext uri="{FF2B5EF4-FFF2-40B4-BE49-F238E27FC236}">
                  <a16:creationId xmlns:a16="http://schemas.microsoft.com/office/drawing/2014/main" id="{99F88875-DF3A-3AB6-F18D-6320AD311F02}"/>
                </a:ext>
              </a:extLst>
            </p:cNvPr>
            <p:cNvSpPr/>
            <p:nvPr/>
          </p:nvSpPr>
          <p:spPr>
            <a:xfrm flipV="1">
              <a:off x="2341929" y="2991718"/>
              <a:ext cx="159637" cy="13761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863C09DA-6124-BB46-E74B-EB62B1F4CB6E}"/>
              </a:ext>
            </a:extLst>
          </p:cNvPr>
          <p:cNvSpPr/>
          <p:nvPr/>
        </p:nvSpPr>
        <p:spPr>
          <a:xfrm>
            <a:off x="2820935" y="2913307"/>
            <a:ext cx="1035677" cy="307777"/>
          </a:xfrm>
          <a:prstGeom prst="round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16FFF34-9733-A985-33C0-1C0EE18F4FF4}"/>
              </a:ext>
            </a:extLst>
          </p:cNvPr>
          <p:cNvSpPr txBox="1"/>
          <p:nvPr/>
        </p:nvSpPr>
        <p:spPr>
          <a:xfrm>
            <a:off x="2860314" y="2913307"/>
            <a:ext cx="768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ko-KR" altLang="en-US" dirty="0"/>
              <a:t>모집 현황</a:t>
            </a:r>
          </a:p>
        </p:txBody>
      </p:sp>
      <p:sp>
        <p:nvSpPr>
          <p:cNvPr id="32" name="이등변 삼각형 31">
            <a:extLst>
              <a:ext uri="{FF2B5EF4-FFF2-40B4-BE49-F238E27FC236}">
                <a16:creationId xmlns:a16="http://schemas.microsoft.com/office/drawing/2014/main" id="{32384669-98FA-45B8-D1D1-617089640EFC}"/>
              </a:ext>
            </a:extLst>
          </p:cNvPr>
          <p:cNvSpPr/>
          <p:nvPr/>
        </p:nvSpPr>
        <p:spPr>
          <a:xfrm flipV="1">
            <a:off x="3573508" y="2993956"/>
            <a:ext cx="159637" cy="13761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185DCD31-3A3B-1DCD-C1A3-E493A2F3C597}"/>
              </a:ext>
            </a:extLst>
          </p:cNvPr>
          <p:cNvGrpSpPr/>
          <p:nvPr/>
        </p:nvGrpSpPr>
        <p:grpSpPr>
          <a:xfrm>
            <a:off x="820867" y="4187955"/>
            <a:ext cx="6265067" cy="307777"/>
            <a:chOff x="823555" y="3831484"/>
            <a:chExt cx="6265067" cy="307777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07C5156-A161-8DA6-9CB9-FD7E04B26B1E}"/>
                </a:ext>
              </a:extLst>
            </p:cNvPr>
            <p:cNvSpPr txBox="1"/>
            <p:nvPr/>
          </p:nvSpPr>
          <p:spPr>
            <a:xfrm>
              <a:off x="823555" y="3831484"/>
              <a:ext cx="7601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/>
                <a:t>TEAM_B</a:t>
              </a:r>
              <a:endParaRPr lang="ko-KR" altLang="en-US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3430994-1E62-C985-955D-D35BE46FABF6}"/>
                </a:ext>
              </a:extLst>
            </p:cNvPr>
            <p:cNvSpPr txBox="1"/>
            <p:nvPr/>
          </p:nvSpPr>
          <p:spPr>
            <a:xfrm>
              <a:off x="1708735" y="3831484"/>
              <a:ext cx="12971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/>
                <a:t>5</a:t>
              </a:r>
              <a:r>
                <a:rPr lang="ko-KR" altLang="en-US" dirty="0"/>
                <a:t>월 </a:t>
              </a:r>
              <a:r>
                <a:rPr lang="en-US" altLang="ko-KR" dirty="0"/>
                <a:t>23</a:t>
              </a:r>
              <a:r>
                <a:rPr lang="ko-KR" altLang="en-US" dirty="0"/>
                <a:t>일 오전 </a:t>
              </a:r>
              <a:r>
                <a:rPr lang="en-US" altLang="ko-KR" dirty="0"/>
                <a:t>8</a:t>
              </a:r>
              <a:r>
                <a:rPr lang="ko-KR" altLang="en-US" dirty="0"/>
                <a:t>시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4A652DD-87AD-37C5-FFF0-5C3380055EFA}"/>
                </a:ext>
              </a:extLst>
            </p:cNvPr>
            <p:cNvSpPr txBox="1"/>
            <p:nvPr/>
          </p:nvSpPr>
          <p:spPr>
            <a:xfrm>
              <a:off x="3116999" y="3831484"/>
              <a:ext cx="15215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ko-KR" altLang="en-US" dirty="0"/>
                <a:t>서울 노원 하라 </a:t>
              </a:r>
              <a:r>
                <a:rPr lang="ko-KR" altLang="en-US" dirty="0" err="1"/>
                <a:t>풋살장</a:t>
              </a:r>
              <a:endParaRPr lang="ko-KR" altLang="en-US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ECE320A-C68F-9676-1008-C6746CEE6A57}"/>
                </a:ext>
              </a:extLst>
            </p:cNvPr>
            <p:cNvSpPr txBox="1"/>
            <p:nvPr/>
          </p:nvSpPr>
          <p:spPr>
            <a:xfrm>
              <a:off x="4765400" y="3831484"/>
              <a:ext cx="4042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/>
                <a:t>6</a:t>
              </a:r>
              <a:r>
                <a:rPr lang="ko-KR" altLang="en-US" dirty="0"/>
                <a:t>명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E607A1C2-A5EE-2254-D65A-4543B1535514}"/>
                </a:ext>
              </a:extLst>
            </p:cNvPr>
            <p:cNvSpPr txBox="1"/>
            <p:nvPr/>
          </p:nvSpPr>
          <p:spPr>
            <a:xfrm>
              <a:off x="5595199" y="3831484"/>
              <a:ext cx="5982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ko-KR" altLang="en-US"/>
                <a:t>풋아마</a:t>
              </a:r>
              <a:endParaRPr lang="ko-KR" altLang="en-US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2F186B15-4D48-B26C-81DE-36E53B436C46}"/>
                </a:ext>
              </a:extLst>
            </p:cNvPr>
            <p:cNvSpPr txBox="1"/>
            <p:nvPr/>
          </p:nvSpPr>
          <p:spPr>
            <a:xfrm>
              <a:off x="6628240" y="3831484"/>
              <a:ext cx="4603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ko-KR" altLang="en-US" dirty="0"/>
                <a:t>여성</a:t>
              </a:r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02715D8A-4DCC-5FFE-BAE0-549141A82DFF}"/>
              </a:ext>
            </a:extLst>
          </p:cNvPr>
          <p:cNvGrpSpPr/>
          <p:nvPr/>
        </p:nvGrpSpPr>
        <p:grpSpPr>
          <a:xfrm>
            <a:off x="817497" y="4544426"/>
            <a:ext cx="6415203" cy="307777"/>
            <a:chOff x="823555" y="3831484"/>
            <a:chExt cx="6415203" cy="307777"/>
          </a:xfrm>
        </p:grpSpPr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5807E29F-0EE3-A870-F098-87F04A4F8579}"/>
                </a:ext>
              </a:extLst>
            </p:cNvPr>
            <p:cNvSpPr txBox="1"/>
            <p:nvPr/>
          </p:nvSpPr>
          <p:spPr>
            <a:xfrm>
              <a:off x="823555" y="3831484"/>
              <a:ext cx="7601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/>
                <a:t>TEAM_C</a:t>
              </a:r>
              <a:endParaRPr lang="ko-KR" altLang="en-US" dirty="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0E5270DD-F8DF-D7EA-533B-DED7E0BF312E}"/>
                </a:ext>
              </a:extLst>
            </p:cNvPr>
            <p:cNvSpPr txBox="1"/>
            <p:nvPr/>
          </p:nvSpPr>
          <p:spPr>
            <a:xfrm>
              <a:off x="1708735" y="3831484"/>
              <a:ext cx="12971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/>
                <a:t>5</a:t>
              </a:r>
              <a:r>
                <a:rPr lang="ko-KR" altLang="en-US" dirty="0"/>
                <a:t>월 </a:t>
              </a:r>
              <a:r>
                <a:rPr lang="en-US" altLang="ko-KR" dirty="0"/>
                <a:t>25</a:t>
              </a:r>
              <a:r>
                <a:rPr lang="ko-KR" altLang="en-US" dirty="0"/>
                <a:t>일 오후 </a:t>
              </a:r>
              <a:r>
                <a:rPr lang="en-US" altLang="ko-KR" dirty="0"/>
                <a:t>2</a:t>
              </a:r>
              <a:r>
                <a:rPr lang="ko-KR" altLang="en-US" dirty="0"/>
                <a:t>시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414AA2E8-2937-7285-A4E6-FF16BBD148EC}"/>
                </a:ext>
              </a:extLst>
            </p:cNvPr>
            <p:cNvSpPr txBox="1"/>
            <p:nvPr/>
          </p:nvSpPr>
          <p:spPr>
            <a:xfrm>
              <a:off x="3116999" y="3831484"/>
              <a:ext cx="15215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ko-KR" altLang="en-US" dirty="0"/>
                <a:t>서울 노원 하라 </a:t>
              </a:r>
              <a:r>
                <a:rPr lang="ko-KR" altLang="en-US" dirty="0" err="1"/>
                <a:t>풋살장</a:t>
              </a:r>
              <a:endParaRPr lang="ko-KR" altLang="en-US" dirty="0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7519E1BC-D931-10BC-C9F1-790E82DA0260}"/>
                </a:ext>
              </a:extLst>
            </p:cNvPr>
            <p:cNvSpPr txBox="1"/>
            <p:nvPr/>
          </p:nvSpPr>
          <p:spPr>
            <a:xfrm>
              <a:off x="4765400" y="3831484"/>
              <a:ext cx="4042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/>
                <a:t>6</a:t>
              </a:r>
              <a:r>
                <a:rPr lang="ko-KR" altLang="en-US" dirty="0"/>
                <a:t>명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2FC8206C-C0DA-5D92-8E0A-06398DD9A1FD}"/>
                </a:ext>
              </a:extLst>
            </p:cNvPr>
            <p:cNvSpPr txBox="1"/>
            <p:nvPr/>
          </p:nvSpPr>
          <p:spPr>
            <a:xfrm>
              <a:off x="5595199" y="3831484"/>
              <a:ext cx="5982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ko-KR" altLang="en-US"/>
                <a:t>풋아마</a:t>
              </a:r>
              <a:endParaRPr lang="ko-KR" altLang="en-US" dirty="0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AFFBFEE1-D24C-BDD0-2414-2AC222E3FABE}"/>
                </a:ext>
              </a:extLst>
            </p:cNvPr>
            <p:cNvSpPr txBox="1"/>
            <p:nvPr/>
          </p:nvSpPr>
          <p:spPr>
            <a:xfrm>
              <a:off x="6502659" y="3831484"/>
              <a:ext cx="7360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ko-KR" altLang="en-US"/>
                <a:t>남녀모두</a:t>
              </a:r>
              <a:endParaRPr lang="ko-KR" altLang="en-US" dirty="0"/>
            </a:p>
          </p:txBody>
        </p:sp>
      </p:grp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7DB3C221-3492-324C-23FF-D4082998AED2}"/>
              </a:ext>
            </a:extLst>
          </p:cNvPr>
          <p:cNvGrpSpPr/>
          <p:nvPr/>
        </p:nvGrpSpPr>
        <p:grpSpPr>
          <a:xfrm>
            <a:off x="808319" y="4900897"/>
            <a:ext cx="6265067" cy="307777"/>
            <a:chOff x="823555" y="3831484"/>
            <a:chExt cx="6265067" cy="307777"/>
          </a:xfrm>
        </p:grpSpPr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34D04876-8B7C-E068-CF1E-E71988AB4AA9}"/>
                </a:ext>
              </a:extLst>
            </p:cNvPr>
            <p:cNvSpPr txBox="1"/>
            <p:nvPr/>
          </p:nvSpPr>
          <p:spPr>
            <a:xfrm>
              <a:off x="823555" y="3831484"/>
              <a:ext cx="7601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/>
                <a:t>TEAM_A</a:t>
              </a:r>
              <a:endParaRPr lang="ko-KR" altLang="en-US" dirty="0"/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69D99820-53AA-6AB3-4149-81FD4A20688A}"/>
                </a:ext>
              </a:extLst>
            </p:cNvPr>
            <p:cNvSpPr txBox="1"/>
            <p:nvPr/>
          </p:nvSpPr>
          <p:spPr>
            <a:xfrm>
              <a:off x="1708735" y="3831484"/>
              <a:ext cx="12971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/>
                <a:t>5</a:t>
              </a:r>
              <a:r>
                <a:rPr lang="ko-KR" altLang="en-US" dirty="0"/>
                <a:t>월 </a:t>
              </a:r>
              <a:r>
                <a:rPr lang="en-US" altLang="ko-KR" dirty="0"/>
                <a:t>27</a:t>
              </a:r>
              <a:r>
                <a:rPr lang="ko-KR" altLang="en-US" dirty="0"/>
                <a:t>일 오후 </a:t>
              </a:r>
              <a:r>
                <a:rPr lang="en-US" altLang="ko-KR" dirty="0"/>
                <a:t>8</a:t>
              </a:r>
              <a:r>
                <a:rPr lang="ko-KR" altLang="en-US" dirty="0"/>
                <a:t>시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45748200-521E-C3C6-1022-B1B70B76A6F5}"/>
                </a:ext>
              </a:extLst>
            </p:cNvPr>
            <p:cNvSpPr txBox="1"/>
            <p:nvPr/>
          </p:nvSpPr>
          <p:spPr>
            <a:xfrm>
              <a:off x="3116999" y="3831484"/>
              <a:ext cx="15215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ko-KR" altLang="en-US" dirty="0"/>
                <a:t>서울 노원 하라 </a:t>
              </a:r>
              <a:r>
                <a:rPr lang="ko-KR" altLang="en-US" dirty="0" err="1"/>
                <a:t>풋살장</a:t>
              </a:r>
              <a:endParaRPr lang="ko-KR" altLang="en-US" dirty="0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17E1A267-AD62-9E4F-4274-72D0F09140BF}"/>
                </a:ext>
              </a:extLst>
            </p:cNvPr>
            <p:cNvSpPr txBox="1"/>
            <p:nvPr/>
          </p:nvSpPr>
          <p:spPr>
            <a:xfrm>
              <a:off x="4765400" y="3831484"/>
              <a:ext cx="4042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/>
                <a:t>6</a:t>
              </a:r>
              <a:r>
                <a:rPr lang="ko-KR" altLang="en-US" dirty="0"/>
                <a:t>명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17FEE247-85D7-559C-B456-FDCF9F0FED59}"/>
                </a:ext>
              </a:extLst>
            </p:cNvPr>
            <p:cNvSpPr txBox="1"/>
            <p:nvPr/>
          </p:nvSpPr>
          <p:spPr>
            <a:xfrm>
              <a:off x="5595199" y="3831484"/>
              <a:ext cx="5982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ko-KR" altLang="en-US"/>
                <a:t>풋아마</a:t>
              </a:r>
              <a:endParaRPr lang="ko-KR" altLang="en-US" dirty="0"/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EEB91C09-3ED9-A580-1D42-32238288BBC9}"/>
                </a:ext>
              </a:extLst>
            </p:cNvPr>
            <p:cNvSpPr txBox="1"/>
            <p:nvPr/>
          </p:nvSpPr>
          <p:spPr>
            <a:xfrm>
              <a:off x="6628240" y="3831484"/>
              <a:ext cx="4603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ko-KR" altLang="en-US" dirty="0"/>
                <a:t>남성</a:t>
              </a:r>
            </a:p>
          </p:txBody>
        </p:sp>
      </p:grpSp>
      <p:sp>
        <p:nvSpPr>
          <p:cNvPr id="125" name="타원 124">
            <a:extLst>
              <a:ext uri="{FF2B5EF4-FFF2-40B4-BE49-F238E27FC236}">
                <a16:creationId xmlns:a16="http://schemas.microsoft.com/office/drawing/2014/main" id="{894EDBE7-25AF-CE1C-EB28-3D09BAF061EF}"/>
              </a:ext>
            </a:extLst>
          </p:cNvPr>
          <p:cNvSpPr/>
          <p:nvPr/>
        </p:nvSpPr>
        <p:spPr>
          <a:xfrm>
            <a:off x="8196377" y="2820354"/>
            <a:ext cx="395933" cy="395933"/>
          </a:xfrm>
          <a:prstGeom prst="ellipse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6F315453-2C38-0FD7-EC31-50D64CCA2B41}"/>
              </a:ext>
            </a:extLst>
          </p:cNvPr>
          <p:cNvSpPr txBox="1"/>
          <p:nvPr/>
        </p:nvSpPr>
        <p:spPr>
          <a:xfrm>
            <a:off x="8162296" y="2887924"/>
            <a:ext cx="4603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ko-KR" altLang="en-US" dirty="0"/>
              <a:t>참여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648C942-8D23-85A1-8CBE-85325F182B6B}"/>
              </a:ext>
            </a:extLst>
          </p:cNvPr>
          <p:cNvSpPr/>
          <p:nvPr/>
        </p:nvSpPr>
        <p:spPr>
          <a:xfrm>
            <a:off x="408563" y="3269895"/>
            <a:ext cx="8531156" cy="3267643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A3282023-6520-25A8-BF45-1FE7F5757A3C}"/>
              </a:ext>
            </a:extLst>
          </p:cNvPr>
          <p:cNvSpPr/>
          <p:nvPr/>
        </p:nvSpPr>
        <p:spPr>
          <a:xfrm>
            <a:off x="507225" y="3339084"/>
            <a:ext cx="8333832" cy="31427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6EBE96E-E3AD-B764-B423-90F5F1B70D2C}"/>
              </a:ext>
            </a:extLst>
          </p:cNvPr>
          <p:cNvSpPr txBox="1"/>
          <p:nvPr/>
        </p:nvSpPr>
        <p:spPr>
          <a:xfrm>
            <a:off x="3289718" y="4279043"/>
            <a:ext cx="3304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pPr algn="ctr"/>
            <a:r>
              <a:rPr lang="ko-KR" altLang="en-US" dirty="0"/>
              <a:t>경기 신청이 완료되었습니다</a:t>
            </a:r>
            <a:r>
              <a:rPr lang="en-US" altLang="ko-KR" dirty="0"/>
              <a:t>.</a:t>
            </a:r>
          </a:p>
          <a:p>
            <a:pPr algn="ctr"/>
            <a:r>
              <a:rPr lang="ko-KR" altLang="en-US" dirty="0"/>
              <a:t>상대 팀 확정 시</a:t>
            </a:r>
            <a:r>
              <a:rPr lang="en-US" altLang="ko-KR" dirty="0"/>
              <a:t>, </a:t>
            </a:r>
            <a:r>
              <a:rPr lang="ko-KR" altLang="en-US" dirty="0"/>
              <a:t>일정 확인 부탁드립니다</a:t>
            </a:r>
            <a:r>
              <a:rPr lang="en-US" altLang="ko-KR" dirty="0"/>
              <a:t>.</a:t>
            </a:r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B59A2B36-02E6-7AAB-B55F-C1C79312435F}"/>
              </a:ext>
            </a:extLst>
          </p:cNvPr>
          <p:cNvGrpSpPr/>
          <p:nvPr/>
        </p:nvGrpSpPr>
        <p:grpSpPr>
          <a:xfrm>
            <a:off x="3785878" y="4100749"/>
            <a:ext cx="266420" cy="307777"/>
            <a:chOff x="7394543" y="1579667"/>
            <a:chExt cx="266420" cy="307777"/>
          </a:xfrm>
        </p:grpSpPr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9C8FA0D6-4546-8B89-BD7C-189EFA708AAB}"/>
                </a:ext>
              </a:extLst>
            </p:cNvPr>
            <p:cNvSpPr/>
            <p:nvPr/>
          </p:nvSpPr>
          <p:spPr>
            <a:xfrm>
              <a:off x="7424116" y="1598847"/>
              <a:ext cx="234355" cy="2312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ko-KR" altLang="en-US" sz="1400" spc="-15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7F7823D8-1A26-4983-54A1-BE0C787282B1}"/>
                </a:ext>
              </a:extLst>
            </p:cNvPr>
            <p:cNvSpPr txBox="1"/>
            <p:nvPr/>
          </p:nvSpPr>
          <p:spPr>
            <a:xfrm>
              <a:off x="7394543" y="1579667"/>
              <a:ext cx="266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>
                  <a:solidFill>
                    <a:schemeClr val="bg1"/>
                  </a:solidFill>
                </a:rPr>
                <a:t>2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3410291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CC31CCBA-02CD-5BF0-6E1F-E53173BCEC61}"/>
              </a:ext>
            </a:extLst>
          </p:cNvPr>
          <p:cNvSpPr/>
          <p:nvPr/>
        </p:nvSpPr>
        <p:spPr>
          <a:xfrm>
            <a:off x="7662415" y="3842371"/>
            <a:ext cx="855122" cy="307776"/>
          </a:xfrm>
          <a:prstGeom prst="round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4D52F44E-972C-B556-D615-D7F3CC87DC83}"/>
              </a:ext>
            </a:extLst>
          </p:cNvPr>
          <p:cNvSpPr/>
          <p:nvPr/>
        </p:nvSpPr>
        <p:spPr>
          <a:xfrm>
            <a:off x="7667425" y="4249285"/>
            <a:ext cx="855122" cy="307776"/>
          </a:xfrm>
          <a:prstGeom prst="round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C63E521F-0790-53A1-D82B-03EADD2D372D}"/>
              </a:ext>
            </a:extLst>
          </p:cNvPr>
          <p:cNvSpPr/>
          <p:nvPr/>
        </p:nvSpPr>
        <p:spPr>
          <a:xfrm>
            <a:off x="7674479" y="4632561"/>
            <a:ext cx="855122" cy="307776"/>
          </a:xfrm>
          <a:prstGeom prst="round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A21B2AC-30E9-7902-CB48-60870211AD35}"/>
              </a:ext>
            </a:extLst>
          </p:cNvPr>
          <p:cNvSpPr/>
          <p:nvPr/>
        </p:nvSpPr>
        <p:spPr>
          <a:xfrm>
            <a:off x="246788" y="1375319"/>
            <a:ext cx="8820048" cy="529875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55A051A1-CAC1-F9DA-3E29-266997D10A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2749208"/>
              </p:ext>
            </p:extLst>
          </p:nvPr>
        </p:nvGraphicFramePr>
        <p:xfrm>
          <a:off x="270164" y="183921"/>
          <a:ext cx="11668991" cy="10422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00598">
                  <a:extLst>
                    <a:ext uri="{9D8B030D-6E8A-4147-A177-3AD203B41FA5}">
                      <a16:colId xmlns:a16="http://schemas.microsoft.com/office/drawing/2014/main" val="606125545"/>
                    </a:ext>
                  </a:extLst>
                </a:gridCol>
                <a:gridCol w="10168393">
                  <a:extLst>
                    <a:ext uri="{9D8B030D-6E8A-4147-A177-3AD203B41FA5}">
                      <a16:colId xmlns:a16="http://schemas.microsoft.com/office/drawing/2014/main" val="3285815456"/>
                    </a:ext>
                  </a:extLst>
                </a:gridCol>
              </a:tblGrid>
              <a:tr h="34740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400" kern="1200" spc="-150" dirty="0" err="1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화면명</a:t>
                      </a:r>
                      <a:endParaRPr lang="ko-KR" altLang="en-US" sz="14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FA TEAM &gt; Team Match &gt; </a:t>
                      </a:r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참여 신청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3594915"/>
                  </a:ext>
                </a:extLst>
              </a:tr>
              <a:tr h="34740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참고 요구사항 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4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2421481"/>
                  </a:ext>
                </a:extLst>
              </a:tr>
              <a:tr h="34740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비고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작성자 </a:t>
                      </a:r>
                      <a:r>
                        <a:rPr lang="en-US" altLang="ko-KR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: </a:t>
                      </a:r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임경란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5619919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EC8CC74C-0593-602D-2512-0FEAED5F6C61}"/>
              </a:ext>
            </a:extLst>
          </p:cNvPr>
          <p:cNvSpPr/>
          <p:nvPr/>
        </p:nvSpPr>
        <p:spPr>
          <a:xfrm>
            <a:off x="510072" y="1485898"/>
            <a:ext cx="1059873" cy="4572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spc="-150" dirty="0">
                <a:solidFill>
                  <a:schemeClr val="tx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Football Agora</a:t>
            </a:r>
            <a:endParaRPr lang="ko-KR" altLang="en-US" sz="1400" spc="-150" dirty="0">
              <a:solidFill>
                <a:schemeClr val="tx1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74E9220-9A8E-796A-5283-AB05F6EB48D5}"/>
              </a:ext>
            </a:extLst>
          </p:cNvPr>
          <p:cNvSpPr txBox="1"/>
          <p:nvPr/>
        </p:nvSpPr>
        <p:spPr>
          <a:xfrm>
            <a:off x="12676908" y="790544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글씨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FA2B98D-937D-EB84-9177-90EBEDA5ADA1}"/>
              </a:ext>
            </a:extLst>
          </p:cNvPr>
          <p:cNvSpPr txBox="1"/>
          <p:nvPr/>
        </p:nvSpPr>
        <p:spPr>
          <a:xfrm>
            <a:off x="12728861" y="1176462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ko-KR" altLang="en-US"/>
              <a:t>글씨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BE562E7-A226-46C0-7BBD-26EC449B3E72}"/>
              </a:ext>
            </a:extLst>
          </p:cNvPr>
          <p:cNvSpPr txBox="1"/>
          <p:nvPr/>
        </p:nvSpPr>
        <p:spPr>
          <a:xfrm>
            <a:off x="7841819" y="1569025"/>
            <a:ext cx="7360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ko-KR" altLang="en-US" dirty="0"/>
              <a:t>홍길동님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DDE6BF07-CB30-BF13-AE0D-F12F3EA33A3C}"/>
              </a:ext>
            </a:extLst>
          </p:cNvPr>
          <p:cNvGrpSpPr/>
          <p:nvPr/>
        </p:nvGrpSpPr>
        <p:grpSpPr>
          <a:xfrm>
            <a:off x="8517537" y="1519556"/>
            <a:ext cx="326367" cy="326367"/>
            <a:chOff x="12487836" y="2521850"/>
            <a:chExt cx="381000" cy="381000"/>
          </a:xfrm>
        </p:grpSpPr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7D562273-A3BC-1A5D-285E-16E10F9D3E09}"/>
                </a:ext>
              </a:extLst>
            </p:cNvPr>
            <p:cNvSpPr/>
            <p:nvPr/>
          </p:nvSpPr>
          <p:spPr>
            <a:xfrm>
              <a:off x="12487836" y="2521850"/>
              <a:ext cx="381000" cy="381000"/>
            </a:xfrm>
            <a:prstGeom prst="ellipse">
              <a:avLst/>
            </a:prstGeom>
            <a:solidFill>
              <a:srgbClr val="D1D1D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9" name="그림 18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891EA92A-83E9-5860-E73D-B283B04FA9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543698" y="2579140"/>
              <a:ext cx="266420" cy="266420"/>
            </a:xfrm>
            <a:prstGeom prst="rect">
              <a:avLst/>
            </a:prstGeom>
          </p:spPr>
        </p:pic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884D5DEE-4EE8-76E6-F6A8-D3FE786B1FA2}"/>
              </a:ext>
            </a:extLst>
          </p:cNvPr>
          <p:cNvSpPr txBox="1"/>
          <p:nvPr/>
        </p:nvSpPr>
        <p:spPr>
          <a:xfrm>
            <a:off x="989336" y="3798118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ko-KR" altLang="en-US" dirty="0" err="1"/>
              <a:t>팀명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DA2813A-AFC7-1D38-A8D2-027143BE5541}"/>
              </a:ext>
            </a:extLst>
          </p:cNvPr>
          <p:cNvSpPr txBox="1"/>
          <p:nvPr/>
        </p:nvSpPr>
        <p:spPr>
          <a:xfrm>
            <a:off x="2192266" y="3794113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ko-KR" altLang="en-US" dirty="0"/>
              <a:t>일자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AB9A26F-D2ED-10A2-78D7-CE396CE73FEA}"/>
              </a:ext>
            </a:extLst>
          </p:cNvPr>
          <p:cNvSpPr txBox="1"/>
          <p:nvPr/>
        </p:nvSpPr>
        <p:spPr>
          <a:xfrm>
            <a:off x="3621088" y="3794113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ko-KR" altLang="en-US" dirty="0"/>
              <a:t>장소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99F633B-8658-8D72-0D4E-3858259BBDF9}"/>
              </a:ext>
            </a:extLst>
          </p:cNvPr>
          <p:cNvSpPr txBox="1"/>
          <p:nvPr/>
        </p:nvSpPr>
        <p:spPr>
          <a:xfrm>
            <a:off x="4729766" y="3797532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ko-KR" altLang="en-US" dirty="0"/>
              <a:t>인원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904D7BE-421E-D114-1276-18B258F1AA47}"/>
              </a:ext>
            </a:extLst>
          </p:cNvPr>
          <p:cNvSpPr txBox="1"/>
          <p:nvPr/>
        </p:nvSpPr>
        <p:spPr>
          <a:xfrm>
            <a:off x="6625727" y="3797532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ko-KR" altLang="en-US" dirty="0"/>
              <a:t>성별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2AE5095-31F1-C221-755E-5368E27DB576}"/>
              </a:ext>
            </a:extLst>
          </p:cNvPr>
          <p:cNvSpPr txBox="1"/>
          <p:nvPr/>
        </p:nvSpPr>
        <p:spPr>
          <a:xfrm>
            <a:off x="5644277" y="3797532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ko-KR" altLang="en-US"/>
              <a:t>수준</a:t>
            </a:r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97B0F33-17E5-2B3F-648D-30984D974E3C}"/>
              </a:ext>
            </a:extLst>
          </p:cNvPr>
          <p:cNvSpPr txBox="1"/>
          <p:nvPr/>
        </p:nvSpPr>
        <p:spPr>
          <a:xfrm>
            <a:off x="7667562" y="3800937"/>
            <a:ext cx="768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ko-KR" altLang="en-US" dirty="0"/>
              <a:t>모집 현황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D7ABA63-4446-72D9-05A9-1D1752D2DC6F}"/>
              </a:ext>
            </a:extLst>
          </p:cNvPr>
          <p:cNvSpPr txBox="1"/>
          <p:nvPr/>
        </p:nvSpPr>
        <p:spPr>
          <a:xfrm>
            <a:off x="4565860" y="6296453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</a:t>
            </a:r>
            <a:r>
              <a:rPr lang="en-US" altLang="ko-KR" dirty="0"/>
              <a:t> 2 3 4 5</a:t>
            </a:r>
            <a:endParaRPr lang="ko-KR" altLang="en-US" dirty="0"/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4B87CFEA-CD6C-2F1E-68DE-9D4F416E00E2}"/>
              </a:ext>
            </a:extLst>
          </p:cNvPr>
          <p:cNvCxnSpPr/>
          <p:nvPr/>
        </p:nvCxnSpPr>
        <p:spPr>
          <a:xfrm>
            <a:off x="732087" y="4105895"/>
            <a:ext cx="7949923" cy="0"/>
          </a:xfrm>
          <a:prstGeom prst="line">
            <a:avLst/>
          </a:prstGeom>
          <a:ln>
            <a:solidFill>
              <a:srgbClr val="D1D1D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EC9D9005-7A96-761F-5766-5FF5AFC8A387}"/>
              </a:ext>
            </a:extLst>
          </p:cNvPr>
          <p:cNvGrpSpPr/>
          <p:nvPr/>
        </p:nvGrpSpPr>
        <p:grpSpPr>
          <a:xfrm>
            <a:off x="823555" y="4179828"/>
            <a:ext cx="6265067" cy="307777"/>
            <a:chOff x="823555" y="3831484"/>
            <a:chExt cx="6265067" cy="307777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16EEF3C-7E42-CB07-643C-01D46B09A24D}"/>
                </a:ext>
              </a:extLst>
            </p:cNvPr>
            <p:cNvSpPr txBox="1"/>
            <p:nvPr/>
          </p:nvSpPr>
          <p:spPr>
            <a:xfrm>
              <a:off x="823555" y="3831484"/>
              <a:ext cx="7601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/>
                <a:t>TEAM_A</a:t>
              </a:r>
              <a:endParaRPr lang="ko-KR" altLang="en-US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C2F23A6-DF3E-143C-4D27-1FF1EAC1BA82}"/>
                </a:ext>
              </a:extLst>
            </p:cNvPr>
            <p:cNvSpPr txBox="1"/>
            <p:nvPr/>
          </p:nvSpPr>
          <p:spPr>
            <a:xfrm>
              <a:off x="1708735" y="3831484"/>
              <a:ext cx="12971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/>
                <a:t>5</a:t>
              </a:r>
              <a:r>
                <a:rPr lang="ko-KR" altLang="en-US" dirty="0"/>
                <a:t>월 </a:t>
              </a:r>
              <a:r>
                <a:rPr lang="en-US" altLang="ko-KR" dirty="0"/>
                <a:t>23</a:t>
              </a:r>
              <a:r>
                <a:rPr lang="ko-KR" altLang="en-US" dirty="0"/>
                <a:t>일 오후 </a:t>
              </a:r>
              <a:r>
                <a:rPr lang="en-US" altLang="ko-KR" dirty="0"/>
                <a:t>8</a:t>
              </a:r>
              <a:r>
                <a:rPr lang="ko-KR" altLang="en-US" dirty="0"/>
                <a:t>시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9B94D60-B7CD-FEAE-C35B-F9B3BE2B6331}"/>
                </a:ext>
              </a:extLst>
            </p:cNvPr>
            <p:cNvSpPr txBox="1"/>
            <p:nvPr/>
          </p:nvSpPr>
          <p:spPr>
            <a:xfrm>
              <a:off x="3116999" y="3831484"/>
              <a:ext cx="15215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ko-KR" altLang="en-US" dirty="0"/>
                <a:t>서울 노원 하라 </a:t>
              </a:r>
              <a:r>
                <a:rPr lang="ko-KR" altLang="en-US" dirty="0" err="1"/>
                <a:t>풋살장</a:t>
              </a:r>
              <a:endParaRPr lang="ko-KR" altLang="en-US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5344A7C-AC0D-A623-C25A-282492A02895}"/>
                </a:ext>
              </a:extLst>
            </p:cNvPr>
            <p:cNvSpPr txBox="1"/>
            <p:nvPr/>
          </p:nvSpPr>
          <p:spPr>
            <a:xfrm>
              <a:off x="4765400" y="3831484"/>
              <a:ext cx="4042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/>
                <a:t>6</a:t>
              </a:r>
              <a:r>
                <a:rPr lang="ko-KR" altLang="en-US" dirty="0"/>
                <a:t>명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CBE1A7D8-516A-226D-085A-41666B54EAE9}"/>
                </a:ext>
              </a:extLst>
            </p:cNvPr>
            <p:cNvSpPr txBox="1"/>
            <p:nvPr/>
          </p:nvSpPr>
          <p:spPr>
            <a:xfrm>
              <a:off x="5595199" y="3831484"/>
              <a:ext cx="5982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ko-KR" altLang="en-US"/>
                <a:t>풋아마</a:t>
              </a:r>
              <a:endParaRPr lang="ko-KR" altLang="en-US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BD456939-35D6-4AA5-4DEE-ABF7B9B7B331}"/>
                </a:ext>
              </a:extLst>
            </p:cNvPr>
            <p:cNvSpPr txBox="1"/>
            <p:nvPr/>
          </p:nvSpPr>
          <p:spPr>
            <a:xfrm>
              <a:off x="6628240" y="3831484"/>
              <a:ext cx="4603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ko-KR" altLang="en-US" dirty="0"/>
                <a:t>남성</a:t>
              </a:r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A76A981F-BA61-6B57-DFEA-810C786C5643}"/>
              </a:ext>
            </a:extLst>
          </p:cNvPr>
          <p:cNvSpPr txBox="1"/>
          <p:nvPr/>
        </p:nvSpPr>
        <p:spPr>
          <a:xfrm>
            <a:off x="7717918" y="3841211"/>
            <a:ext cx="768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ko-KR" altLang="en-US" dirty="0"/>
              <a:t>모집 마감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E5F81DC-9205-9B9E-9443-ED5BC2D8D783}"/>
              </a:ext>
            </a:extLst>
          </p:cNvPr>
          <p:cNvSpPr txBox="1"/>
          <p:nvPr/>
        </p:nvSpPr>
        <p:spPr>
          <a:xfrm>
            <a:off x="7795692" y="4246210"/>
            <a:ext cx="6303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ko-KR" altLang="en-US" dirty="0"/>
              <a:t>모집 중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40DCF84-52E4-0658-038D-BBE122EA5DDF}"/>
              </a:ext>
            </a:extLst>
          </p:cNvPr>
          <p:cNvSpPr txBox="1"/>
          <p:nvPr/>
        </p:nvSpPr>
        <p:spPr>
          <a:xfrm>
            <a:off x="7805420" y="4631399"/>
            <a:ext cx="6303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ko-KR" altLang="en-US" dirty="0"/>
              <a:t>모집 중</a:t>
            </a:r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0B8EB6DB-E3F7-7CB5-E372-92327C3A85D6}"/>
              </a:ext>
            </a:extLst>
          </p:cNvPr>
          <p:cNvSpPr/>
          <p:nvPr/>
        </p:nvSpPr>
        <p:spPr>
          <a:xfrm>
            <a:off x="7644942" y="2818482"/>
            <a:ext cx="395933" cy="395933"/>
          </a:xfrm>
          <a:prstGeom prst="ellipse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79A1D6C-3DA6-A1D9-7833-CA737E242DA7}"/>
              </a:ext>
            </a:extLst>
          </p:cNvPr>
          <p:cNvSpPr txBox="1"/>
          <p:nvPr/>
        </p:nvSpPr>
        <p:spPr>
          <a:xfrm>
            <a:off x="7610861" y="2886052"/>
            <a:ext cx="4603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ko-KR" altLang="en-US" dirty="0"/>
              <a:t>경기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4977DB7-4300-ACF2-7744-FD5450E9B06F}"/>
              </a:ext>
            </a:extLst>
          </p:cNvPr>
          <p:cNvSpPr txBox="1"/>
          <p:nvPr/>
        </p:nvSpPr>
        <p:spPr>
          <a:xfrm>
            <a:off x="1986338" y="5381491"/>
            <a:ext cx="327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en-US" altLang="ko-KR" dirty="0"/>
              <a:t>…</a:t>
            </a:r>
            <a:endParaRPr lang="ko-KR" altLang="en-US" dirty="0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6D230F13-47D0-5FD3-F370-3374D43AFC23}"/>
              </a:ext>
            </a:extLst>
          </p:cNvPr>
          <p:cNvGrpSpPr/>
          <p:nvPr/>
        </p:nvGrpSpPr>
        <p:grpSpPr>
          <a:xfrm>
            <a:off x="956995" y="2908998"/>
            <a:ext cx="717984" cy="307777"/>
            <a:chOff x="956995" y="2908998"/>
            <a:chExt cx="717984" cy="307777"/>
          </a:xfrm>
        </p:grpSpPr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F36A29FB-8FCA-80F6-5C6D-B530384B1FBC}"/>
                </a:ext>
              </a:extLst>
            </p:cNvPr>
            <p:cNvSpPr/>
            <p:nvPr/>
          </p:nvSpPr>
          <p:spPr>
            <a:xfrm>
              <a:off x="956995" y="2908998"/>
              <a:ext cx="717984" cy="307777"/>
            </a:xfrm>
            <a:prstGeom prst="roundRect">
              <a:avLst/>
            </a:prstGeom>
            <a:solidFill>
              <a:srgbClr val="D1D1D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EA43EC3-E771-85AF-6106-F14AC5A3E512}"/>
                </a:ext>
              </a:extLst>
            </p:cNvPr>
            <p:cNvSpPr txBox="1"/>
            <p:nvPr/>
          </p:nvSpPr>
          <p:spPr>
            <a:xfrm>
              <a:off x="996373" y="2908998"/>
              <a:ext cx="4603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ko-KR" altLang="en-US" dirty="0"/>
                <a:t>지역</a:t>
              </a:r>
            </a:p>
          </p:txBody>
        </p:sp>
        <p:sp>
          <p:nvSpPr>
            <p:cNvPr id="21" name="이등변 삼각형 20">
              <a:extLst>
                <a:ext uri="{FF2B5EF4-FFF2-40B4-BE49-F238E27FC236}">
                  <a16:creationId xmlns:a16="http://schemas.microsoft.com/office/drawing/2014/main" id="{97DAB78E-8820-2C17-878B-680297263712}"/>
                </a:ext>
              </a:extLst>
            </p:cNvPr>
            <p:cNvSpPr/>
            <p:nvPr/>
          </p:nvSpPr>
          <p:spPr>
            <a:xfrm flipV="1">
              <a:off x="1410308" y="2989647"/>
              <a:ext cx="159637" cy="13761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4C133FB3-BE45-60FC-9F69-AE24B6153039}"/>
              </a:ext>
            </a:extLst>
          </p:cNvPr>
          <p:cNvSpPr txBox="1"/>
          <p:nvPr/>
        </p:nvSpPr>
        <p:spPr>
          <a:xfrm>
            <a:off x="2296258" y="2076691"/>
            <a:ext cx="9060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ko-KR" altLang="en-US" dirty="0" err="1"/>
              <a:t>풋살장</a:t>
            </a:r>
            <a:r>
              <a:rPr lang="ko-KR" altLang="en-US" dirty="0"/>
              <a:t> 예약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C7C477E-9D07-0A80-575D-A6910CC2DB6F}"/>
              </a:ext>
            </a:extLst>
          </p:cNvPr>
          <p:cNvSpPr txBox="1"/>
          <p:nvPr/>
        </p:nvSpPr>
        <p:spPr>
          <a:xfrm>
            <a:off x="4482889" y="2076690"/>
            <a:ext cx="796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FA TEAM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7405D61-03A5-3477-FCB9-A01A5E5405EE}"/>
              </a:ext>
            </a:extLst>
          </p:cNvPr>
          <p:cNvSpPr txBox="1"/>
          <p:nvPr/>
        </p:nvSpPr>
        <p:spPr>
          <a:xfrm>
            <a:off x="6515120" y="2076691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Chatbot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B728D9-88A6-66C4-FBD7-A629569F1BF6}"/>
              </a:ext>
            </a:extLst>
          </p:cNvPr>
          <p:cNvSpPr txBox="1"/>
          <p:nvPr/>
        </p:nvSpPr>
        <p:spPr>
          <a:xfrm>
            <a:off x="4379831" y="2369323"/>
            <a:ext cx="9843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>
                <a:solidFill>
                  <a:schemeClr val="accent1"/>
                </a:solidFill>
              </a:rPr>
              <a:t>Team Match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93A459-DCE6-EB7D-9CE4-2B1907716262}"/>
              </a:ext>
            </a:extLst>
          </p:cNvPr>
          <p:cNvSpPr txBox="1"/>
          <p:nvPr/>
        </p:nvSpPr>
        <p:spPr>
          <a:xfrm>
            <a:off x="3277287" y="2369323"/>
            <a:ext cx="8993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Team Story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F25992-E848-980B-8261-2085021DE50F}"/>
              </a:ext>
            </a:extLst>
          </p:cNvPr>
          <p:cNvSpPr txBox="1"/>
          <p:nvPr/>
        </p:nvSpPr>
        <p:spPr>
          <a:xfrm>
            <a:off x="5567334" y="2369323"/>
            <a:ext cx="7876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My Team</a:t>
            </a:r>
            <a:endParaRPr lang="ko-KR" altLang="en-US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22154A60-D23D-C4D2-F765-DC2EE8FD62CF}"/>
              </a:ext>
            </a:extLst>
          </p:cNvPr>
          <p:cNvGrpSpPr/>
          <p:nvPr/>
        </p:nvGrpSpPr>
        <p:grpSpPr>
          <a:xfrm>
            <a:off x="1888616" y="2911069"/>
            <a:ext cx="717984" cy="307777"/>
            <a:chOff x="1888616" y="2911069"/>
            <a:chExt cx="717984" cy="307777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89900A40-B4EC-A253-6D73-185C4C88BAFA}"/>
                </a:ext>
              </a:extLst>
            </p:cNvPr>
            <p:cNvSpPr/>
            <p:nvPr/>
          </p:nvSpPr>
          <p:spPr>
            <a:xfrm>
              <a:off x="1888616" y="2911069"/>
              <a:ext cx="717984" cy="307777"/>
            </a:xfrm>
            <a:prstGeom prst="roundRect">
              <a:avLst/>
            </a:prstGeom>
            <a:solidFill>
              <a:srgbClr val="D1D1D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DC2F3DD-7E03-AF17-2FA7-1281BDE00C2B}"/>
                </a:ext>
              </a:extLst>
            </p:cNvPr>
            <p:cNvSpPr txBox="1"/>
            <p:nvPr/>
          </p:nvSpPr>
          <p:spPr>
            <a:xfrm>
              <a:off x="1927994" y="2911069"/>
              <a:ext cx="4603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ko-KR" altLang="en-US" dirty="0"/>
                <a:t>일자</a:t>
              </a:r>
            </a:p>
          </p:txBody>
        </p:sp>
        <p:sp>
          <p:nvSpPr>
            <p:cNvPr id="11" name="이등변 삼각형 10">
              <a:extLst>
                <a:ext uri="{FF2B5EF4-FFF2-40B4-BE49-F238E27FC236}">
                  <a16:creationId xmlns:a16="http://schemas.microsoft.com/office/drawing/2014/main" id="{99F88875-DF3A-3AB6-F18D-6320AD311F02}"/>
                </a:ext>
              </a:extLst>
            </p:cNvPr>
            <p:cNvSpPr/>
            <p:nvPr/>
          </p:nvSpPr>
          <p:spPr>
            <a:xfrm flipV="1">
              <a:off x="2341929" y="2991718"/>
              <a:ext cx="159637" cy="13761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863C09DA-6124-BB46-E74B-EB62B1F4CB6E}"/>
              </a:ext>
            </a:extLst>
          </p:cNvPr>
          <p:cNvSpPr/>
          <p:nvPr/>
        </p:nvSpPr>
        <p:spPr>
          <a:xfrm>
            <a:off x="2820935" y="2913307"/>
            <a:ext cx="1035677" cy="307777"/>
          </a:xfrm>
          <a:prstGeom prst="round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16FFF34-9733-A985-33C0-1C0EE18F4FF4}"/>
              </a:ext>
            </a:extLst>
          </p:cNvPr>
          <p:cNvSpPr txBox="1"/>
          <p:nvPr/>
        </p:nvSpPr>
        <p:spPr>
          <a:xfrm>
            <a:off x="2860314" y="2913307"/>
            <a:ext cx="768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ko-KR" altLang="en-US" dirty="0"/>
              <a:t>모집 현황</a:t>
            </a:r>
          </a:p>
        </p:txBody>
      </p:sp>
      <p:sp>
        <p:nvSpPr>
          <p:cNvPr id="32" name="이등변 삼각형 31">
            <a:extLst>
              <a:ext uri="{FF2B5EF4-FFF2-40B4-BE49-F238E27FC236}">
                <a16:creationId xmlns:a16="http://schemas.microsoft.com/office/drawing/2014/main" id="{32384669-98FA-45B8-D1D1-617089640EFC}"/>
              </a:ext>
            </a:extLst>
          </p:cNvPr>
          <p:cNvSpPr/>
          <p:nvPr/>
        </p:nvSpPr>
        <p:spPr>
          <a:xfrm flipV="1">
            <a:off x="3573508" y="2993956"/>
            <a:ext cx="159637" cy="13761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185DCD31-3A3B-1DCD-C1A3-E493A2F3C597}"/>
              </a:ext>
            </a:extLst>
          </p:cNvPr>
          <p:cNvGrpSpPr/>
          <p:nvPr/>
        </p:nvGrpSpPr>
        <p:grpSpPr>
          <a:xfrm>
            <a:off x="820867" y="4187955"/>
            <a:ext cx="6265067" cy="307777"/>
            <a:chOff x="823555" y="3831484"/>
            <a:chExt cx="6265067" cy="307777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07C5156-A161-8DA6-9CB9-FD7E04B26B1E}"/>
                </a:ext>
              </a:extLst>
            </p:cNvPr>
            <p:cNvSpPr txBox="1"/>
            <p:nvPr/>
          </p:nvSpPr>
          <p:spPr>
            <a:xfrm>
              <a:off x="823555" y="3831484"/>
              <a:ext cx="7601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/>
                <a:t>TEAM_B</a:t>
              </a:r>
              <a:endParaRPr lang="ko-KR" altLang="en-US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3430994-1E62-C985-955D-D35BE46FABF6}"/>
                </a:ext>
              </a:extLst>
            </p:cNvPr>
            <p:cNvSpPr txBox="1"/>
            <p:nvPr/>
          </p:nvSpPr>
          <p:spPr>
            <a:xfrm>
              <a:off x="1708735" y="3831484"/>
              <a:ext cx="12971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/>
                <a:t>5</a:t>
              </a:r>
              <a:r>
                <a:rPr lang="ko-KR" altLang="en-US" dirty="0"/>
                <a:t>월 </a:t>
              </a:r>
              <a:r>
                <a:rPr lang="en-US" altLang="ko-KR" dirty="0"/>
                <a:t>23</a:t>
              </a:r>
              <a:r>
                <a:rPr lang="ko-KR" altLang="en-US" dirty="0"/>
                <a:t>일 오전 </a:t>
              </a:r>
              <a:r>
                <a:rPr lang="en-US" altLang="ko-KR" dirty="0"/>
                <a:t>8</a:t>
              </a:r>
              <a:r>
                <a:rPr lang="ko-KR" altLang="en-US" dirty="0"/>
                <a:t>시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4A652DD-87AD-37C5-FFF0-5C3380055EFA}"/>
                </a:ext>
              </a:extLst>
            </p:cNvPr>
            <p:cNvSpPr txBox="1"/>
            <p:nvPr/>
          </p:nvSpPr>
          <p:spPr>
            <a:xfrm>
              <a:off x="3116999" y="3831484"/>
              <a:ext cx="15215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ko-KR" altLang="en-US" dirty="0"/>
                <a:t>서울 노원 하라 </a:t>
              </a:r>
              <a:r>
                <a:rPr lang="ko-KR" altLang="en-US" dirty="0" err="1"/>
                <a:t>풋살장</a:t>
              </a:r>
              <a:endParaRPr lang="ko-KR" altLang="en-US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ECE320A-C68F-9676-1008-C6746CEE6A57}"/>
                </a:ext>
              </a:extLst>
            </p:cNvPr>
            <p:cNvSpPr txBox="1"/>
            <p:nvPr/>
          </p:nvSpPr>
          <p:spPr>
            <a:xfrm>
              <a:off x="4765400" y="3831484"/>
              <a:ext cx="4042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/>
                <a:t>6</a:t>
              </a:r>
              <a:r>
                <a:rPr lang="ko-KR" altLang="en-US" dirty="0"/>
                <a:t>명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E607A1C2-A5EE-2254-D65A-4543B1535514}"/>
                </a:ext>
              </a:extLst>
            </p:cNvPr>
            <p:cNvSpPr txBox="1"/>
            <p:nvPr/>
          </p:nvSpPr>
          <p:spPr>
            <a:xfrm>
              <a:off x="5595199" y="3831484"/>
              <a:ext cx="5982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ko-KR" altLang="en-US"/>
                <a:t>풋아마</a:t>
              </a:r>
              <a:endParaRPr lang="ko-KR" altLang="en-US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2F186B15-4D48-B26C-81DE-36E53B436C46}"/>
                </a:ext>
              </a:extLst>
            </p:cNvPr>
            <p:cNvSpPr txBox="1"/>
            <p:nvPr/>
          </p:nvSpPr>
          <p:spPr>
            <a:xfrm>
              <a:off x="6628240" y="3831484"/>
              <a:ext cx="4603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ko-KR" altLang="en-US" dirty="0"/>
                <a:t>여성</a:t>
              </a:r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02715D8A-4DCC-5FFE-BAE0-549141A82DFF}"/>
              </a:ext>
            </a:extLst>
          </p:cNvPr>
          <p:cNvGrpSpPr/>
          <p:nvPr/>
        </p:nvGrpSpPr>
        <p:grpSpPr>
          <a:xfrm>
            <a:off x="817497" y="4437421"/>
            <a:ext cx="6415203" cy="307777"/>
            <a:chOff x="823555" y="3831484"/>
            <a:chExt cx="6415203" cy="307777"/>
          </a:xfrm>
        </p:grpSpPr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5807E29F-0EE3-A870-F098-87F04A4F8579}"/>
                </a:ext>
              </a:extLst>
            </p:cNvPr>
            <p:cNvSpPr txBox="1"/>
            <p:nvPr/>
          </p:nvSpPr>
          <p:spPr>
            <a:xfrm>
              <a:off x="823555" y="3831484"/>
              <a:ext cx="7601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/>
                <a:t>TEAM_C</a:t>
              </a:r>
              <a:endParaRPr lang="ko-KR" altLang="en-US" dirty="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0E5270DD-F8DF-D7EA-533B-DED7E0BF312E}"/>
                </a:ext>
              </a:extLst>
            </p:cNvPr>
            <p:cNvSpPr txBox="1"/>
            <p:nvPr/>
          </p:nvSpPr>
          <p:spPr>
            <a:xfrm>
              <a:off x="1708735" y="3831484"/>
              <a:ext cx="12971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/>
                <a:t>5</a:t>
              </a:r>
              <a:r>
                <a:rPr lang="ko-KR" altLang="en-US" dirty="0"/>
                <a:t>월 </a:t>
              </a:r>
              <a:r>
                <a:rPr lang="en-US" altLang="ko-KR" dirty="0"/>
                <a:t>25</a:t>
              </a:r>
              <a:r>
                <a:rPr lang="ko-KR" altLang="en-US" dirty="0"/>
                <a:t>일 오후 </a:t>
              </a:r>
              <a:r>
                <a:rPr lang="en-US" altLang="ko-KR" dirty="0"/>
                <a:t>2</a:t>
              </a:r>
              <a:r>
                <a:rPr lang="ko-KR" altLang="en-US" dirty="0"/>
                <a:t>시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414AA2E8-2937-7285-A4E6-FF16BBD148EC}"/>
                </a:ext>
              </a:extLst>
            </p:cNvPr>
            <p:cNvSpPr txBox="1"/>
            <p:nvPr/>
          </p:nvSpPr>
          <p:spPr>
            <a:xfrm>
              <a:off x="3116999" y="3831484"/>
              <a:ext cx="15215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ko-KR" altLang="en-US" dirty="0"/>
                <a:t>서울 노원 하라 </a:t>
              </a:r>
              <a:r>
                <a:rPr lang="ko-KR" altLang="en-US" dirty="0" err="1"/>
                <a:t>풋살장</a:t>
              </a:r>
              <a:endParaRPr lang="ko-KR" altLang="en-US" dirty="0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7519E1BC-D931-10BC-C9F1-790E82DA0260}"/>
                </a:ext>
              </a:extLst>
            </p:cNvPr>
            <p:cNvSpPr txBox="1"/>
            <p:nvPr/>
          </p:nvSpPr>
          <p:spPr>
            <a:xfrm>
              <a:off x="4765400" y="3831484"/>
              <a:ext cx="4042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/>
                <a:t>6</a:t>
              </a:r>
              <a:r>
                <a:rPr lang="ko-KR" altLang="en-US" dirty="0"/>
                <a:t>명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2FC8206C-C0DA-5D92-8E0A-06398DD9A1FD}"/>
                </a:ext>
              </a:extLst>
            </p:cNvPr>
            <p:cNvSpPr txBox="1"/>
            <p:nvPr/>
          </p:nvSpPr>
          <p:spPr>
            <a:xfrm>
              <a:off x="5595199" y="3831484"/>
              <a:ext cx="5982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ko-KR" altLang="en-US"/>
                <a:t>풋아마</a:t>
              </a:r>
              <a:endParaRPr lang="ko-KR" altLang="en-US" dirty="0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AFFBFEE1-D24C-BDD0-2414-2AC222E3FABE}"/>
                </a:ext>
              </a:extLst>
            </p:cNvPr>
            <p:cNvSpPr txBox="1"/>
            <p:nvPr/>
          </p:nvSpPr>
          <p:spPr>
            <a:xfrm>
              <a:off x="6502659" y="3831484"/>
              <a:ext cx="7360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ko-KR" altLang="en-US"/>
                <a:t>남녀모두</a:t>
              </a:r>
              <a:endParaRPr lang="ko-KR" altLang="en-US" dirty="0"/>
            </a:p>
          </p:txBody>
        </p:sp>
      </p:grp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7DB3C221-3492-324C-23FF-D4082998AED2}"/>
              </a:ext>
            </a:extLst>
          </p:cNvPr>
          <p:cNvGrpSpPr/>
          <p:nvPr/>
        </p:nvGrpSpPr>
        <p:grpSpPr>
          <a:xfrm>
            <a:off x="808319" y="4793892"/>
            <a:ext cx="6265067" cy="307777"/>
            <a:chOff x="823555" y="3831484"/>
            <a:chExt cx="6265067" cy="307777"/>
          </a:xfrm>
        </p:grpSpPr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34D04876-8B7C-E068-CF1E-E71988AB4AA9}"/>
                </a:ext>
              </a:extLst>
            </p:cNvPr>
            <p:cNvSpPr txBox="1"/>
            <p:nvPr/>
          </p:nvSpPr>
          <p:spPr>
            <a:xfrm>
              <a:off x="823555" y="3831484"/>
              <a:ext cx="7601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/>
                <a:t>TEAM_A</a:t>
              </a:r>
              <a:endParaRPr lang="ko-KR" altLang="en-US" dirty="0"/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69D99820-53AA-6AB3-4149-81FD4A20688A}"/>
                </a:ext>
              </a:extLst>
            </p:cNvPr>
            <p:cNvSpPr txBox="1"/>
            <p:nvPr/>
          </p:nvSpPr>
          <p:spPr>
            <a:xfrm>
              <a:off x="1708735" y="3831484"/>
              <a:ext cx="12971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/>
                <a:t>5</a:t>
              </a:r>
              <a:r>
                <a:rPr lang="ko-KR" altLang="en-US" dirty="0"/>
                <a:t>월 </a:t>
              </a:r>
              <a:r>
                <a:rPr lang="en-US" altLang="ko-KR" dirty="0"/>
                <a:t>27</a:t>
              </a:r>
              <a:r>
                <a:rPr lang="ko-KR" altLang="en-US" dirty="0"/>
                <a:t>일 오후 </a:t>
              </a:r>
              <a:r>
                <a:rPr lang="en-US" altLang="ko-KR" dirty="0"/>
                <a:t>8</a:t>
              </a:r>
              <a:r>
                <a:rPr lang="ko-KR" altLang="en-US" dirty="0"/>
                <a:t>시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45748200-521E-C3C6-1022-B1B70B76A6F5}"/>
                </a:ext>
              </a:extLst>
            </p:cNvPr>
            <p:cNvSpPr txBox="1"/>
            <p:nvPr/>
          </p:nvSpPr>
          <p:spPr>
            <a:xfrm>
              <a:off x="3116999" y="3831484"/>
              <a:ext cx="15215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ko-KR" altLang="en-US" dirty="0"/>
                <a:t>서울 노원 하라 </a:t>
              </a:r>
              <a:r>
                <a:rPr lang="ko-KR" altLang="en-US" dirty="0" err="1"/>
                <a:t>풋살장</a:t>
              </a:r>
              <a:endParaRPr lang="ko-KR" altLang="en-US" dirty="0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17E1A267-AD62-9E4F-4274-72D0F09140BF}"/>
                </a:ext>
              </a:extLst>
            </p:cNvPr>
            <p:cNvSpPr txBox="1"/>
            <p:nvPr/>
          </p:nvSpPr>
          <p:spPr>
            <a:xfrm>
              <a:off x="4765400" y="3831484"/>
              <a:ext cx="4042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/>
                <a:t>6</a:t>
              </a:r>
              <a:r>
                <a:rPr lang="ko-KR" altLang="en-US" dirty="0"/>
                <a:t>명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17FEE247-85D7-559C-B456-FDCF9F0FED59}"/>
                </a:ext>
              </a:extLst>
            </p:cNvPr>
            <p:cNvSpPr txBox="1"/>
            <p:nvPr/>
          </p:nvSpPr>
          <p:spPr>
            <a:xfrm>
              <a:off x="5595199" y="3831484"/>
              <a:ext cx="5982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ko-KR" altLang="en-US"/>
                <a:t>풋아마</a:t>
              </a:r>
              <a:endParaRPr lang="ko-KR" altLang="en-US" dirty="0"/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EEB91C09-3ED9-A580-1D42-32238288BBC9}"/>
                </a:ext>
              </a:extLst>
            </p:cNvPr>
            <p:cNvSpPr txBox="1"/>
            <p:nvPr/>
          </p:nvSpPr>
          <p:spPr>
            <a:xfrm>
              <a:off x="6628240" y="3831484"/>
              <a:ext cx="4603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ko-KR" altLang="en-US" dirty="0"/>
                <a:t>남성</a:t>
              </a:r>
            </a:p>
          </p:txBody>
        </p:sp>
      </p:grpSp>
      <p:sp>
        <p:nvSpPr>
          <p:cNvPr id="125" name="타원 124">
            <a:extLst>
              <a:ext uri="{FF2B5EF4-FFF2-40B4-BE49-F238E27FC236}">
                <a16:creationId xmlns:a16="http://schemas.microsoft.com/office/drawing/2014/main" id="{894EDBE7-25AF-CE1C-EB28-3D09BAF061EF}"/>
              </a:ext>
            </a:extLst>
          </p:cNvPr>
          <p:cNvSpPr/>
          <p:nvPr/>
        </p:nvSpPr>
        <p:spPr>
          <a:xfrm>
            <a:off x="8196377" y="2820354"/>
            <a:ext cx="395933" cy="395933"/>
          </a:xfrm>
          <a:prstGeom prst="ellipse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6F315453-2C38-0FD7-EC31-50D64CCA2B41}"/>
              </a:ext>
            </a:extLst>
          </p:cNvPr>
          <p:cNvSpPr txBox="1"/>
          <p:nvPr/>
        </p:nvSpPr>
        <p:spPr>
          <a:xfrm>
            <a:off x="8162296" y="2887924"/>
            <a:ext cx="4603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ko-KR" altLang="en-US" dirty="0"/>
              <a:t>참여</a:t>
            </a:r>
          </a:p>
        </p:txBody>
      </p: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C27A0CE2-3A83-577F-FCCF-D416732E7F80}"/>
              </a:ext>
            </a:extLst>
          </p:cNvPr>
          <p:cNvGrpSpPr/>
          <p:nvPr/>
        </p:nvGrpSpPr>
        <p:grpSpPr>
          <a:xfrm>
            <a:off x="8048187" y="2697934"/>
            <a:ext cx="266420" cy="307777"/>
            <a:chOff x="7394543" y="1579667"/>
            <a:chExt cx="266420" cy="307777"/>
          </a:xfrm>
        </p:grpSpPr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id="{312FE136-3F94-CD90-8FF5-77D9C64B140A}"/>
                </a:ext>
              </a:extLst>
            </p:cNvPr>
            <p:cNvSpPr/>
            <p:nvPr/>
          </p:nvSpPr>
          <p:spPr>
            <a:xfrm>
              <a:off x="7424116" y="1598847"/>
              <a:ext cx="234355" cy="2312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ko-KR" altLang="en-US" sz="1400" spc="-15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ED558C1E-6591-665C-059D-76F4C0C274E3}"/>
                </a:ext>
              </a:extLst>
            </p:cNvPr>
            <p:cNvSpPr txBox="1"/>
            <p:nvPr/>
          </p:nvSpPr>
          <p:spPr>
            <a:xfrm>
              <a:off x="7394543" y="1579667"/>
              <a:ext cx="266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>
                  <a:solidFill>
                    <a:schemeClr val="bg1"/>
                  </a:solidFill>
                </a:rPr>
                <a:t>1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DB62108-7A67-A855-CE11-14351C3405C6}"/>
              </a:ext>
            </a:extLst>
          </p:cNvPr>
          <p:cNvSpPr/>
          <p:nvPr/>
        </p:nvSpPr>
        <p:spPr>
          <a:xfrm>
            <a:off x="408563" y="3269895"/>
            <a:ext cx="8531156" cy="3334335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22DED34-7CF7-B03E-5735-A3DCCA2BFE56}"/>
              </a:ext>
            </a:extLst>
          </p:cNvPr>
          <p:cNvSpPr/>
          <p:nvPr/>
        </p:nvSpPr>
        <p:spPr>
          <a:xfrm>
            <a:off x="507225" y="3339084"/>
            <a:ext cx="8333832" cy="3188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A6DA1C0-2C34-9DF5-CE45-C0D12B932C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8445266"/>
              </p:ext>
            </p:extLst>
          </p:nvPr>
        </p:nvGraphicFramePr>
        <p:xfrm>
          <a:off x="9140989" y="1362901"/>
          <a:ext cx="2774553" cy="55278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3264">
                  <a:extLst>
                    <a:ext uri="{9D8B030D-6E8A-4147-A177-3AD203B41FA5}">
                      <a16:colId xmlns:a16="http://schemas.microsoft.com/office/drawing/2014/main" val="1331650476"/>
                    </a:ext>
                  </a:extLst>
                </a:gridCol>
                <a:gridCol w="2441289">
                  <a:extLst>
                    <a:ext uri="{9D8B030D-6E8A-4147-A177-3AD203B41FA5}">
                      <a16:colId xmlns:a16="http://schemas.microsoft.com/office/drawing/2014/main" val="2833282244"/>
                    </a:ext>
                  </a:extLst>
                </a:gridCol>
              </a:tblGrid>
              <a:tr h="302129">
                <a:tc gridSpan="2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기능명세서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4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949810"/>
                  </a:ext>
                </a:extLst>
              </a:tr>
              <a:tr h="483406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1</a:t>
                      </a:r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-  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생성된 경기에 참여 신청하는 기능</a:t>
                      </a:r>
                      <a:b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</a:b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- 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 클릭 시 </a:t>
                      </a: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2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번 </a:t>
                      </a:r>
                      <a:r>
                        <a:rPr lang="ko-KR" altLang="en-US" sz="1300" kern="1200" spc="-150" dirty="0" err="1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모달창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 화면 생성</a:t>
                      </a:r>
                      <a:endParaRPr lang="en-US" altLang="ko-KR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- 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경기 참여 권한</a:t>
                      </a: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: 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팀장</a:t>
                      </a: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, 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매니저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8995814"/>
                  </a:ext>
                </a:extLst>
              </a:tr>
              <a:tr h="67978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3</a:t>
                      </a:r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- 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날짜 선택 기능</a:t>
                      </a:r>
                      <a:b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</a:b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- 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일주일 기준으로 날짜 보여주며 </a:t>
                      </a: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4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번 클릭 시</a:t>
                      </a: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, +1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일을 기준으로 움직임</a:t>
                      </a:r>
                      <a:endParaRPr lang="en-US" altLang="ko-KR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835992"/>
                  </a:ext>
                </a:extLst>
              </a:tr>
              <a:tr h="67978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5</a:t>
                      </a:r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- 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지역은 시 </a:t>
                      </a: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&gt; 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구 순으로 이뤄짐</a:t>
                      </a:r>
                      <a:b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</a:b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- 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시</a:t>
                      </a: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, 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구 모두 선택 필요</a:t>
                      </a:r>
                      <a:b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</a:b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- 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스크롤바 기능 필요</a:t>
                      </a:r>
                      <a:endParaRPr lang="en-US" altLang="ko-KR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967058"/>
                  </a:ext>
                </a:extLst>
              </a:tr>
              <a:tr h="67978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6</a:t>
                      </a:r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- 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지역 필터에 맞춰 </a:t>
                      </a: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DB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에 저장된 리스트로 생성</a:t>
                      </a: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 </a:t>
                      </a:r>
                      <a:b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</a:b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- 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스크롤바 기능 필요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70298"/>
                  </a:ext>
                </a:extLst>
              </a:tr>
              <a:tr h="67978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7</a:t>
                      </a:r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-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 팀 선택 기능</a:t>
                      </a:r>
                      <a:b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</a:b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- 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반드시 한 개만 선택 가능</a:t>
                      </a:r>
                      <a:b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</a:b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- 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스크롤바 기능 필요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0043642"/>
                  </a:ext>
                </a:extLst>
              </a:tr>
              <a:tr h="1794068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8</a:t>
                      </a:r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- 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클릭 시</a:t>
                      </a: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, 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기입 내용 자동 저장되며 참여 신청 완료</a:t>
                      </a:r>
                      <a:b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</a:b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- Team Match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에 해당 경기 일정 모집 마감으로 변경</a:t>
                      </a:r>
                      <a:b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</a:b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- My Team&gt;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진행일자</a:t>
                      </a: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&gt;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다음경기에 상대 팀 입력 자동 업데이트</a:t>
                      </a:r>
                      <a:b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</a:b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- 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완료 후</a:t>
                      </a: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, 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팀 매칭의 메인 화면에  모집마감으로 자동 업데이트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4848302"/>
                  </a:ext>
                </a:extLst>
              </a:tr>
            </a:tbl>
          </a:graphicData>
        </a:graphic>
      </p:graphicFrame>
      <p:grpSp>
        <p:nvGrpSpPr>
          <p:cNvPr id="26" name="그룹 25">
            <a:extLst>
              <a:ext uri="{FF2B5EF4-FFF2-40B4-BE49-F238E27FC236}">
                <a16:creationId xmlns:a16="http://schemas.microsoft.com/office/drawing/2014/main" id="{939204B5-E5C2-74B3-E311-0E040446295D}"/>
              </a:ext>
            </a:extLst>
          </p:cNvPr>
          <p:cNvGrpSpPr/>
          <p:nvPr/>
        </p:nvGrpSpPr>
        <p:grpSpPr>
          <a:xfrm>
            <a:off x="1991331" y="3654194"/>
            <a:ext cx="5724013" cy="330152"/>
            <a:chOff x="1254046" y="3121223"/>
            <a:chExt cx="5724013" cy="330152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B9A4865-EBA4-A935-6A81-2564429CCA7B}"/>
                </a:ext>
              </a:extLst>
            </p:cNvPr>
            <p:cNvSpPr txBox="1"/>
            <p:nvPr/>
          </p:nvSpPr>
          <p:spPr>
            <a:xfrm>
              <a:off x="1580665" y="3133810"/>
              <a:ext cx="5597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>
                  <a:solidFill>
                    <a:srgbClr val="FF0000"/>
                  </a:solidFill>
                </a:rPr>
                <a:t>23(</a:t>
              </a:r>
              <a:r>
                <a:rPr lang="ko-KR" altLang="en-US" dirty="0">
                  <a:solidFill>
                    <a:srgbClr val="FF0000"/>
                  </a:solidFill>
                </a:rPr>
                <a:t>목</a:t>
              </a:r>
              <a:r>
                <a:rPr lang="en-US" altLang="ko-KR" dirty="0">
                  <a:solidFill>
                    <a:srgbClr val="FF0000"/>
                  </a:solidFill>
                </a:rPr>
                <a:t>)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1E445D5-6783-AFEE-DBB6-91123631C14F}"/>
                </a:ext>
              </a:extLst>
            </p:cNvPr>
            <p:cNvSpPr txBox="1"/>
            <p:nvPr/>
          </p:nvSpPr>
          <p:spPr>
            <a:xfrm>
              <a:off x="2402395" y="3130438"/>
              <a:ext cx="5597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/>
                <a:t>24(</a:t>
              </a:r>
              <a:r>
                <a:rPr lang="ko-KR" altLang="en-US" dirty="0"/>
                <a:t>금</a:t>
              </a:r>
              <a:r>
                <a:rPr lang="en-US" altLang="ko-KR" dirty="0"/>
                <a:t>)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2FBE445-3174-A932-C44F-9667C6A1EA9E}"/>
                </a:ext>
              </a:extLst>
            </p:cNvPr>
            <p:cNvSpPr txBox="1"/>
            <p:nvPr/>
          </p:nvSpPr>
          <p:spPr>
            <a:xfrm>
              <a:off x="3224125" y="3130438"/>
              <a:ext cx="5597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/>
                <a:t>25(</a:t>
              </a:r>
              <a:r>
                <a:rPr lang="ko-KR" altLang="en-US" dirty="0"/>
                <a:t>토</a:t>
              </a:r>
              <a:r>
                <a:rPr lang="en-US" altLang="ko-KR" dirty="0"/>
                <a:t>)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83A4500-0E2C-A744-92D6-2D5EACAEBC77}"/>
                </a:ext>
              </a:extLst>
            </p:cNvPr>
            <p:cNvSpPr txBox="1"/>
            <p:nvPr/>
          </p:nvSpPr>
          <p:spPr>
            <a:xfrm>
              <a:off x="4016481" y="3137497"/>
              <a:ext cx="5597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/>
                <a:t>26(</a:t>
              </a:r>
              <a:r>
                <a:rPr lang="ko-KR" altLang="en-US" dirty="0"/>
                <a:t>일</a:t>
              </a:r>
              <a:r>
                <a:rPr lang="en-US" altLang="ko-KR" dirty="0"/>
                <a:t>)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BDA2260-9E45-970A-DBF0-399DAC177D60}"/>
                </a:ext>
              </a:extLst>
            </p:cNvPr>
            <p:cNvSpPr txBox="1"/>
            <p:nvPr/>
          </p:nvSpPr>
          <p:spPr>
            <a:xfrm>
              <a:off x="4726378" y="3125768"/>
              <a:ext cx="5597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/>
                <a:t>27(</a:t>
              </a:r>
              <a:r>
                <a:rPr lang="ko-KR" altLang="en-US" dirty="0"/>
                <a:t>월</a:t>
              </a:r>
              <a:r>
                <a:rPr lang="en-US" altLang="ko-KR" dirty="0"/>
                <a:t>)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E3EC466-57B2-85B0-EF01-7C65883F7E71}"/>
                </a:ext>
              </a:extLst>
            </p:cNvPr>
            <p:cNvSpPr txBox="1"/>
            <p:nvPr/>
          </p:nvSpPr>
          <p:spPr>
            <a:xfrm>
              <a:off x="5448345" y="3121223"/>
              <a:ext cx="5597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/>
                <a:t>28(</a:t>
              </a:r>
              <a:r>
                <a:rPr lang="ko-KR" altLang="en-US" dirty="0"/>
                <a:t>화</a:t>
              </a:r>
              <a:r>
                <a:rPr lang="en-US" altLang="ko-KR" dirty="0"/>
                <a:t>)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08BB7578-C252-12F7-F7F9-F5CF842829DB}"/>
                </a:ext>
              </a:extLst>
            </p:cNvPr>
            <p:cNvSpPr txBox="1"/>
            <p:nvPr/>
          </p:nvSpPr>
          <p:spPr>
            <a:xfrm>
              <a:off x="6172412" y="3137497"/>
              <a:ext cx="5597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/>
                <a:t>29(</a:t>
              </a:r>
              <a:r>
                <a:rPr lang="ko-KR" altLang="en-US" dirty="0"/>
                <a:t>수</a:t>
              </a:r>
              <a:r>
                <a:rPr lang="en-US" altLang="ko-KR" dirty="0"/>
                <a:t>)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E74A66E-F8D7-46D4-734E-9610732268C1}"/>
                </a:ext>
              </a:extLst>
            </p:cNvPr>
            <p:cNvSpPr txBox="1"/>
            <p:nvPr/>
          </p:nvSpPr>
          <p:spPr>
            <a:xfrm>
              <a:off x="1254046" y="3143598"/>
              <a:ext cx="2423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/>
                <a:t>&lt;</a:t>
              </a:r>
              <a:endParaRPr lang="ko-KR" alt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2838E9F6-75FB-D12D-C4E1-A059DB0110E3}"/>
                </a:ext>
              </a:extLst>
            </p:cNvPr>
            <p:cNvSpPr txBox="1"/>
            <p:nvPr/>
          </p:nvSpPr>
          <p:spPr>
            <a:xfrm>
              <a:off x="6735685" y="3129209"/>
              <a:ext cx="2423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/>
                <a:t>&gt;</a:t>
              </a:r>
              <a:endParaRPr lang="ko-KR" altLang="en-US" dirty="0"/>
            </a:p>
          </p:txBody>
        </p:sp>
      </p:grp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D02B210F-1870-C775-B7EC-FB95DDFF5F0C}"/>
              </a:ext>
            </a:extLst>
          </p:cNvPr>
          <p:cNvCxnSpPr>
            <a:cxnSpLocks/>
          </p:cNvCxnSpPr>
          <p:nvPr/>
        </p:nvCxnSpPr>
        <p:spPr>
          <a:xfrm>
            <a:off x="798484" y="4045750"/>
            <a:ext cx="75347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1C82A409-F674-85C2-F59E-6AC678ECC155}"/>
              </a:ext>
            </a:extLst>
          </p:cNvPr>
          <p:cNvSpPr/>
          <p:nvPr/>
        </p:nvSpPr>
        <p:spPr>
          <a:xfrm>
            <a:off x="4382533" y="3278323"/>
            <a:ext cx="765457" cy="348539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D32A217-ACF9-E9E7-B501-353FBF919BD0}"/>
              </a:ext>
            </a:extLst>
          </p:cNvPr>
          <p:cNvSpPr txBox="1"/>
          <p:nvPr/>
        </p:nvSpPr>
        <p:spPr>
          <a:xfrm>
            <a:off x="4383222" y="3320797"/>
            <a:ext cx="768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경기 참여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B6E9555-DDA5-9BEB-FCE4-7A0F86DA8291}"/>
              </a:ext>
            </a:extLst>
          </p:cNvPr>
          <p:cNvSpPr txBox="1"/>
          <p:nvPr/>
        </p:nvSpPr>
        <p:spPr>
          <a:xfrm>
            <a:off x="1033121" y="4104265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ko-KR" altLang="en-US" dirty="0"/>
              <a:t>지역</a:t>
            </a:r>
          </a:p>
        </p:txBody>
      </p:sp>
      <p:graphicFrame>
        <p:nvGraphicFramePr>
          <p:cNvPr id="70" name="표 69">
            <a:extLst>
              <a:ext uri="{FF2B5EF4-FFF2-40B4-BE49-F238E27FC236}">
                <a16:creationId xmlns:a16="http://schemas.microsoft.com/office/drawing/2014/main" id="{5E3C40AD-FDE8-E6BA-3B6D-A76F030F2A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1226647"/>
              </p:ext>
            </p:extLst>
          </p:nvPr>
        </p:nvGraphicFramePr>
        <p:xfrm>
          <a:off x="691844" y="4429823"/>
          <a:ext cx="1074599" cy="18341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4137">
                  <a:extLst>
                    <a:ext uri="{9D8B030D-6E8A-4147-A177-3AD203B41FA5}">
                      <a16:colId xmlns:a16="http://schemas.microsoft.com/office/drawing/2014/main" val="2159802449"/>
                    </a:ext>
                  </a:extLst>
                </a:gridCol>
                <a:gridCol w="600462">
                  <a:extLst>
                    <a:ext uri="{9D8B030D-6E8A-4147-A177-3AD203B41FA5}">
                      <a16:colId xmlns:a16="http://schemas.microsoft.com/office/drawing/2014/main" val="32986319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서울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강남구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1507473"/>
                  </a:ext>
                </a:extLst>
              </a:tr>
              <a:tr h="35080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경기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강서구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031540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4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노원구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354852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-</a:t>
                      </a:r>
                      <a:endParaRPr lang="ko-KR" altLang="en-US" sz="14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959672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-</a:t>
                      </a:r>
                      <a:endParaRPr lang="ko-KR" altLang="en-US" sz="14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7125540"/>
                  </a:ext>
                </a:extLst>
              </a:tr>
            </a:tbl>
          </a:graphicData>
        </a:graphic>
      </p:graphicFrame>
      <p:sp>
        <p:nvSpPr>
          <p:cNvPr id="71" name="TextBox 70">
            <a:extLst>
              <a:ext uri="{FF2B5EF4-FFF2-40B4-BE49-F238E27FC236}">
                <a16:creationId xmlns:a16="http://schemas.microsoft.com/office/drawing/2014/main" id="{A477A2A4-E53D-A04B-5E51-C8CC74C8F37A}"/>
              </a:ext>
            </a:extLst>
          </p:cNvPr>
          <p:cNvSpPr txBox="1"/>
          <p:nvPr/>
        </p:nvSpPr>
        <p:spPr>
          <a:xfrm>
            <a:off x="2506505" y="4104265"/>
            <a:ext cx="768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ko-KR" altLang="en-US" dirty="0"/>
              <a:t>이용 구장</a:t>
            </a:r>
          </a:p>
        </p:txBody>
      </p:sp>
      <p:graphicFrame>
        <p:nvGraphicFramePr>
          <p:cNvPr id="73" name="표 72">
            <a:extLst>
              <a:ext uri="{FF2B5EF4-FFF2-40B4-BE49-F238E27FC236}">
                <a16:creationId xmlns:a16="http://schemas.microsoft.com/office/drawing/2014/main" id="{5FF3F0D9-1FC4-29EC-35E7-AAB9A88269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6078089"/>
              </p:ext>
            </p:extLst>
          </p:nvPr>
        </p:nvGraphicFramePr>
        <p:xfrm>
          <a:off x="2191274" y="4430399"/>
          <a:ext cx="1459303" cy="1806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59303">
                  <a:extLst>
                    <a:ext uri="{9D8B030D-6E8A-4147-A177-3AD203B41FA5}">
                      <a16:colId xmlns:a16="http://schemas.microsoft.com/office/drawing/2014/main" val="2190420361"/>
                    </a:ext>
                  </a:extLst>
                </a:gridCol>
              </a:tblGrid>
              <a:tr h="3613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강남 </a:t>
                      </a:r>
                      <a:r>
                        <a:rPr lang="en-US" altLang="ko-KR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A </a:t>
                      </a:r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경기장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432419"/>
                  </a:ext>
                </a:extLst>
              </a:tr>
              <a:tr h="361328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강남 </a:t>
                      </a:r>
                      <a:r>
                        <a:rPr lang="en-US" altLang="ko-KR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B </a:t>
                      </a:r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경기장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5561649"/>
                  </a:ext>
                </a:extLst>
              </a:tr>
              <a:tr h="361328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강남 </a:t>
                      </a:r>
                      <a:r>
                        <a:rPr lang="en-US" altLang="ko-KR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C </a:t>
                      </a:r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경기장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4581213"/>
                  </a:ext>
                </a:extLst>
              </a:tr>
              <a:tr h="3613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강남 </a:t>
                      </a:r>
                      <a:r>
                        <a:rPr lang="en-US" altLang="ko-KR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D </a:t>
                      </a:r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경기장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9959778"/>
                  </a:ext>
                </a:extLst>
              </a:tr>
              <a:tr h="3613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강남 </a:t>
                      </a:r>
                      <a:r>
                        <a:rPr lang="en-US" altLang="ko-KR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E </a:t>
                      </a:r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경기장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6441082"/>
                  </a:ext>
                </a:extLst>
              </a:tr>
            </a:tbl>
          </a:graphicData>
        </a:graphic>
      </p:graphicFrame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C0804A47-1A13-E61A-02BE-BEEC86813136}"/>
              </a:ext>
            </a:extLst>
          </p:cNvPr>
          <p:cNvCxnSpPr>
            <a:cxnSpLocks/>
          </p:cNvCxnSpPr>
          <p:nvPr/>
        </p:nvCxnSpPr>
        <p:spPr>
          <a:xfrm>
            <a:off x="1986338" y="4374281"/>
            <a:ext cx="0" cy="20416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D84C90B9-ACBC-CCF8-5630-EAA6AABF69E5}"/>
              </a:ext>
            </a:extLst>
          </p:cNvPr>
          <p:cNvCxnSpPr>
            <a:cxnSpLocks/>
          </p:cNvCxnSpPr>
          <p:nvPr/>
        </p:nvCxnSpPr>
        <p:spPr>
          <a:xfrm>
            <a:off x="3831586" y="4374281"/>
            <a:ext cx="0" cy="20416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EE5A3777-91E0-06EB-61FD-8CCA4AF872C0}"/>
              </a:ext>
            </a:extLst>
          </p:cNvPr>
          <p:cNvSpPr txBox="1"/>
          <p:nvPr/>
        </p:nvSpPr>
        <p:spPr>
          <a:xfrm>
            <a:off x="5812551" y="4113256"/>
            <a:ext cx="3225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ko-KR" altLang="en-US" dirty="0"/>
              <a:t>팀</a:t>
            </a:r>
          </a:p>
        </p:txBody>
      </p: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0C3F0EBC-0B83-4455-A77B-C0B350B76EE6}"/>
              </a:ext>
            </a:extLst>
          </p:cNvPr>
          <p:cNvGrpSpPr/>
          <p:nvPr/>
        </p:nvGrpSpPr>
        <p:grpSpPr>
          <a:xfrm>
            <a:off x="4012594" y="4420534"/>
            <a:ext cx="4165619" cy="540107"/>
            <a:chOff x="4012595" y="4527539"/>
            <a:chExt cx="3829221" cy="540107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190CDDBD-679A-5A9A-066D-5B2B7BAAA177}"/>
                </a:ext>
              </a:extLst>
            </p:cNvPr>
            <p:cNvSpPr/>
            <p:nvPr/>
          </p:nvSpPr>
          <p:spPr>
            <a:xfrm>
              <a:off x="4012595" y="4527539"/>
              <a:ext cx="3829221" cy="517021"/>
            </a:xfrm>
            <a:prstGeom prst="rect">
              <a:avLst/>
            </a:prstGeom>
            <a:solidFill>
              <a:srgbClr val="D1D1D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8" name="그룹 77">
              <a:extLst>
                <a:ext uri="{FF2B5EF4-FFF2-40B4-BE49-F238E27FC236}">
                  <a16:creationId xmlns:a16="http://schemas.microsoft.com/office/drawing/2014/main" id="{6E6D5568-E662-E84F-5F61-A08275BD1AE6}"/>
                </a:ext>
              </a:extLst>
            </p:cNvPr>
            <p:cNvGrpSpPr/>
            <p:nvPr/>
          </p:nvGrpSpPr>
          <p:grpSpPr>
            <a:xfrm>
              <a:off x="4039024" y="4544426"/>
              <a:ext cx="3756892" cy="523220"/>
              <a:chOff x="4682865" y="3999892"/>
              <a:chExt cx="3756892" cy="523220"/>
            </a:xfrm>
          </p:grpSpPr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A6EA4EC2-2D3A-BFEA-E7B5-706411D72F68}"/>
                  </a:ext>
                </a:extLst>
              </p:cNvPr>
              <p:cNvSpPr txBox="1"/>
              <p:nvPr/>
            </p:nvSpPr>
            <p:spPr>
              <a:xfrm>
                <a:off x="4682865" y="4078052"/>
                <a:ext cx="105670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>
                  <a:defRPr sz="1400" spc="-150"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defRPr>
                </a:lvl1pPr>
              </a:lstStyle>
              <a:p>
                <a:r>
                  <a:rPr lang="en-US" altLang="ko-KR" sz="2000" dirty="0"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TEAM_A</a:t>
                </a:r>
                <a:endParaRPr lang="ko-KR" altLang="en-US" sz="2000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endParaRP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70A9AC11-F0ED-6D36-2241-F8DCD0B3162C}"/>
                  </a:ext>
                </a:extLst>
              </p:cNvPr>
              <p:cNvSpPr txBox="1"/>
              <p:nvPr/>
            </p:nvSpPr>
            <p:spPr>
              <a:xfrm>
                <a:off x="5813717" y="3999892"/>
                <a:ext cx="262604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>
                  <a:defRPr sz="1400" spc="-150"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defRPr>
                </a:lvl1pPr>
              </a:lstStyle>
              <a:p>
                <a:r>
                  <a:rPr lang="ko-KR" altLang="en-US" dirty="0"/>
                  <a:t>시간 </a:t>
                </a:r>
                <a:r>
                  <a:rPr lang="en-US" altLang="ko-KR" dirty="0"/>
                  <a:t>: PM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08:00</a:t>
                </a:r>
              </a:p>
              <a:p>
                <a:r>
                  <a:rPr lang="ko-KR" altLang="en-US" dirty="0"/>
                  <a:t>인원 </a:t>
                </a:r>
                <a:r>
                  <a:rPr lang="en-US" altLang="ko-KR" dirty="0"/>
                  <a:t>: 6</a:t>
                </a:r>
                <a:r>
                  <a:rPr lang="ko-KR" altLang="en-US" dirty="0"/>
                  <a:t>명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      성별 </a:t>
                </a:r>
                <a:r>
                  <a:rPr lang="en-US" altLang="ko-KR" dirty="0"/>
                  <a:t>: </a:t>
                </a:r>
                <a:r>
                  <a:rPr lang="ko-KR" altLang="en-US" dirty="0"/>
                  <a:t>남성</a:t>
                </a:r>
                <a:r>
                  <a:rPr lang="en-US" altLang="ko-KR" dirty="0"/>
                  <a:t>   </a:t>
                </a:r>
                <a:r>
                  <a:rPr lang="ko-KR" altLang="en-US" dirty="0"/>
                  <a:t>수준 </a:t>
                </a:r>
                <a:r>
                  <a:rPr lang="en-US" altLang="ko-KR" dirty="0"/>
                  <a:t>: </a:t>
                </a:r>
                <a:r>
                  <a:rPr lang="ko-KR" altLang="en-US" dirty="0" err="1"/>
                  <a:t>풋현역</a:t>
                </a:r>
                <a:endParaRPr lang="ko-KR" altLang="en-US" dirty="0"/>
              </a:p>
            </p:txBody>
          </p:sp>
        </p:grpSp>
      </p:grp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A9F60BD5-41A3-7DA3-E114-802AEF2DC2D3}"/>
              </a:ext>
            </a:extLst>
          </p:cNvPr>
          <p:cNvSpPr/>
          <p:nvPr/>
        </p:nvSpPr>
        <p:spPr>
          <a:xfrm>
            <a:off x="4011502" y="5021085"/>
            <a:ext cx="4165619" cy="517021"/>
          </a:xfrm>
          <a:prstGeom prst="rect">
            <a:avLst/>
          </a:prstGeom>
          <a:noFill/>
          <a:ln>
            <a:solidFill>
              <a:srgbClr val="D1D1D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37549E5A-3FBC-FAC6-C962-B3FEEE88101F}"/>
              </a:ext>
            </a:extLst>
          </p:cNvPr>
          <p:cNvSpPr txBox="1"/>
          <p:nvPr/>
        </p:nvSpPr>
        <p:spPr>
          <a:xfrm>
            <a:off x="4037931" y="5116132"/>
            <a:ext cx="1056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en-US" altLang="ko-KR" sz="2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TEAM_A</a:t>
            </a:r>
            <a:endParaRPr lang="ko-KR" altLang="en-US" sz="2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2316D37-F7D1-9A4A-C32C-E022FB427FDC}"/>
              </a:ext>
            </a:extLst>
          </p:cNvPr>
          <p:cNvSpPr txBox="1"/>
          <p:nvPr/>
        </p:nvSpPr>
        <p:spPr>
          <a:xfrm>
            <a:off x="5231378" y="5037972"/>
            <a:ext cx="25442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ko-KR" altLang="en-US" dirty="0"/>
              <a:t>시간 </a:t>
            </a:r>
            <a:r>
              <a:rPr lang="en-US" altLang="ko-KR" dirty="0"/>
              <a:t>: PM</a:t>
            </a:r>
            <a:r>
              <a:rPr lang="ko-KR" altLang="en-US" dirty="0"/>
              <a:t> </a:t>
            </a:r>
            <a:r>
              <a:rPr lang="en-US" altLang="ko-KR" dirty="0"/>
              <a:t>08:00</a:t>
            </a:r>
          </a:p>
          <a:p>
            <a:r>
              <a:rPr lang="ko-KR" altLang="en-US" dirty="0"/>
              <a:t>인원 </a:t>
            </a:r>
            <a:r>
              <a:rPr lang="en-US" altLang="ko-KR" dirty="0"/>
              <a:t>: 6</a:t>
            </a:r>
            <a:r>
              <a:rPr lang="ko-KR" altLang="en-US" dirty="0"/>
              <a:t>명</a:t>
            </a:r>
            <a:r>
              <a:rPr lang="en-US" altLang="ko-KR" dirty="0"/>
              <a:t> </a:t>
            </a:r>
            <a:r>
              <a:rPr lang="ko-KR" altLang="en-US" dirty="0"/>
              <a:t>      성별 </a:t>
            </a:r>
            <a:r>
              <a:rPr lang="en-US" altLang="ko-KR" dirty="0"/>
              <a:t>: </a:t>
            </a:r>
            <a:r>
              <a:rPr lang="ko-KR" altLang="en-US" dirty="0"/>
              <a:t>여성</a:t>
            </a:r>
            <a:r>
              <a:rPr lang="en-US" altLang="ko-KR" dirty="0"/>
              <a:t>   </a:t>
            </a:r>
            <a:r>
              <a:rPr lang="ko-KR" altLang="en-US" dirty="0"/>
              <a:t>수준 </a:t>
            </a:r>
            <a:r>
              <a:rPr lang="en-US" altLang="ko-KR" dirty="0"/>
              <a:t>: </a:t>
            </a:r>
            <a:r>
              <a:rPr lang="ko-KR" altLang="en-US" dirty="0" err="1"/>
              <a:t>풋현역</a:t>
            </a:r>
            <a:endParaRPr lang="ko-KR" altLang="en-US" dirty="0"/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87A22F00-E636-2FEE-88FD-3237B69E768F}"/>
              </a:ext>
            </a:extLst>
          </p:cNvPr>
          <p:cNvSpPr/>
          <p:nvPr/>
        </p:nvSpPr>
        <p:spPr>
          <a:xfrm>
            <a:off x="4015710" y="5621636"/>
            <a:ext cx="4161411" cy="517021"/>
          </a:xfrm>
          <a:prstGeom prst="rect">
            <a:avLst/>
          </a:prstGeom>
          <a:noFill/>
          <a:ln>
            <a:solidFill>
              <a:srgbClr val="D1D1D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AC9D305E-2CB6-0CB8-4728-B6EF0B5F7692}"/>
              </a:ext>
            </a:extLst>
          </p:cNvPr>
          <p:cNvSpPr txBox="1"/>
          <p:nvPr/>
        </p:nvSpPr>
        <p:spPr>
          <a:xfrm>
            <a:off x="4042139" y="5716683"/>
            <a:ext cx="1056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en-US" altLang="ko-KR" sz="2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TEAM_A</a:t>
            </a:r>
            <a:endParaRPr lang="ko-KR" altLang="en-US" sz="2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4C607AF6-FDBA-9329-5A9C-C927656743D7}"/>
              </a:ext>
            </a:extLst>
          </p:cNvPr>
          <p:cNvSpPr txBox="1"/>
          <p:nvPr/>
        </p:nvSpPr>
        <p:spPr>
          <a:xfrm>
            <a:off x="5235586" y="5638523"/>
            <a:ext cx="28200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ko-KR" altLang="en-US" dirty="0"/>
              <a:t>시간 </a:t>
            </a:r>
            <a:r>
              <a:rPr lang="en-US" altLang="ko-KR" dirty="0"/>
              <a:t>: PM</a:t>
            </a:r>
            <a:r>
              <a:rPr lang="ko-KR" altLang="en-US" dirty="0"/>
              <a:t> </a:t>
            </a:r>
            <a:r>
              <a:rPr lang="en-US" altLang="ko-KR" dirty="0"/>
              <a:t>08:00</a:t>
            </a:r>
          </a:p>
          <a:p>
            <a:r>
              <a:rPr lang="ko-KR" altLang="en-US" dirty="0"/>
              <a:t>인원 </a:t>
            </a:r>
            <a:r>
              <a:rPr lang="en-US" altLang="ko-KR" dirty="0"/>
              <a:t>: 5</a:t>
            </a:r>
            <a:r>
              <a:rPr lang="ko-KR" altLang="en-US" dirty="0"/>
              <a:t>명</a:t>
            </a:r>
            <a:r>
              <a:rPr lang="en-US" altLang="ko-KR" dirty="0"/>
              <a:t> </a:t>
            </a:r>
            <a:r>
              <a:rPr lang="ko-KR" altLang="en-US" dirty="0"/>
              <a:t>      성별 </a:t>
            </a:r>
            <a:r>
              <a:rPr lang="en-US" altLang="ko-KR" dirty="0"/>
              <a:t>: </a:t>
            </a:r>
            <a:r>
              <a:rPr lang="ko-KR" altLang="en-US" dirty="0"/>
              <a:t>남녀모두</a:t>
            </a:r>
            <a:r>
              <a:rPr lang="en-US" altLang="ko-KR" dirty="0"/>
              <a:t>   </a:t>
            </a:r>
            <a:r>
              <a:rPr lang="ko-KR" altLang="en-US" dirty="0"/>
              <a:t>수준 </a:t>
            </a:r>
            <a:r>
              <a:rPr lang="en-US" altLang="ko-KR" dirty="0"/>
              <a:t>: </a:t>
            </a:r>
            <a:r>
              <a:rPr lang="ko-KR" altLang="en-US" dirty="0" err="1"/>
              <a:t>풋현역</a:t>
            </a:r>
            <a:endParaRPr lang="ko-KR" altLang="en-US" dirty="0"/>
          </a:p>
        </p:txBody>
      </p:sp>
      <p:sp>
        <p:nvSpPr>
          <p:cNvPr id="113" name="사각형: 둥근 모서리 112">
            <a:extLst>
              <a:ext uri="{FF2B5EF4-FFF2-40B4-BE49-F238E27FC236}">
                <a16:creationId xmlns:a16="http://schemas.microsoft.com/office/drawing/2014/main" id="{82159AE6-200B-F36F-4654-7BBB3D93B4B3}"/>
              </a:ext>
            </a:extLst>
          </p:cNvPr>
          <p:cNvSpPr/>
          <p:nvPr/>
        </p:nvSpPr>
        <p:spPr>
          <a:xfrm>
            <a:off x="7878914" y="6128657"/>
            <a:ext cx="842640" cy="367922"/>
          </a:xfrm>
          <a:prstGeom prst="round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spc="-15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경기 참여</a:t>
            </a:r>
          </a:p>
        </p:txBody>
      </p: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1E243FE6-8014-A331-CBF6-03D02ADA7048}"/>
              </a:ext>
            </a:extLst>
          </p:cNvPr>
          <p:cNvGrpSpPr/>
          <p:nvPr/>
        </p:nvGrpSpPr>
        <p:grpSpPr>
          <a:xfrm>
            <a:off x="7697224" y="6033129"/>
            <a:ext cx="266420" cy="307777"/>
            <a:chOff x="7394543" y="1579667"/>
            <a:chExt cx="266420" cy="307777"/>
          </a:xfrm>
        </p:grpSpPr>
        <p:sp>
          <p:nvSpPr>
            <p:cNvPr id="123" name="타원 122">
              <a:extLst>
                <a:ext uri="{FF2B5EF4-FFF2-40B4-BE49-F238E27FC236}">
                  <a16:creationId xmlns:a16="http://schemas.microsoft.com/office/drawing/2014/main" id="{B91A5AB8-88D9-B21C-5A89-265EC7CA90CA}"/>
                </a:ext>
              </a:extLst>
            </p:cNvPr>
            <p:cNvSpPr/>
            <p:nvPr/>
          </p:nvSpPr>
          <p:spPr>
            <a:xfrm>
              <a:off x="7424116" y="1598847"/>
              <a:ext cx="234355" cy="2312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ko-KR" altLang="en-US" sz="1400" spc="-15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010B3C15-95C2-E5E6-796E-DDB7B39E6A97}"/>
                </a:ext>
              </a:extLst>
            </p:cNvPr>
            <p:cNvSpPr txBox="1"/>
            <p:nvPr/>
          </p:nvSpPr>
          <p:spPr>
            <a:xfrm>
              <a:off x="7394543" y="1579667"/>
              <a:ext cx="266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>
                  <a:solidFill>
                    <a:schemeClr val="bg1"/>
                  </a:solidFill>
                </a:rPr>
                <a:t>8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027EEB8E-0FB0-FF74-F683-CAFA7FEB1103}"/>
              </a:ext>
            </a:extLst>
          </p:cNvPr>
          <p:cNvGrpSpPr/>
          <p:nvPr/>
        </p:nvGrpSpPr>
        <p:grpSpPr>
          <a:xfrm>
            <a:off x="335123" y="3169125"/>
            <a:ext cx="266420" cy="307777"/>
            <a:chOff x="7394543" y="1579667"/>
            <a:chExt cx="266420" cy="307777"/>
          </a:xfrm>
        </p:grpSpPr>
        <p:sp>
          <p:nvSpPr>
            <p:cNvPr id="135" name="타원 134">
              <a:extLst>
                <a:ext uri="{FF2B5EF4-FFF2-40B4-BE49-F238E27FC236}">
                  <a16:creationId xmlns:a16="http://schemas.microsoft.com/office/drawing/2014/main" id="{77F72D48-6A1B-C441-0180-3726F57315D1}"/>
                </a:ext>
              </a:extLst>
            </p:cNvPr>
            <p:cNvSpPr/>
            <p:nvPr/>
          </p:nvSpPr>
          <p:spPr>
            <a:xfrm>
              <a:off x="7424116" y="1598847"/>
              <a:ext cx="234355" cy="2312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ko-KR" altLang="en-US" sz="1400" spc="-15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AD2CC3D3-6535-4C83-0C2B-EA4121A21D29}"/>
                </a:ext>
              </a:extLst>
            </p:cNvPr>
            <p:cNvSpPr txBox="1"/>
            <p:nvPr/>
          </p:nvSpPr>
          <p:spPr>
            <a:xfrm>
              <a:off x="7394543" y="1579667"/>
              <a:ext cx="266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>
                  <a:solidFill>
                    <a:schemeClr val="bg1"/>
                  </a:solidFill>
                </a:rPr>
                <a:t>2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8" name="그룹 137">
            <a:extLst>
              <a:ext uri="{FF2B5EF4-FFF2-40B4-BE49-F238E27FC236}">
                <a16:creationId xmlns:a16="http://schemas.microsoft.com/office/drawing/2014/main" id="{8869BCD0-1029-1ABA-C3A1-7C0D86FBEEF4}"/>
              </a:ext>
            </a:extLst>
          </p:cNvPr>
          <p:cNvGrpSpPr/>
          <p:nvPr/>
        </p:nvGrpSpPr>
        <p:grpSpPr>
          <a:xfrm>
            <a:off x="2207415" y="3470483"/>
            <a:ext cx="266420" cy="307777"/>
            <a:chOff x="7394543" y="1579667"/>
            <a:chExt cx="266420" cy="307777"/>
          </a:xfrm>
        </p:grpSpPr>
        <p:sp>
          <p:nvSpPr>
            <p:cNvPr id="139" name="타원 138">
              <a:extLst>
                <a:ext uri="{FF2B5EF4-FFF2-40B4-BE49-F238E27FC236}">
                  <a16:creationId xmlns:a16="http://schemas.microsoft.com/office/drawing/2014/main" id="{E8047406-A01C-5AA0-5584-0C8A80C8A7F9}"/>
                </a:ext>
              </a:extLst>
            </p:cNvPr>
            <p:cNvSpPr/>
            <p:nvPr/>
          </p:nvSpPr>
          <p:spPr>
            <a:xfrm>
              <a:off x="7424116" y="1598847"/>
              <a:ext cx="234355" cy="2312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ko-KR" altLang="en-US" sz="1400" spc="-15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D442E182-6B0D-BC58-03B2-C88D74315831}"/>
                </a:ext>
              </a:extLst>
            </p:cNvPr>
            <p:cNvSpPr txBox="1"/>
            <p:nvPr/>
          </p:nvSpPr>
          <p:spPr>
            <a:xfrm>
              <a:off x="7394543" y="1579667"/>
              <a:ext cx="266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>
                  <a:solidFill>
                    <a:schemeClr val="bg1"/>
                  </a:solidFill>
                </a:rPr>
                <a:t>3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1" name="그룹 140">
            <a:extLst>
              <a:ext uri="{FF2B5EF4-FFF2-40B4-BE49-F238E27FC236}">
                <a16:creationId xmlns:a16="http://schemas.microsoft.com/office/drawing/2014/main" id="{3A485399-8804-1F58-E125-69F3FB3C1103}"/>
              </a:ext>
            </a:extLst>
          </p:cNvPr>
          <p:cNvGrpSpPr/>
          <p:nvPr/>
        </p:nvGrpSpPr>
        <p:grpSpPr>
          <a:xfrm>
            <a:off x="1759459" y="3700876"/>
            <a:ext cx="266420" cy="307777"/>
            <a:chOff x="7394543" y="1579667"/>
            <a:chExt cx="266420" cy="307777"/>
          </a:xfrm>
        </p:grpSpPr>
        <p:sp>
          <p:nvSpPr>
            <p:cNvPr id="142" name="타원 141">
              <a:extLst>
                <a:ext uri="{FF2B5EF4-FFF2-40B4-BE49-F238E27FC236}">
                  <a16:creationId xmlns:a16="http://schemas.microsoft.com/office/drawing/2014/main" id="{790B1F63-669B-8D7A-76BA-42B4C29E7E93}"/>
                </a:ext>
              </a:extLst>
            </p:cNvPr>
            <p:cNvSpPr/>
            <p:nvPr/>
          </p:nvSpPr>
          <p:spPr>
            <a:xfrm>
              <a:off x="7424116" y="1598847"/>
              <a:ext cx="234355" cy="2312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ko-KR" altLang="en-US" sz="1400" spc="-15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72C43360-A203-37BC-BE00-868689287ED8}"/>
                </a:ext>
              </a:extLst>
            </p:cNvPr>
            <p:cNvSpPr txBox="1"/>
            <p:nvPr/>
          </p:nvSpPr>
          <p:spPr>
            <a:xfrm>
              <a:off x="7394543" y="1579667"/>
              <a:ext cx="266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>
                  <a:solidFill>
                    <a:schemeClr val="bg1"/>
                  </a:solidFill>
                </a:rPr>
                <a:t>4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4" name="그룹 143">
            <a:extLst>
              <a:ext uri="{FF2B5EF4-FFF2-40B4-BE49-F238E27FC236}">
                <a16:creationId xmlns:a16="http://schemas.microsoft.com/office/drawing/2014/main" id="{28192085-07C2-C62B-83FC-8B82D557302C}"/>
              </a:ext>
            </a:extLst>
          </p:cNvPr>
          <p:cNvGrpSpPr/>
          <p:nvPr/>
        </p:nvGrpSpPr>
        <p:grpSpPr>
          <a:xfrm>
            <a:off x="809356" y="4102043"/>
            <a:ext cx="266420" cy="307777"/>
            <a:chOff x="7394543" y="1579667"/>
            <a:chExt cx="266420" cy="307777"/>
          </a:xfrm>
        </p:grpSpPr>
        <p:sp>
          <p:nvSpPr>
            <p:cNvPr id="145" name="타원 144">
              <a:extLst>
                <a:ext uri="{FF2B5EF4-FFF2-40B4-BE49-F238E27FC236}">
                  <a16:creationId xmlns:a16="http://schemas.microsoft.com/office/drawing/2014/main" id="{A3D40142-4B0C-0492-34BA-C0A618CFE211}"/>
                </a:ext>
              </a:extLst>
            </p:cNvPr>
            <p:cNvSpPr/>
            <p:nvPr/>
          </p:nvSpPr>
          <p:spPr>
            <a:xfrm>
              <a:off x="7424116" y="1598847"/>
              <a:ext cx="234355" cy="2312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ko-KR" altLang="en-US" sz="1400" spc="-15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925D5D92-54A6-70A3-139F-D55ECD79D641}"/>
                </a:ext>
              </a:extLst>
            </p:cNvPr>
            <p:cNvSpPr txBox="1"/>
            <p:nvPr/>
          </p:nvSpPr>
          <p:spPr>
            <a:xfrm>
              <a:off x="7394543" y="1579667"/>
              <a:ext cx="266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>
                  <a:solidFill>
                    <a:schemeClr val="bg1"/>
                  </a:solidFill>
                </a:rPr>
                <a:t>5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7" name="그룹 146">
            <a:extLst>
              <a:ext uri="{FF2B5EF4-FFF2-40B4-BE49-F238E27FC236}">
                <a16:creationId xmlns:a16="http://schemas.microsoft.com/office/drawing/2014/main" id="{1ACD5EFB-CCC6-133A-A71A-668EFFB72CC5}"/>
              </a:ext>
            </a:extLst>
          </p:cNvPr>
          <p:cNvGrpSpPr/>
          <p:nvPr/>
        </p:nvGrpSpPr>
        <p:grpSpPr>
          <a:xfrm>
            <a:off x="2263588" y="4085656"/>
            <a:ext cx="266420" cy="307777"/>
            <a:chOff x="7394543" y="1579667"/>
            <a:chExt cx="266420" cy="307777"/>
          </a:xfrm>
        </p:grpSpPr>
        <p:sp>
          <p:nvSpPr>
            <p:cNvPr id="148" name="타원 147">
              <a:extLst>
                <a:ext uri="{FF2B5EF4-FFF2-40B4-BE49-F238E27FC236}">
                  <a16:creationId xmlns:a16="http://schemas.microsoft.com/office/drawing/2014/main" id="{2F75CA13-456F-844B-DEE4-7B248E55D108}"/>
                </a:ext>
              </a:extLst>
            </p:cNvPr>
            <p:cNvSpPr/>
            <p:nvPr/>
          </p:nvSpPr>
          <p:spPr>
            <a:xfrm>
              <a:off x="7424116" y="1598847"/>
              <a:ext cx="234355" cy="2312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ko-KR" altLang="en-US" sz="1400" spc="-15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1E63B4C1-6329-D3E2-7322-4800B0F743FB}"/>
                </a:ext>
              </a:extLst>
            </p:cNvPr>
            <p:cNvSpPr txBox="1"/>
            <p:nvPr/>
          </p:nvSpPr>
          <p:spPr>
            <a:xfrm>
              <a:off x="7394543" y="1579667"/>
              <a:ext cx="266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>
                  <a:solidFill>
                    <a:schemeClr val="bg1"/>
                  </a:solidFill>
                </a:rPr>
                <a:t>6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0" name="그룹 149">
            <a:extLst>
              <a:ext uri="{FF2B5EF4-FFF2-40B4-BE49-F238E27FC236}">
                <a16:creationId xmlns:a16="http://schemas.microsoft.com/office/drawing/2014/main" id="{833335FF-32A4-DC12-28FD-78262A0CE6B7}"/>
              </a:ext>
            </a:extLst>
          </p:cNvPr>
          <p:cNvGrpSpPr/>
          <p:nvPr/>
        </p:nvGrpSpPr>
        <p:grpSpPr>
          <a:xfrm>
            <a:off x="5587715" y="4088849"/>
            <a:ext cx="266420" cy="307777"/>
            <a:chOff x="7394543" y="1579667"/>
            <a:chExt cx="266420" cy="307777"/>
          </a:xfrm>
        </p:grpSpPr>
        <p:sp>
          <p:nvSpPr>
            <p:cNvPr id="151" name="타원 150">
              <a:extLst>
                <a:ext uri="{FF2B5EF4-FFF2-40B4-BE49-F238E27FC236}">
                  <a16:creationId xmlns:a16="http://schemas.microsoft.com/office/drawing/2014/main" id="{0DF7BC71-D962-B14E-0817-EB2BCFBCCFC8}"/>
                </a:ext>
              </a:extLst>
            </p:cNvPr>
            <p:cNvSpPr/>
            <p:nvPr/>
          </p:nvSpPr>
          <p:spPr>
            <a:xfrm>
              <a:off x="7424116" y="1598847"/>
              <a:ext cx="234355" cy="2312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ko-KR" altLang="en-US" sz="1400" spc="-15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99B3A57B-4597-F4A1-EDE1-203555F1EA41}"/>
                </a:ext>
              </a:extLst>
            </p:cNvPr>
            <p:cNvSpPr txBox="1"/>
            <p:nvPr/>
          </p:nvSpPr>
          <p:spPr>
            <a:xfrm>
              <a:off x="7394543" y="1579667"/>
              <a:ext cx="266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>
                  <a:solidFill>
                    <a:schemeClr val="bg1"/>
                  </a:solidFill>
                </a:rPr>
                <a:t>7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694566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CC31CCBA-02CD-5BF0-6E1F-E53173BCEC61}"/>
              </a:ext>
            </a:extLst>
          </p:cNvPr>
          <p:cNvSpPr/>
          <p:nvPr/>
        </p:nvSpPr>
        <p:spPr>
          <a:xfrm>
            <a:off x="7662415" y="3842371"/>
            <a:ext cx="855122" cy="307776"/>
          </a:xfrm>
          <a:prstGeom prst="round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4D52F44E-972C-B556-D615-D7F3CC87DC83}"/>
              </a:ext>
            </a:extLst>
          </p:cNvPr>
          <p:cNvSpPr/>
          <p:nvPr/>
        </p:nvSpPr>
        <p:spPr>
          <a:xfrm>
            <a:off x="7667425" y="4249285"/>
            <a:ext cx="855122" cy="307776"/>
          </a:xfrm>
          <a:prstGeom prst="round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C63E521F-0790-53A1-D82B-03EADD2D372D}"/>
              </a:ext>
            </a:extLst>
          </p:cNvPr>
          <p:cNvSpPr/>
          <p:nvPr/>
        </p:nvSpPr>
        <p:spPr>
          <a:xfrm>
            <a:off x="7674479" y="4632561"/>
            <a:ext cx="855122" cy="307776"/>
          </a:xfrm>
          <a:prstGeom prst="round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A21B2AC-30E9-7902-CB48-60870211AD35}"/>
              </a:ext>
            </a:extLst>
          </p:cNvPr>
          <p:cNvSpPr/>
          <p:nvPr/>
        </p:nvSpPr>
        <p:spPr>
          <a:xfrm>
            <a:off x="246788" y="1375319"/>
            <a:ext cx="8820048" cy="529875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55A051A1-CAC1-F9DA-3E29-266997D10A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4782114"/>
              </p:ext>
            </p:extLst>
          </p:nvPr>
        </p:nvGraphicFramePr>
        <p:xfrm>
          <a:off x="270164" y="183921"/>
          <a:ext cx="11668991" cy="10422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00598">
                  <a:extLst>
                    <a:ext uri="{9D8B030D-6E8A-4147-A177-3AD203B41FA5}">
                      <a16:colId xmlns:a16="http://schemas.microsoft.com/office/drawing/2014/main" val="606125545"/>
                    </a:ext>
                  </a:extLst>
                </a:gridCol>
                <a:gridCol w="10168393">
                  <a:extLst>
                    <a:ext uri="{9D8B030D-6E8A-4147-A177-3AD203B41FA5}">
                      <a16:colId xmlns:a16="http://schemas.microsoft.com/office/drawing/2014/main" val="3285815456"/>
                    </a:ext>
                  </a:extLst>
                </a:gridCol>
              </a:tblGrid>
              <a:tr h="34740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400" kern="1200" spc="-150" dirty="0" err="1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화면명</a:t>
                      </a:r>
                      <a:endParaRPr lang="ko-KR" altLang="en-US" sz="14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FA TEAM &gt; Team Match &gt; </a:t>
                      </a:r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참여 신청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3594915"/>
                  </a:ext>
                </a:extLst>
              </a:tr>
              <a:tr h="34740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참고 요구사항 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4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2421481"/>
                  </a:ext>
                </a:extLst>
              </a:tr>
              <a:tr h="34740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비고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작성자 </a:t>
                      </a:r>
                      <a:r>
                        <a:rPr lang="en-US" altLang="ko-KR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: </a:t>
                      </a:r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임경란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5619919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EC8CC74C-0593-602D-2512-0FEAED5F6C61}"/>
              </a:ext>
            </a:extLst>
          </p:cNvPr>
          <p:cNvSpPr/>
          <p:nvPr/>
        </p:nvSpPr>
        <p:spPr>
          <a:xfrm>
            <a:off x="510072" y="1485898"/>
            <a:ext cx="1059873" cy="4572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spc="-150" dirty="0">
                <a:solidFill>
                  <a:schemeClr val="tx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Football Agora</a:t>
            </a:r>
            <a:endParaRPr lang="ko-KR" altLang="en-US" sz="1400" spc="-150" dirty="0">
              <a:solidFill>
                <a:schemeClr val="tx1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74E9220-9A8E-796A-5283-AB05F6EB48D5}"/>
              </a:ext>
            </a:extLst>
          </p:cNvPr>
          <p:cNvSpPr txBox="1"/>
          <p:nvPr/>
        </p:nvSpPr>
        <p:spPr>
          <a:xfrm>
            <a:off x="12676908" y="790544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글씨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FA2B98D-937D-EB84-9177-90EBEDA5ADA1}"/>
              </a:ext>
            </a:extLst>
          </p:cNvPr>
          <p:cNvSpPr txBox="1"/>
          <p:nvPr/>
        </p:nvSpPr>
        <p:spPr>
          <a:xfrm>
            <a:off x="12728861" y="1176462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ko-KR" altLang="en-US"/>
              <a:t>글씨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BE562E7-A226-46C0-7BBD-26EC449B3E72}"/>
              </a:ext>
            </a:extLst>
          </p:cNvPr>
          <p:cNvSpPr txBox="1"/>
          <p:nvPr/>
        </p:nvSpPr>
        <p:spPr>
          <a:xfrm>
            <a:off x="7841819" y="1569025"/>
            <a:ext cx="7360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ko-KR" altLang="en-US" dirty="0"/>
              <a:t>홍길동님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DDE6BF07-CB30-BF13-AE0D-F12F3EA33A3C}"/>
              </a:ext>
            </a:extLst>
          </p:cNvPr>
          <p:cNvGrpSpPr/>
          <p:nvPr/>
        </p:nvGrpSpPr>
        <p:grpSpPr>
          <a:xfrm>
            <a:off x="8517537" y="1519556"/>
            <a:ext cx="326367" cy="326367"/>
            <a:chOff x="12487836" y="2521850"/>
            <a:chExt cx="381000" cy="381000"/>
          </a:xfrm>
        </p:grpSpPr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7D562273-A3BC-1A5D-285E-16E10F9D3E09}"/>
                </a:ext>
              </a:extLst>
            </p:cNvPr>
            <p:cNvSpPr/>
            <p:nvPr/>
          </p:nvSpPr>
          <p:spPr>
            <a:xfrm>
              <a:off x="12487836" y="2521850"/>
              <a:ext cx="381000" cy="381000"/>
            </a:xfrm>
            <a:prstGeom prst="ellipse">
              <a:avLst/>
            </a:prstGeom>
            <a:solidFill>
              <a:srgbClr val="D1D1D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9" name="그림 18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891EA92A-83E9-5860-E73D-B283B04FA9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543698" y="2579140"/>
              <a:ext cx="266420" cy="266420"/>
            </a:xfrm>
            <a:prstGeom prst="rect">
              <a:avLst/>
            </a:prstGeom>
          </p:spPr>
        </p:pic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884D5DEE-4EE8-76E6-F6A8-D3FE786B1FA2}"/>
              </a:ext>
            </a:extLst>
          </p:cNvPr>
          <p:cNvSpPr txBox="1"/>
          <p:nvPr/>
        </p:nvSpPr>
        <p:spPr>
          <a:xfrm>
            <a:off x="989336" y="3449774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ko-KR" altLang="en-US" dirty="0" err="1"/>
              <a:t>팀명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DA2813A-AFC7-1D38-A8D2-027143BE5541}"/>
              </a:ext>
            </a:extLst>
          </p:cNvPr>
          <p:cNvSpPr txBox="1"/>
          <p:nvPr/>
        </p:nvSpPr>
        <p:spPr>
          <a:xfrm>
            <a:off x="2192266" y="3445769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ko-KR" altLang="en-US" dirty="0"/>
              <a:t>일자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AB9A26F-D2ED-10A2-78D7-CE396CE73FEA}"/>
              </a:ext>
            </a:extLst>
          </p:cNvPr>
          <p:cNvSpPr txBox="1"/>
          <p:nvPr/>
        </p:nvSpPr>
        <p:spPr>
          <a:xfrm>
            <a:off x="3621088" y="3445769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ko-KR" altLang="en-US" dirty="0"/>
              <a:t>장소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99F633B-8658-8D72-0D4E-3858259BBDF9}"/>
              </a:ext>
            </a:extLst>
          </p:cNvPr>
          <p:cNvSpPr txBox="1"/>
          <p:nvPr/>
        </p:nvSpPr>
        <p:spPr>
          <a:xfrm>
            <a:off x="4729766" y="3449188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ko-KR" altLang="en-US" dirty="0"/>
              <a:t>인원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904D7BE-421E-D114-1276-18B258F1AA47}"/>
              </a:ext>
            </a:extLst>
          </p:cNvPr>
          <p:cNvSpPr txBox="1"/>
          <p:nvPr/>
        </p:nvSpPr>
        <p:spPr>
          <a:xfrm>
            <a:off x="6625727" y="3449188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ko-KR" altLang="en-US" dirty="0"/>
              <a:t>성별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2AE5095-31F1-C221-755E-5368E27DB576}"/>
              </a:ext>
            </a:extLst>
          </p:cNvPr>
          <p:cNvSpPr txBox="1"/>
          <p:nvPr/>
        </p:nvSpPr>
        <p:spPr>
          <a:xfrm>
            <a:off x="5644277" y="3449188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ko-KR" altLang="en-US"/>
              <a:t>수준</a:t>
            </a:r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97B0F33-17E5-2B3F-648D-30984D974E3C}"/>
              </a:ext>
            </a:extLst>
          </p:cNvPr>
          <p:cNvSpPr txBox="1"/>
          <p:nvPr/>
        </p:nvSpPr>
        <p:spPr>
          <a:xfrm>
            <a:off x="7667562" y="3452593"/>
            <a:ext cx="768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ko-KR" altLang="en-US" dirty="0"/>
              <a:t>모집 현황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D7ABA63-4446-72D9-05A9-1D1752D2DC6F}"/>
              </a:ext>
            </a:extLst>
          </p:cNvPr>
          <p:cNvSpPr txBox="1"/>
          <p:nvPr/>
        </p:nvSpPr>
        <p:spPr>
          <a:xfrm>
            <a:off x="4565860" y="6296453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</a:t>
            </a:r>
            <a:r>
              <a:rPr lang="en-US" altLang="ko-KR" dirty="0"/>
              <a:t> 2 3 4 5</a:t>
            </a:r>
            <a:endParaRPr lang="ko-KR" altLang="en-US" dirty="0"/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4B87CFEA-CD6C-2F1E-68DE-9D4F416E00E2}"/>
              </a:ext>
            </a:extLst>
          </p:cNvPr>
          <p:cNvCxnSpPr/>
          <p:nvPr/>
        </p:nvCxnSpPr>
        <p:spPr>
          <a:xfrm>
            <a:off x="732087" y="3757551"/>
            <a:ext cx="7949923" cy="0"/>
          </a:xfrm>
          <a:prstGeom prst="line">
            <a:avLst/>
          </a:prstGeom>
          <a:ln>
            <a:solidFill>
              <a:srgbClr val="D1D1D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EC9D9005-7A96-761F-5766-5FF5AFC8A387}"/>
              </a:ext>
            </a:extLst>
          </p:cNvPr>
          <p:cNvGrpSpPr/>
          <p:nvPr/>
        </p:nvGrpSpPr>
        <p:grpSpPr>
          <a:xfrm>
            <a:off x="823555" y="3831484"/>
            <a:ext cx="6265067" cy="307777"/>
            <a:chOff x="823555" y="3831484"/>
            <a:chExt cx="6265067" cy="307777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16EEF3C-7E42-CB07-643C-01D46B09A24D}"/>
                </a:ext>
              </a:extLst>
            </p:cNvPr>
            <p:cNvSpPr txBox="1"/>
            <p:nvPr/>
          </p:nvSpPr>
          <p:spPr>
            <a:xfrm>
              <a:off x="823555" y="3831484"/>
              <a:ext cx="7601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/>
                <a:t>TEAM_A</a:t>
              </a:r>
              <a:endParaRPr lang="ko-KR" altLang="en-US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C2F23A6-DF3E-143C-4D27-1FF1EAC1BA82}"/>
                </a:ext>
              </a:extLst>
            </p:cNvPr>
            <p:cNvSpPr txBox="1"/>
            <p:nvPr/>
          </p:nvSpPr>
          <p:spPr>
            <a:xfrm>
              <a:off x="1708735" y="3831484"/>
              <a:ext cx="12971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/>
                <a:t>5</a:t>
              </a:r>
              <a:r>
                <a:rPr lang="ko-KR" altLang="en-US" dirty="0"/>
                <a:t>월 </a:t>
              </a:r>
              <a:r>
                <a:rPr lang="en-US" altLang="ko-KR" dirty="0"/>
                <a:t>23</a:t>
              </a:r>
              <a:r>
                <a:rPr lang="ko-KR" altLang="en-US" dirty="0"/>
                <a:t>일 오후 </a:t>
              </a:r>
              <a:r>
                <a:rPr lang="en-US" altLang="ko-KR" dirty="0"/>
                <a:t>8</a:t>
              </a:r>
              <a:r>
                <a:rPr lang="ko-KR" altLang="en-US" dirty="0"/>
                <a:t>시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9B94D60-B7CD-FEAE-C35B-F9B3BE2B6331}"/>
                </a:ext>
              </a:extLst>
            </p:cNvPr>
            <p:cNvSpPr txBox="1"/>
            <p:nvPr/>
          </p:nvSpPr>
          <p:spPr>
            <a:xfrm>
              <a:off x="3116999" y="3831484"/>
              <a:ext cx="15215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ko-KR" altLang="en-US" dirty="0"/>
                <a:t>서울 노원 하라 </a:t>
              </a:r>
              <a:r>
                <a:rPr lang="ko-KR" altLang="en-US" dirty="0" err="1"/>
                <a:t>풋살장</a:t>
              </a:r>
              <a:endParaRPr lang="ko-KR" altLang="en-US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5344A7C-AC0D-A623-C25A-282492A02895}"/>
                </a:ext>
              </a:extLst>
            </p:cNvPr>
            <p:cNvSpPr txBox="1"/>
            <p:nvPr/>
          </p:nvSpPr>
          <p:spPr>
            <a:xfrm>
              <a:off x="4765400" y="3831484"/>
              <a:ext cx="4042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/>
                <a:t>6</a:t>
              </a:r>
              <a:r>
                <a:rPr lang="ko-KR" altLang="en-US" dirty="0"/>
                <a:t>명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CBE1A7D8-516A-226D-085A-41666B54EAE9}"/>
                </a:ext>
              </a:extLst>
            </p:cNvPr>
            <p:cNvSpPr txBox="1"/>
            <p:nvPr/>
          </p:nvSpPr>
          <p:spPr>
            <a:xfrm>
              <a:off x="5595199" y="3831484"/>
              <a:ext cx="5982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ko-KR" altLang="en-US"/>
                <a:t>풋아마</a:t>
              </a:r>
              <a:endParaRPr lang="ko-KR" altLang="en-US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BD456939-35D6-4AA5-4DEE-ABF7B9B7B331}"/>
                </a:ext>
              </a:extLst>
            </p:cNvPr>
            <p:cNvSpPr txBox="1"/>
            <p:nvPr/>
          </p:nvSpPr>
          <p:spPr>
            <a:xfrm>
              <a:off x="6628240" y="3831484"/>
              <a:ext cx="4603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ko-KR" altLang="en-US" dirty="0"/>
                <a:t>남성</a:t>
              </a:r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A76A981F-BA61-6B57-DFEA-810C786C5643}"/>
              </a:ext>
            </a:extLst>
          </p:cNvPr>
          <p:cNvSpPr txBox="1"/>
          <p:nvPr/>
        </p:nvSpPr>
        <p:spPr>
          <a:xfrm>
            <a:off x="7717918" y="3841211"/>
            <a:ext cx="768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ko-KR" altLang="en-US" dirty="0"/>
              <a:t>모집 마감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E5F81DC-9205-9B9E-9443-ED5BC2D8D783}"/>
              </a:ext>
            </a:extLst>
          </p:cNvPr>
          <p:cNvSpPr txBox="1"/>
          <p:nvPr/>
        </p:nvSpPr>
        <p:spPr>
          <a:xfrm>
            <a:off x="7795692" y="4246210"/>
            <a:ext cx="6303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ko-KR" altLang="en-US" dirty="0"/>
              <a:t>모집 중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40DCF84-52E4-0658-038D-BBE122EA5DDF}"/>
              </a:ext>
            </a:extLst>
          </p:cNvPr>
          <p:cNvSpPr txBox="1"/>
          <p:nvPr/>
        </p:nvSpPr>
        <p:spPr>
          <a:xfrm>
            <a:off x="7805420" y="4631399"/>
            <a:ext cx="6303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ko-KR" altLang="en-US" dirty="0"/>
              <a:t>모집 중</a:t>
            </a:r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0B8EB6DB-E3F7-7CB5-E372-92327C3A85D6}"/>
              </a:ext>
            </a:extLst>
          </p:cNvPr>
          <p:cNvSpPr/>
          <p:nvPr/>
        </p:nvSpPr>
        <p:spPr>
          <a:xfrm>
            <a:off x="7644942" y="2818482"/>
            <a:ext cx="395933" cy="395933"/>
          </a:xfrm>
          <a:prstGeom prst="ellipse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79A1D6C-3DA6-A1D9-7833-CA737E242DA7}"/>
              </a:ext>
            </a:extLst>
          </p:cNvPr>
          <p:cNvSpPr txBox="1"/>
          <p:nvPr/>
        </p:nvSpPr>
        <p:spPr>
          <a:xfrm>
            <a:off x="7610861" y="2886052"/>
            <a:ext cx="4603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ko-KR" altLang="en-US" dirty="0"/>
              <a:t>경기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4977DB7-4300-ACF2-7744-FD5450E9B06F}"/>
              </a:ext>
            </a:extLst>
          </p:cNvPr>
          <p:cNvSpPr txBox="1"/>
          <p:nvPr/>
        </p:nvSpPr>
        <p:spPr>
          <a:xfrm>
            <a:off x="1986338" y="5488496"/>
            <a:ext cx="327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en-US" altLang="ko-KR" dirty="0"/>
              <a:t>…</a:t>
            </a:r>
            <a:endParaRPr lang="ko-KR" altLang="en-US" dirty="0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6D230F13-47D0-5FD3-F370-3374D43AFC23}"/>
              </a:ext>
            </a:extLst>
          </p:cNvPr>
          <p:cNvGrpSpPr/>
          <p:nvPr/>
        </p:nvGrpSpPr>
        <p:grpSpPr>
          <a:xfrm>
            <a:off x="956995" y="2908998"/>
            <a:ext cx="717984" cy="307777"/>
            <a:chOff x="956995" y="2908998"/>
            <a:chExt cx="717984" cy="307777"/>
          </a:xfrm>
        </p:grpSpPr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F36A29FB-8FCA-80F6-5C6D-B530384B1FBC}"/>
                </a:ext>
              </a:extLst>
            </p:cNvPr>
            <p:cNvSpPr/>
            <p:nvPr/>
          </p:nvSpPr>
          <p:spPr>
            <a:xfrm>
              <a:off x="956995" y="2908998"/>
              <a:ext cx="717984" cy="307777"/>
            </a:xfrm>
            <a:prstGeom prst="roundRect">
              <a:avLst/>
            </a:prstGeom>
            <a:solidFill>
              <a:srgbClr val="D1D1D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EA43EC3-E771-85AF-6106-F14AC5A3E512}"/>
                </a:ext>
              </a:extLst>
            </p:cNvPr>
            <p:cNvSpPr txBox="1"/>
            <p:nvPr/>
          </p:nvSpPr>
          <p:spPr>
            <a:xfrm>
              <a:off x="996373" y="2908998"/>
              <a:ext cx="4603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ko-KR" altLang="en-US" dirty="0"/>
                <a:t>지역</a:t>
              </a:r>
            </a:p>
          </p:txBody>
        </p:sp>
        <p:sp>
          <p:nvSpPr>
            <p:cNvPr id="21" name="이등변 삼각형 20">
              <a:extLst>
                <a:ext uri="{FF2B5EF4-FFF2-40B4-BE49-F238E27FC236}">
                  <a16:creationId xmlns:a16="http://schemas.microsoft.com/office/drawing/2014/main" id="{97DAB78E-8820-2C17-878B-680297263712}"/>
                </a:ext>
              </a:extLst>
            </p:cNvPr>
            <p:cNvSpPr/>
            <p:nvPr/>
          </p:nvSpPr>
          <p:spPr>
            <a:xfrm flipV="1">
              <a:off x="1410308" y="2989647"/>
              <a:ext cx="159637" cy="13761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4C133FB3-BE45-60FC-9F69-AE24B6153039}"/>
              </a:ext>
            </a:extLst>
          </p:cNvPr>
          <p:cNvSpPr txBox="1"/>
          <p:nvPr/>
        </p:nvSpPr>
        <p:spPr>
          <a:xfrm>
            <a:off x="2296258" y="2076691"/>
            <a:ext cx="9060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ko-KR" altLang="en-US" dirty="0" err="1"/>
              <a:t>풋살장</a:t>
            </a:r>
            <a:r>
              <a:rPr lang="ko-KR" altLang="en-US" dirty="0"/>
              <a:t> 예약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C7C477E-9D07-0A80-575D-A6910CC2DB6F}"/>
              </a:ext>
            </a:extLst>
          </p:cNvPr>
          <p:cNvSpPr txBox="1"/>
          <p:nvPr/>
        </p:nvSpPr>
        <p:spPr>
          <a:xfrm>
            <a:off x="4482889" y="2076690"/>
            <a:ext cx="796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FA TEAM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7405D61-03A5-3477-FCB9-A01A5E5405EE}"/>
              </a:ext>
            </a:extLst>
          </p:cNvPr>
          <p:cNvSpPr txBox="1"/>
          <p:nvPr/>
        </p:nvSpPr>
        <p:spPr>
          <a:xfrm>
            <a:off x="6515120" y="2076691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Chatbot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B728D9-88A6-66C4-FBD7-A629569F1BF6}"/>
              </a:ext>
            </a:extLst>
          </p:cNvPr>
          <p:cNvSpPr txBox="1"/>
          <p:nvPr/>
        </p:nvSpPr>
        <p:spPr>
          <a:xfrm>
            <a:off x="4379831" y="2369323"/>
            <a:ext cx="9843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>
                <a:solidFill>
                  <a:schemeClr val="accent1"/>
                </a:solidFill>
              </a:rPr>
              <a:t>Team Match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93A459-DCE6-EB7D-9CE4-2B1907716262}"/>
              </a:ext>
            </a:extLst>
          </p:cNvPr>
          <p:cNvSpPr txBox="1"/>
          <p:nvPr/>
        </p:nvSpPr>
        <p:spPr>
          <a:xfrm>
            <a:off x="3277287" y="2369323"/>
            <a:ext cx="8993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Team Story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F25992-E848-980B-8261-2085021DE50F}"/>
              </a:ext>
            </a:extLst>
          </p:cNvPr>
          <p:cNvSpPr txBox="1"/>
          <p:nvPr/>
        </p:nvSpPr>
        <p:spPr>
          <a:xfrm>
            <a:off x="5567334" y="2369323"/>
            <a:ext cx="7876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My Team</a:t>
            </a:r>
            <a:endParaRPr lang="ko-KR" altLang="en-US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22154A60-D23D-C4D2-F765-DC2EE8FD62CF}"/>
              </a:ext>
            </a:extLst>
          </p:cNvPr>
          <p:cNvGrpSpPr/>
          <p:nvPr/>
        </p:nvGrpSpPr>
        <p:grpSpPr>
          <a:xfrm>
            <a:off x="1888616" y="2911069"/>
            <a:ext cx="717984" cy="307777"/>
            <a:chOff x="1888616" y="2911069"/>
            <a:chExt cx="717984" cy="307777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89900A40-B4EC-A253-6D73-185C4C88BAFA}"/>
                </a:ext>
              </a:extLst>
            </p:cNvPr>
            <p:cNvSpPr/>
            <p:nvPr/>
          </p:nvSpPr>
          <p:spPr>
            <a:xfrm>
              <a:off x="1888616" y="2911069"/>
              <a:ext cx="717984" cy="307777"/>
            </a:xfrm>
            <a:prstGeom prst="roundRect">
              <a:avLst/>
            </a:prstGeom>
            <a:solidFill>
              <a:srgbClr val="D1D1D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DC2F3DD-7E03-AF17-2FA7-1281BDE00C2B}"/>
                </a:ext>
              </a:extLst>
            </p:cNvPr>
            <p:cNvSpPr txBox="1"/>
            <p:nvPr/>
          </p:nvSpPr>
          <p:spPr>
            <a:xfrm>
              <a:off x="1927994" y="2911069"/>
              <a:ext cx="4603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ko-KR" altLang="en-US" dirty="0"/>
                <a:t>일자</a:t>
              </a:r>
            </a:p>
          </p:txBody>
        </p:sp>
        <p:sp>
          <p:nvSpPr>
            <p:cNvPr id="11" name="이등변 삼각형 10">
              <a:extLst>
                <a:ext uri="{FF2B5EF4-FFF2-40B4-BE49-F238E27FC236}">
                  <a16:creationId xmlns:a16="http://schemas.microsoft.com/office/drawing/2014/main" id="{99F88875-DF3A-3AB6-F18D-6320AD311F02}"/>
                </a:ext>
              </a:extLst>
            </p:cNvPr>
            <p:cNvSpPr/>
            <p:nvPr/>
          </p:nvSpPr>
          <p:spPr>
            <a:xfrm flipV="1">
              <a:off x="2341929" y="2991718"/>
              <a:ext cx="159637" cy="13761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863C09DA-6124-BB46-E74B-EB62B1F4CB6E}"/>
              </a:ext>
            </a:extLst>
          </p:cNvPr>
          <p:cNvSpPr/>
          <p:nvPr/>
        </p:nvSpPr>
        <p:spPr>
          <a:xfrm>
            <a:off x="2820935" y="2913307"/>
            <a:ext cx="1035677" cy="307777"/>
          </a:xfrm>
          <a:prstGeom prst="round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16FFF34-9733-A985-33C0-1C0EE18F4FF4}"/>
              </a:ext>
            </a:extLst>
          </p:cNvPr>
          <p:cNvSpPr txBox="1"/>
          <p:nvPr/>
        </p:nvSpPr>
        <p:spPr>
          <a:xfrm>
            <a:off x="2860314" y="2913307"/>
            <a:ext cx="768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ko-KR" altLang="en-US" dirty="0"/>
              <a:t>모집 현황</a:t>
            </a:r>
          </a:p>
        </p:txBody>
      </p:sp>
      <p:sp>
        <p:nvSpPr>
          <p:cNvPr id="32" name="이등변 삼각형 31">
            <a:extLst>
              <a:ext uri="{FF2B5EF4-FFF2-40B4-BE49-F238E27FC236}">
                <a16:creationId xmlns:a16="http://schemas.microsoft.com/office/drawing/2014/main" id="{32384669-98FA-45B8-D1D1-617089640EFC}"/>
              </a:ext>
            </a:extLst>
          </p:cNvPr>
          <p:cNvSpPr/>
          <p:nvPr/>
        </p:nvSpPr>
        <p:spPr>
          <a:xfrm flipV="1">
            <a:off x="3573508" y="2993956"/>
            <a:ext cx="159637" cy="13761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185DCD31-3A3B-1DCD-C1A3-E493A2F3C597}"/>
              </a:ext>
            </a:extLst>
          </p:cNvPr>
          <p:cNvGrpSpPr/>
          <p:nvPr/>
        </p:nvGrpSpPr>
        <p:grpSpPr>
          <a:xfrm>
            <a:off x="820867" y="4187955"/>
            <a:ext cx="6265067" cy="307777"/>
            <a:chOff x="823555" y="3831484"/>
            <a:chExt cx="6265067" cy="307777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07C5156-A161-8DA6-9CB9-FD7E04B26B1E}"/>
                </a:ext>
              </a:extLst>
            </p:cNvPr>
            <p:cNvSpPr txBox="1"/>
            <p:nvPr/>
          </p:nvSpPr>
          <p:spPr>
            <a:xfrm>
              <a:off x="823555" y="3831484"/>
              <a:ext cx="7601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/>
                <a:t>TEAM_B</a:t>
              </a:r>
              <a:endParaRPr lang="ko-KR" altLang="en-US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3430994-1E62-C985-955D-D35BE46FABF6}"/>
                </a:ext>
              </a:extLst>
            </p:cNvPr>
            <p:cNvSpPr txBox="1"/>
            <p:nvPr/>
          </p:nvSpPr>
          <p:spPr>
            <a:xfrm>
              <a:off x="1708735" y="3831484"/>
              <a:ext cx="12971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/>
                <a:t>5</a:t>
              </a:r>
              <a:r>
                <a:rPr lang="ko-KR" altLang="en-US" dirty="0"/>
                <a:t>월 </a:t>
              </a:r>
              <a:r>
                <a:rPr lang="en-US" altLang="ko-KR" dirty="0"/>
                <a:t>23</a:t>
              </a:r>
              <a:r>
                <a:rPr lang="ko-KR" altLang="en-US" dirty="0"/>
                <a:t>일 오전 </a:t>
              </a:r>
              <a:r>
                <a:rPr lang="en-US" altLang="ko-KR" dirty="0"/>
                <a:t>8</a:t>
              </a:r>
              <a:r>
                <a:rPr lang="ko-KR" altLang="en-US" dirty="0"/>
                <a:t>시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4A652DD-87AD-37C5-FFF0-5C3380055EFA}"/>
                </a:ext>
              </a:extLst>
            </p:cNvPr>
            <p:cNvSpPr txBox="1"/>
            <p:nvPr/>
          </p:nvSpPr>
          <p:spPr>
            <a:xfrm>
              <a:off x="3116999" y="3831484"/>
              <a:ext cx="15215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ko-KR" altLang="en-US" dirty="0"/>
                <a:t>서울 노원 하라 </a:t>
              </a:r>
              <a:r>
                <a:rPr lang="ko-KR" altLang="en-US" dirty="0" err="1"/>
                <a:t>풋살장</a:t>
              </a:r>
              <a:endParaRPr lang="ko-KR" altLang="en-US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ECE320A-C68F-9676-1008-C6746CEE6A57}"/>
                </a:ext>
              </a:extLst>
            </p:cNvPr>
            <p:cNvSpPr txBox="1"/>
            <p:nvPr/>
          </p:nvSpPr>
          <p:spPr>
            <a:xfrm>
              <a:off x="4765400" y="3831484"/>
              <a:ext cx="4042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/>
                <a:t>6</a:t>
              </a:r>
              <a:r>
                <a:rPr lang="ko-KR" altLang="en-US" dirty="0"/>
                <a:t>명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E607A1C2-A5EE-2254-D65A-4543B1535514}"/>
                </a:ext>
              </a:extLst>
            </p:cNvPr>
            <p:cNvSpPr txBox="1"/>
            <p:nvPr/>
          </p:nvSpPr>
          <p:spPr>
            <a:xfrm>
              <a:off x="5595199" y="3831484"/>
              <a:ext cx="5982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ko-KR" altLang="en-US"/>
                <a:t>풋아마</a:t>
              </a:r>
              <a:endParaRPr lang="ko-KR" altLang="en-US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2F186B15-4D48-B26C-81DE-36E53B436C46}"/>
                </a:ext>
              </a:extLst>
            </p:cNvPr>
            <p:cNvSpPr txBox="1"/>
            <p:nvPr/>
          </p:nvSpPr>
          <p:spPr>
            <a:xfrm>
              <a:off x="6628240" y="3831484"/>
              <a:ext cx="4603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ko-KR" altLang="en-US" dirty="0"/>
                <a:t>여성</a:t>
              </a:r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02715D8A-4DCC-5FFE-BAE0-549141A82DFF}"/>
              </a:ext>
            </a:extLst>
          </p:cNvPr>
          <p:cNvGrpSpPr/>
          <p:nvPr/>
        </p:nvGrpSpPr>
        <p:grpSpPr>
          <a:xfrm>
            <a:off x="817497" y="4544426"/>
            <a:ext cx="6415203" cy="307777"/>
            <a:chOff x="823555" y="3831484"/>
            <a:chExt cx="6415203" cy="307777"/>
          </a:xfrm>
        </p:grpSpPr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5807E29F-0EE3-A870-F098-87F04A4F8579}"/>
                </a:ext>
              </a:extLst>
            </p:cNvPr>
            <p:cNvSpPr txBox="1"/>
            <p:nvPr/>
          </p:nvSpPr>
          <p:spPr>
            <a:xfrm>
              <a:off x="823555" y="3831484"/>
              <a:ext cx="7601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/>
                <a:t>TEAM_C</a:t>
              </a:r>
              <a:endParaRPr lang="ko-KR" altLang="en-US" dirty="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0E5270DD-F8DF-D7EA-533B-DED7E0BF312E}"/>
                </a:ext>
              </a:extLst>
            </p:cNvPr>
            <p:cNvSpPr txBox="1"/>
            <p:nvPr/>
          </p:nvSpPr>
          <p:spPr>
            <a:xfrm>
              <a:off x="1708735" y="3831484"/>
              <a:ext cx="12971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/>
                <a:t>5</a:t>
              </a:r>
              <a:r>
                <a:rPr lang="ko-KR" altLang="en-US" dirty="0"/>
                <a:t>월 </a:t>
              </a:r>
              <a:r>
                <a:rPr lang="en-US" altLang="ko-KR" dirty="0"/>
                <a:t>25</a:t>
              </a:r>
              <a:r>
                <a:rPr lang="ko-KR" altLang="en-US" dirty="0"/>
                <a:t>일 오후 </a:t>
              </a:r>
              <a:r>
                <a:rPr lang="en-US" altLang="ko-KR" dirty="0"/>
                <a:t>2</a:t>
              </a:r>
              <a:r>
                <a:rPr lang="ko-KR" altLang="en-US" dirty="0"/>
                <a:t>시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414AA2E8-2937-7285-A4E6-FF16BBD148EC}"/>
                </a:ext>
              </a:extLst>
            </p:cNvPr>
            <p:cNvSpPr txBox="1"/>
            <p:nvPr/>
          </p:nvSpPr>
          <p:spPr>
            <a:xfrm>
              <a:off x="3116999" y="3831484"/>
              <a:ext cx="15215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ko-KR" altLang="en-US" dirty="0"/>
                <a:t>서울 노원 하라 </a:t>
              </a:r>
              <a:r>
                <a:rPr lang="ko-KR" altLang="en-US" dirty="0" err="1"/>
                <a:t>풋살장</a:t>
              </a:r>
              <a:endParaRPr lang="ko-KR" altLang="en-US" dirty="0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7519E1BC-D931-10BC-C9F1-790E82DA0260}"/>
                </a:ext>
              </a:extLst>
            </p:cNvPr>
            <p:cNvSpPr txBox="1"/>
            <p:nvPr/>
          </p:nvSpPr>
          <p:spPr>
            <a:xfrm>
              <a:off x="4765400" y="3831484"/>
              <a:ext cx="4042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/>
                <a:t>6</a:t>
              </a:r>
              <a:r>
                <a:rPr lang="ko-KR" altLang="en-US" dirty="0"/>
                <a:t>명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2FC8206C-C0DA-5D92-8E0A-06398DD9A1FD}"/>
                </a:ext>
              </a:extLst>
            </p:cNvPr>
            <p:cNvSpPr txBox="1"/>
            <p:nvPr/>
          </p:nvSpPr>
          <p:spPr>
            <a:xfrm>
              <a:off x="5595199" y="3831484"/>
              <a:ext cx="5982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ko-KR" altLang="en-US"/>
                <a:t>풋아마</a:t>
              </a:r>
              <a:endParaRPr lang="ko-KR" altLang="en-US" dirty="0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AFFBFEE1-D24C-BDD0-2414-2AC222E3FABE}"/>
                </a:ext>
              </a:extLst>
            </p:cNvPr>
            <p:cNvSpPr txBox="1"/>
            <p:nvPr/>
          </p:nvSpPr>
          <p:spPr>
            <a:xfrm>
              <a:off x="6502659" y="3831484"/>
              <a:ext cx="7360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ko-KR" altLang="en-US"/>
                <a:t>남녀모두</a:t>
              </a:r>
              <a:endParaRPr lang="ko-KR" altLang="en-US" dirty="0"/>
            </a:p>
          </p:txBody>
        </p:sp>
      </p:grp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7DB3C221-3492-324C-23FF-D4082998AED2}"/>
              </a:ext>
            </a:extLst>
          </p:cNvPr>
          <p:cNvGrpSpPr/>
          <p:nvPr/>
        </p:nvGrpSpPr>
        <p:grpSpPr>
          <a:xfrm>
            <a:off x="808319" y="4900897"/>
            <a:ext cx="6265067" cy="307777"/>
            <a:chOff x="823555" y="3831484"/>
            <a:chExt cx="6265067" cy="307777"/>
          </a:xfrm>
        </p:grpSpPr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34D04876-8B7C-E068-CF1E-E71988AB4AA9}"/>
                </a:ext>
              </a:extLst>
            </p:cNvPr>
            <p:cNvSpPr txBox="1"/>
            <p:nvPr/>
          </p:nvSpPr>
          <p:spPr>
            <a:xfrm>
              <a:off x="823555" y="3831484"/>
              <a:ext cx="7601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/>
                <a:t>TEAM_A</a:t>
              </a:r>
              <a:endParaRPr lang="ko-KR" altLang="en-US" dirty="0"/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69D99820-53AA-6AB3-4149-81FD4A20688A}"/>
                </a:ext>
              </a:extLst>
            </p:cNvPr>
            <p:cNvSpPr txBox="1"/>
            <p:nvPr/>
          </p:nvSpPr>
          <p:spPr>
            <a:xfrm>
              <a:off x="1708735" y="3831484"/>
              <a:ext cx="12971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/>
                <a:t>5</a:t>
              </a:r>
              <a:r>
                <a:rPr lang="ko-KR" altLang="en-US" dirty="0"/>
                <a:t>월 </a:t>
              </a:r>
              <a:r>
                <a:rPr lang="en-US" altLang="ko-KR" dirty="0"/>
                <a:t>27</a:t>
              </a:r>
              <a:r>
                <a:rPr lang="ko-KR" altLang="en-US" dirty="0"/>
                <a:t>일 오후 </a:t>
              </a:r>
              <a:r>
                <a:rPr lang="en-US" altLang="ko-KR" dirty="0"/>
                <a:t>8</a:t>
              </a:r>
              <a:r>
                <a:rPr lang="ko-KR" altLang="en-US" dirty="0"/>
                <a:t>시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45748200-521E-C3C6-1022-B1B70B76A6F5}"/>
                </a:ext>
              </a:extLst>
            </p:cNvPr>
            <p:cNvSpPr txBox="1"/>
            <p:nvPr/>
          </p:nvSpPr>
          <p:spPr>
            <a:xfrm>
              <a:off x="3116999" y="3831484"/>
              <a:ext cx="15215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ko-KR" altLang="en-US" dirty="0"/>
                <a:t>서울 노원 하라 </a:t>
              </a:r>
              <a:r>
                <a:rPr lang="ko-KR" altLang="en-US" dirty="0" err="1"/>
                <a:t>풋살장</a:t>
              </a:r>
              <a:endParaRPr lang="ko-KR" altLang="en-US" dirty="0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17E1A267-AD62-9E4F-4274-72D0F09140BF}"/>
                </a:ext>
              </a:extLst>
            </p:cNvPr>
            <p:cNvSpPr txBox="1"/>
            <p:nvPr/>
          </p:nvSpPr>
          <p:spPr>
            <a:xfrm>
              <a:off x="4765400" y="3831484"/>
              <a:ext cx="4042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/>
                <a:t>6</a:t>
              </a:r>
              <a:r>
                <a:rPr lang="ko-KR" altLang="en-US" dirty="0"/>
                <a:t>명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17FEE247-85D7-559C-B456-FDCF9F0FED59}"/>
                </a:ext>
              </a:extLst>
            </p:cNvPr>
            <p:cNvSpPr txBox="1"/>
            <p:nvPr/>
          </p:nvSpPr>
          <p:spPr>
            <a:xfrm>
              <a:off x="5595199" y="3831484"/>
              <a:ext cx="5982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ko-KR" altLang="en-US"/>
                <a:t>풋아마</a:t>
              </a:r>
              <a:endParaRPr lang="ko-KR" altLang="en-US" dirty="0"/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EEB91C09-3ED9-A580-1D42-32238288BBC9}"/>
                </a:ext>
              </a:extLst>
            </p:cNvPr>
            <p:cNvSpPr txBox="1"/>
            <p:nvPr/>
          </p:nvSpPr>
          <p:spPr>
            <a:xfrm>
              <a:off x="6628240" y="3831484"/>
              <a:ext cx="4603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ko-KR" altLang="en-US" dirty="0"/>
                <a:t>남성</a:t>
              </a:r>
            </a:p>
          </p:txBody>
        </p:sp>
      </p:grpSp>
      <p:sp>
        <p:nvSpPr>
          <p:cNvPr id="125" name="타원 124">
            <a:extLst>
              <a:ext uri="{FF2B5EF4-FFF2-40B4-BE49-F238E27FC236}">
                <a16:creationId xmlns:a16="http://schemas.microsoft.com/office/drawing/2014/main" id="{894EDBE7-25AF-CE1C-EB28-3D09BAF061EF}"/>
              </a:ext>
            </a:extLst>
          </p:cNvPr>
          <p:cNvSpPr/>
          <p:nvPr/>
        </p:nvSpPr>
        <p:spPr>
          <a:xfrm>
            <a:off x="8196377" y="2820354"/>
            <a:ext cx="395933" cy="395933"/>
          </a:xfrm>
          <a:prstGeom prst="ellipse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6F315453-2C38-0FD7-EC31-50D64CCA2B41}"/>
              </a:ext>
            </a:extLst>
          </p:cNvPr>
          <p:cNvSpPr txBox="1"/>
          <p:nvPr/>
        </p:nvSpPr>
        <p:spPr>
          <a:xfrm>
            <a:off x="8162296" y="2887924"/>
            <a:ext cx="4603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ko-KR" altLang="en-US" dirty="0"/>
              <a:t>참여</a:t>
            </a:r>
          </a:p>
        </p:txBody>
      </p: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C27A0CE2-3A83-577F-FCCF-D416732E7F80}"/>
              </a:ext>
            </a:extLst>
          </p:cNvPr>
          <p:cNvGrpSpPr/>
          <p:nvPr/>
        </p:nvGrpSpPr>
        <p:grpSpPr>
          <a:xfrm>
            <a:off x="8048187" y="2697934"/>
            <a:ext cx="266420" cy="307777"/>
            <a:chOff x="7394543" y="1579667"/>
            <a:chExt cx="266420" cy="307777"/>
          </a:xfrm>
        </p:grpSpPr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id="{312FE136-3F94-CD90-8FF5-77D9C64B140A}"/>
                </a:ext>
              </a:extLst>
            </p:cNvPr>
            <p:cNvSpPr/>
            <p:nvPr/>
          </p:nvSpPr>
          <p:spPr>
            <a:xfrm>
              <a:off x="7424116" y="1598847"/>
              <a:ext cx="234355" cy="2312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ko-KR" altLang="en-US" sz="1400" spc="-15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ED558C1E-6591-665C-059D-76F4C0C274E3}"/>
                </a:ext>
              </a:extLst>
            </p:cNvPr>
            <p:cNvSpPr txBox="1"/>
            <p:nvPr/>
          </p:nvSpPr>
          <p:spPr>
            <a:xfrm>
              <a:off x="7394543" y="1579667"/>
              <a:ext cx="266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>
                  <a:solidFill>
                    <a:schemeClr val="bg1"/>
                  </a:solidFill>
                </a:rPr>
                <a:t>1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06C67BB-0F23-8B53-EBDD-E0E5A2A4D492}"/>
              </a:ext>
            </a:extLst>
          </p:cNvPr>
          <p:cNvSpPr/>
          <p:nvPr/>
        </p:nvSpPr>
        <p:spPr>
          <a:xfrm>
            <a:off x="408563" y="3269895"/>
            <a:ext cx="8531156" cy="3267643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707213B-B74E-D60F-DBA9-2C6688E0A7B5}"/>
              </a:ext>
            </a:extLst>
          </p:cNvPr>
          <p:cNvSpPr/>
          <p:nvPr/>
        </p:nvSpPr>
        <p:spPr>
          <a:xfrm>
            <a:off x="507225" y="3339084"/>
            <a:ext cx="8333832" cy="31427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6188EF8-6CF7-686A-BFAD-279DE824FA72}"/>
              </a:ext>
            </a:extLst>
          </p:cNvPr>
          <p:cNvSpPr txBox="1"/>
          <p:nvPr/>
        </p:nvSpPr>
        <p:spPr>
          <a:xfrm>
            <a:off x="2222103" y="4569439"/>
            <a:ext cx="52676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pPr algn="ctr"/>
            <a:r>
              <a:rPr lang="ko-KR" altLang="en-US" dirty="0"/>
              <a:t>매칭 신청이 완료되었습니다</a:t>
            </a:r>
            <a:r>
              <a:rPr lang="en-US" altLang="ko-KR" dirty="0"/>
              <a:t>.</a:t>
            </a:r>
          </a:p>
          <a:p>
            <a:pPr algn="ctr"/>
            <a:r>
              <a:rPr lang="ko-KR" altLang="en-US" dirty="0"/>
              <a:t>상대팀 및 경기 일정에 대해서는 </a:t>
            </a:r>
            <a:r>
              <a:rPr lang="en-US" altLang="ko-KR" dirty="0"/>
              <a:t>My Team</a:t>
            </a:r>
            <a:r>
              <a:rPr lang="ko-KR" altLang="en-US" dirty="0"/>
              <a:t>의 경기 일정에서도 확인 가능합니다</a:t>
            </a:r>
            <a:r>
              <a:rPr lang="en-US" altLang="ko-KR" dirty="0"/>
              <a:t>.</a:t>
            </a:r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D0F68280-39E3-31BF-AC5B-4CAAD4485CC0}"/>
              </a:ext>
            </a:extLst>
          </p:cNvPr>
          <p:cNvGrpSpPr/>
          <p:nvPr/>
        </p:nvGrpSpPr>
        <p:grpSpPr>
          <a:xfrm>
            <a:off x="339217" y="3193829"/>
            <a:ext cx="266420" cy="307777"/>
            <a:chOff x="7394543" y="1579667"/>
            <a:chExt cx="266420" cy="307777"/>
          </a:xfrm>
        </p:grpSpPr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F83FD992-D4D8-FE0A-2084-049F7FF35DA0}"/>
                </a:ext>
              </a:extLst>
            </p:cNvPr>
            <p:cNvSpPr/>
            <p:nvPr/>
          </p:nvSpPr>
          <p:spPr>
            <a:xfrm>
              <a:off x="7424116" y="1598847"/>
              <a:ext cx="234355" cy="2312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ko-KR" altLang="en-US" sz="1400" spc="-15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EE472D74-BA30-A9ED-AB75-11EC51196B0F}"/>
                </a:ext>
              </a:extLst>
            </p:cNvPr>
            <p:cNvSpPr txBox="1"/>
            <p:nvPr/>
          </p:nvSpPr>
          <p:spPr>
            <a:xfrm>
              <a:off x="7394543" y="1579667"/>
              <a:ext cx="266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>
                  <a:solidFill>
                    <a:schemeClr val="bg1"/>
                  </a:solidFill>
                </a:rPr>
                <a:t>2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75" name="표 74">
            <a:extLst>
              <a:ext uri="{FF2B5EF4-FFF2-40B4-BE49-F238E27FC236}">
                <a16:creationId xmlns:a16="http://schemas.microsoft.com/office/drawing/2014/main" id="{66C31F8E-D5F9-5032-7282-AB67E2D34A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8877775"/>
              </p:ext>
            </p:extLst>
          </p:nvPr>
        </p:nvGraphicFramePr>
        <p:xfrm>
          <a:off x="9170659" y="1355863"/>
          <a:ext cx="2774553" cy="53021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3264">
                  <a:extLst>
                    <a:ext uri="{9D8B030D-6E8A-4147-A177-3AD203B41FA5}">
                      <a16:colId xmlns:a16="http://schemas.microsoft.com/office/drawing/2014/main" val="1331650476"/>
                    </a:ext>
                  </a:extLst>
                </a:gridCol>
                <a:gridCol w="2441289">
                  <a:extLst>
                    <a:ext uri="{9D8B030D-6E8A-4147-A177-3AD203B41FA5}">
                      <a16:colId xmlns:a16="http://schemas.microsoft.com/office/drawing/2014/main" val="2833282244"/>
                    </a:ext>
                  </a:extLst>
                </a:gridCol>
              </a:tblGrid>
              <a:tr h="303954">
                <a:tc gridSpan="2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기능명세서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4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949810"/>
                  </a:ext>
                </a:extLst>
              </a:tr>
              <a:tr h="92706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1</a:t>
                      </a:r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- </a:t>
                      </a:r>
                      <a:r>
                        <a:rPr lang="en-US" altLang="ko-KR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FA TEAM &gt; Team Match &gt; </a:t>
                      </a:r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참여 </a:t>
                      </a:r>
                      <a:r>
                        <a:rPr lang="en-US" altLang="ko-KR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&gt; </a:t>
                      </a:r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경기 참여 버튼까지 클릭 완료 시</a:t>
                      </a:r>
                      <a:r>
                        <a:rPr lang="en-US" altLang="ko-KR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, 2</a:t>
                      </a:r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번의 화면으로 전환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8995814"/>
                  </a:ext>
                </a:extLst>
              </a:tr>
              <a:tr h="1027781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2</a:t>
                      </a:r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- 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매칭 완료되었다는 안내 문구 띄움</a:t>
                      </a:r>
                      <a:endParaRPr lang="en-US" altLang="ko-KR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835992"/>
                  </a:ext>
                </a:extLst>
              </a:tr>
              <a:tr h="49248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705699"/>
                  </a:ext>
                </a:extLst>
              </a:tr>
              <a:tr h="567904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en-US" altLang="ko-KR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967058"/>
                  </a:ext>
                </a:extLst>
              </a:tr>
              <a:tr h="39240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70298"/>
                  </a:ext>
                </a:extLst>
              </a:tr>
              <a:tr h="423371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0043642"/>
                  </a:ext>
                </a:extLst>
              </a:tr>
              <a:tr h="381084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4848302"/>
                  </a:ext>
                </a:extLst>
              </a:tr>
              <a:tr h="78271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92393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3880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EE0F1C0-A0D4-978D-C35C-8F06D721E247}"/>
              </a:ext>
            </a:extLst>
          </p:cNvPr>
          <p:cNvSpPr txBox="1"/>
          <p:nvPr/>
        </p:nvSpPr>
        <p:spPr>
          <a:xfrm>
            <a:off x="12676908" y="790544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글씨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116E00-98C3-AB16-CC12-C01B220081B5}"/>
              </a:ext>
            </a:extLst>
          </p:cNvPr>
          <p:cNvSpPr txBox="1"/>
          <p:nvPr/>
        </p:nvSpPr>
        <p:spPr>
          <a:xfrm>
            <a:off x="12728861" y="1176462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ko-KR" altLang="en-US" dirty="0"/>
              <a:t>글씨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C0670F5-FAA7-0FCA-DF60-CE99FD1EBC38}"/>
              </a:ext>
            </a:extLst>
          </p:cNvPr>
          <p:cNvSpPr/>
          <p:nvPr/>
        </p:nvSpPr>
        <p:spPr>
          <a:xfrm>
            <a:off x="188397" y="207827"/>
            <a:ext cx="796244" cy="307777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158335-FAB5-2455-E1ED-A8367AA65E61}"/>
              </a:ext>
            </a:extLst>
          </p:cNvPr>
          <p:cNvSpPr txBox="1"/>
          <p:nvPr/>
        </p:nvSpPr>
        <p:spPr>
          <a:xfrm>
            <a:off x="188396" y="207827"/>
            <a:ext cx="796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-15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FA TEAM</a:t>
            </a:r>
            <a:endParaRPr lang="ko-KR" altLang="en-US" sz="1400" spc="-15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04C4DC6-701B-1626-7F79-046C497F5D20}"/>
              </a:ext>
            </a:extLst>
          </p:cNvPr>
          <p:cNvCxnSpPr/>
          <p:nvPr/>
        </p:nvCxnSpPr>
        <p:spPr>
          <a:xfrm>
            <a:off x="596209" y="1177043"/>
            <a:ext cx="4278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34E9FF0B-7238-E170-89DD-BE4A6E8ECE56}"/>
              </a:ext>
            </a:extLst>
          </p:cNvPr>
          <p:cNvCxnSpPr>
            <a:cxnSpLocks/>
          </p:cNvCxnSpPr>
          <p:nvPr/>
        </p:nvCxnSpPr>
        <p:spPr>
          <a:xfrm flipH="1">
            <a:off x="569417" y="505429"/>
            <a:ext cx="17101" cy="5374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59268B5-8581-3DF9-D13B-F0247306BF05}"/>
              </a:ext>
            </a:extLst>
          </p:cNvPr>
          <p:cNvSpPr/>
          <p:nvPr/>
        </p:nvSpPr>
        <p:spPr>
          <a:xfrm>
            <a:off x="1032737" y="1023155"/>
            <a:ext cx="921432" cy="307777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7F4911C-E01D-BCFF-7EFC-76B5A5E6BC50}"/>
              </a:ext>
            </a:extLst>
          </p:cNvPr>
          <p:cNvSpPr txBox="1"/>
          <p:nvPr/>
        </p:nvSpPr>
        <p:spPr>
          <a:xfrm>
            <a:off x="1018448" y="1023154"/>
            <a:ext cx="8993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-15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Team Story</a:t>
            </a:r>
            <a:endParaRPr lang="ko-KR" altLang="en-US" sz="1400" spc="-15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49FFA2FE-5B4E-2921-2EC2-C30F93A93AE6}"/>
              </a:ext>
            </a:extLst>
          </p:cNvPr>
          <p:cNvCxnSpPr/>
          <p:nvPr/>
        </p:nvCxnSpPr>
        <p:spPr>
          <a:xfrm>
            <a:off x="1958727" y="1154345"/>
            <a:ext cx="3214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BE57CD2-9575-F815-DA12-8117B14152E2}"/>
              </a:ext>
            </a:extLst>
          </p:cNvPr>
          <p:cNvSpPr/>
          <p:nvPr/>
        </p:nvSpPr>
        <p:spPr>
          <a:xfrm>
            <a:off x="2285341" y="1018741"/>
            <a:ext cx="1075935" cy="307777"/>
          </a:xfrm>
          <a:prstGeom prst="rect">
            <a:avLst/>
          </a:prstGeom>
          <a:noFill/>
          <a:ln>
            <a:solidFill>
              <a:srgbClr val="D1D1D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B6D4E2A-4AD7-6D54-5EE0-7D4401A00CC7}"/>
              </a:ext>
            </a:extLst>
          </p:cNvPr>
          <p:cNvSpPr txBox="1"/>
          <p:nvPr/>
        </p:nvSpPr>
        <p:spPr>
          <a:xfrm>
            <a:off x="2285340" y="1018741"/>
            <a:ext cx="10759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ko-KR" altLang="en-US" dirty="0"/>
              <a:t>팀</a:t>
            </a:r>
            <a:r>
              <a:rPr lang="en-US" altLang="ko-KR" dirty="0"/>
              <a:t> </a:t>
            </a:r>
            <a:r>
              <a:rPr lang="ko-KR" altLang="en-US" dirty="0"/>
              <a:t>순위 리스트</a:t>
            </a: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FF9B2D6B-6A36-7F2D-B4E5-22C2E0B34C5B}"/>
              </a:ext>
            </a:extLst>
          </p:cNvPr>
          <p:cNvGrpSpPr/>
          <p:nvPr/>
        </p:nvGrpSpPr>
        <p:grpSpPr>
          <a:xfrm>
            <a:off x="3702647" y="1015766"/>
            <a:ext cx="794486" cy="310751"/>
            <a:chOff x="4057782" y="1120434"/>
            <a:chExt cx="794486" cy="310751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C22F2A11-BA51-A316-FD7F-4DFCCDC9AD10}"/>
                </a:ext>
              </a:extLst>
            </p:cNvPr>
            <p:cNvSpPr/>
            <p:nvPr/>
          </p:nvSpPr>
          <p:spPr>
            <a:xfrm>
              <a:off x="4057782" y="1120434"/>
              <a:ext cx="794486" cy="307777"/>
            </a:xfrm>
            <a:prstGeom prst="rect">
              <a:avLst/>
            </a:prstGeom>
            <a:noFill/>
            <a:ln>
              <a:solidFill>
                <a:srgbClr val="D1D1D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81AE5A9-BE3E-55E2-72A2-936490587912}"/>
                </a:ext>
              </a:extLst>
            </p:cNvPr>
            <p:cNvSpPr txBox="1"/>
            <p:nvPr/>
          </p:nvSpPr>
          <p:spPr>
            <a:xfrm>
              <a:off x="4075584" y="1123408"/>
              <a:ext cx="5672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ko-KR" altLang="en-US" dirty="0" err="1"/>
                <a:t>팀명</a:t>
              </a:r>
              <a:r>
                <a:rPr lang="ko-KR" altLang="en-US" dirty="0"/>
                <a:t> 선택</a:t>
              </a:r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68D118A7-AB24-2A87-BD4F-D79966C0E0C9}"/>
              </a:ext>
            </a:extLst>
          </p:cNvPr>
          <p:cNvGrpSpPr/>
          <p:nvPr/>
        </p:nvGrpSpPr>
        <p:grpSpPr>
          <a:xfrm>
            <a:off x="4859166" y="1021401"/>
            <a:ext cx="970188" cy="307777"/>
            <a:chOff x="5111322" y="1116021"/>
            <a:chExt cx="970188" cy="307777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8D8D82D5-E9CD-6568-C0E1-FAAEC32DEF4E}"/>
                </a:ext>
              </a:extLst>
            </p:cNvPr>
            <p:cNvSpPr/>
            <p:nvPr/>
          </p:nvSpPr>
          <p:spPr>
            <a:xfrm>
              <a:off x="5111323" y="1116021"/>
              <a:ext cx="821896" cy="307777"/>
            </a:xfrm>
            <a:prstGeom prst="rect">
              <a:avLst/>
            </a:prstGeom>
            <a:noFill/>
            <a:ln>
              <a:solidFill>
                <a:srgbClr val="D1D1D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87FEBCD-8CF6-AB03-E57C-5E4A72EDAA88}"/>
                </a:ext>
              </a:extLst>
            </p:cNvPr>
            <p:cNvSpPr txBox="1"/>
            <p:nvPr/>
          </p:nvSpPr>
          <p:spPr>
            <a:xfrm>
              <a:off x="5111322" y="1116021"/>
              <a:ext cx="9701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ko-KR" altLang="en-US" dirty="0"/>
                <a:t>팀 프로필</a:t>
              </a: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E0CDC920-0FDF-808F-0FFA-65E65B3E1EF1}"/>
              </a:ext>
            </a:extLst>
          </p:cNvPr>
          <p:cNvGrpSpPr/>
          <p:nvPr/>
        </p:nvGrpSpPr>
        <p:grpSpPr>
          <a:xfrm>
            <a:off x="6266943" y="611547"/>
            <a:ext cx="630301" cy="307777"/>
            <a:chOff x="5727942" y="1116021"/>
            <a:chExt cx="630301" cy="307777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C030F97E-B655-53AF-CCC2-3B6F9A729ADF}"/>
                </a:ext>
              </a:extLst>
            </p:cNvPr>
            <p:cNvSpPr/>
            <p:nvPr/>
          </p:nvSpPr>
          <p:spPr>
            <a:xfrm>
              <a:off x="5727943" y="1116021"/>
              <a:ext cx="628612" cy="307777"/>
            </a:xfrm>
            <a:prstGeom prst="rect">
              <a:avLst/>
            </a:prstGeom>
            <a:noFill/>
            <a:ln>
              <a:solidFill>
                <a:srgbClr val="D1D1D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4B5BA38-0C66-6163-C71F-37B0E2F544D8}"/>
                </a:ext>
              </a:extLst>
            </p:cNvPr>
            <p:cNvSpPr txBox="1"/>
            <p:nvPr/>
          </p:nvSpPr>
          <p:spPr>
            <a:xfrm>
              <a:off x="5727942" y="1116021"/>
              <a:ext cx="6303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ko-KR" altLang="en-US" dirty="0"/>
                <a:t>팀 소개</a:t>
              </a:r>
            </a:p>
          </p:txBody>
        </p:sp>
      </p:grp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8E2DC5EB-5F6B-FECB-6499-0B9292B20DA2}"/>
              </a:ext>
            </a:extLst>
          </p:cNvPr>
          <p:cNvCxnSpPr/>
          <p:nvPr/>
        </p:nvCxnSpPr>
        <p:spPr>
          <a:xfrm>
            <a:off x="3361276" y="1172629"/>
            <a:ext cx="3214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20493A0F-BF96-EAA7-AD7C-35CCBD12EA2E}"/>
              </a:ext>
            </a:extLst>
          </p:cNvPr>
          <p:cNvCxnSpPr/>
          <p:nvPr/>
        </p:nvCxnSpPr>
        <p:spPr>
          <a:xfrm>
            <a:off x="4513621" y="1169385"/>
            <a:ext cx="3214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795940DA-8BFC-34E4-DABE-988E14A1FFFD}"/>
              </a:ext>
            </a:extLst>
          </p:cNvPr>
          <p:cNvGrpSpPr/>
          <p:nvPr/>
        </p:nvGrpSpPr>
        <p:grpSpPr>
          <a:xfrm>
            <a:off x="5687530" y="773215"/>
            <a:ext cx="564548" cy="773357"/>
            <a:chOff x="5687530" y="870495"/>
            <a:chExt cx="564548" cy="773357"/>
          </a:xfrm>
        </p:grpSpPr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C8AC416B-ED22-2012-3F60-0317F80266F1}"/>
                </a:ext>
              </a:extLst>
            </p:cNvPr>
            <p:cNvCxnSpPr>
              <a:cxnSpLocks/>
            </p:cNvCxnSpPr>
            <p:nvPr/>
          </p:nvCxnSpPr>
          <p:spPr>
            <a:xfrm>
              <a:off x="5687530" y="1247683"/>
              <a:ext cx="56454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연결선: 꺾임 42">
              <a:extLst>
                <a:ext uri="{FF2B5EF4-FFF2-40B4-BE49-F238E27FC236}">
                  <a16:creationId xmlns:a16="http://schemas.microsoft.com/office/drawing/2014/main" id="{62DE2478-C148-94E9-29A5-1ABD2559710C}"/>
                </a:ext>
              </a:extLst>
            </p:cNvPr>
            <p:cNvCxnSpPr/>
            <p:nvPr/>
          </p:nvCxnSpPr>
          <p:spPr>
            <a:xfrm rot="16200000" flipH="1">
              <a:off x="5887670" y="1284393"/>
              <a:ext cx="396169" cy="322750"/>
            </a:xfrm>
            <a:prstGeom prst="bentConnector3">
              <a:avLst>
                <a:gd name="adj1" fmla="val 100731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연결선: 꺾임 49">
              <a:extLst>
                <a:ext uri="{FF2B5EF4-FFF2-40B4-BE49-F238E27FC236}">
                  <a16:creationId xmlns:a16="http://schemas.microsoft.com/office/drawing/2014/main" id="{7B1D495A-1BCA-7154-3072-746259711CDE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5888060" y="907205"/>
              <a:ext cx="396169" cy="322750"/>
            </a:xfrm>
            <a:prstGeom prst="bentConnector3">
              <a:avLst>
                <a:gd name="adj1" fmla="val 100731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F4BE747D-4036-3315-BCF3-8F4CA5D3EAA9}"/>
              </a:ext>
            </a:extLst>
          </p:cNvPr>
          <p:cNvSpPr/>
          <p:nvPr/>
        </p:nvSpPr>
        <p:spPr>
          <a:xfrm>
            <a:off x="6254906" y="1015766"/>
            <a:ext cx="906018" cy="307777"/>
          </a:xfrm>
          <a:prstGeom prst="rect">
            <a:avLst/>
          </a:prstGeom>
          <a:noFill/>
          <a:ln>
            <a:solidFill>
              <a:srgbClr val="D1D1D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28F3AE7-E287-E2E5-5F96-EFEFD19E0328}"/>
              </a:ext>
            </a:extLst>
          </p:cNvPr>
          <p:cNvSpPr txBox="1"/>
          <p:nvPr/>
        </p:nvSpPr>
        <p:spPr>
          <a:xfrm>
            <a:off x="6245611" y="1023154"/>
            <a:ext cx="9060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ko-KR" altLang="en-US" dirty="0"/>
              <a:t>경기 리포트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4777C5F3-1EAB-FD7A-AD8B-E1CD3BF2F467}"/>
              </a:ext>
            </a:extLst>
          </p:cNvPr>
          <p:cNvSpPr/>
          <p:nvPr/>
        </p:nvSpPr>
        <p:spPr>
          <a:xfrm>
            <a:off x="6247097" y="1392684"/>
            <a:ext cx="913823" cy="307777"/>
          </a:xfrm>
          <a:prstGeom prst="rect">
            <a:avLst/>
          </a:prstGeom>
          <a:noFill/>
          <a:ln>
            <a:solidFill>
              <a:srgbClr val="D1D1D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96E062B-8B6B-6596-1E63-61FD9BEB3035}"/>
              </a:ext>
            </a:extLst>
          </p:cNvPr>
          <p:cNvSpPr txBox="1"/>
          <p:nvPr/>
        </p:nvSpPr>
        <p:spPr>
          <a:xfrm>
            <a:off x="6245611" y="1387954"/>
            <a:ext cx="9060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ko-KR" altLang="en-US" dirty="0"/>
              <a:t>팀 가입하기</a:t>
            </a: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A87A9B8D-F11C-EE96-7AD6-2EA11DE1DC74}"/>
              </a:ext>
            </a:extLst>
          </p:cNvPr>
          <p:cNvCxnSpPr/>
          <p:nvPr/>
        </p:nvCxnSpPr>
        <p:spPr>
          <a:xfrm>
            <a:off x="587512" y="2652399"/>
            <a:ext cx="4278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19EAA466-1F86-1C15-3A02-1B83D5861967}"/>
              </a:ext>
            </a:extLst>
          </p:cNvPr>
          <p:cNvSpPr/>
          <p:nvPr/>
        </p:nvSpPr>
        <p:spPr>
          <a:xfrm>
            <a:off x="1024040" y="2498511"/>
            <a:ext cx="930130" cy="307777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F6C6E1B-42DB-3D0E-DBA4-1C4EABE2CB3A}"/>
              </a:ext>
            </a:extLst>
          </p:cNvPr>
          <p:cNvSpPr txBox="1"/>
          <p:nvPr/>
        </p:nvSpPr>
        <p:spPr>
          <a:xfrm>
            <a:off x="990699" y="2498511"/>
            <a:ext cx="9843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-15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Team Match</a:t>
            </a:r>
            <a:endParaRPr lang="ko-KR" altLang="en-US" sz="1400" spc="-15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B5EC6C24-CA41-B869-67C7-BF6CF4764B7A}"/>
              </a:ext>
            </a:extLst>
          </p:cNvPr>
          <p:cNvCxnSpPr/>
          <p:nvPr/>
        </p:nvCxnSpPr>
        <p:spPr>
          <a:xfrm>
            <a:off x="1954169" y="2652399"/>
            <a:ext cx="3214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31D81EC6-95CD-F90E-36CF-E0D979E5918C}"/>
              </a:ext>
            </a:extLst>
          </p:cNvPr>
          <p:cNvSpPr txBox="1"/>
          <p:nvPr/>
        </p:nvSpPr>
        <p:spPr>
          <a:xfrm>
            <a:off x="2265027" y="2498510"/>
            <a:ext cx="1213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ko-KR" altLang="en-US" dirty="0"/>
              <a:t>경기 일정 리스트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CF6263E9-E4C4-F751-3138-F6DA86941094}"/>
              </a:ext>
            </a:extLst>
          </p:cNvPr>
          <p:cNvSpPr/>
          <p:nvPr/>
        </p:nvSpPr>
        <p:spPr>
          <a:xfrm>
            <a:off x="2274908" y="2498510"/>
            <a:ext cx="1193336" cy="307777"/>
          </a:xfrm>
          <a:prstGeom prst="rect">
            <a:avLst/>
          </a:prstGeom>
          <a:noFill/>
          <a:ln>
            <a:solidFill>
              <a:srgbClr val="D1D1D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6EC3C26C-ACC8-9B3E-8E75-2B7941DC9378}"/>
              </a:ext>
            </a:extLst>
          </p:cNvPr>
          <p:cNvGrpSpPr/>
          <p:nvPr/>
        </p:nvGrpSpPr>
        <p:grpSpPr>
          <a:xfrm>
            <a:off x="4046167" y="1883558"/>
            <a:ext cx="2222083" cy="307777"/>
            <a:chOff x="4046167" y="2714955"/>
            <a:chExt cx="2222083" cy="307777"/>
          </a:xfrm>
        </p:grpSpPr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BC70B655-B4C6-FC54-80ED-1D6B86E488D5}"/>
                </a:ext>
              </a:extLst>
            </p:cNvPr>
            <p:cNvSpPr/>
            <p:nvPr/>
          </p:nvSpPr>
          <p:spPr>
            <a:xfrm>
              <a:off x="4051325" y="2714955"/>
              <a:ext cx="2194285" cy="307777"/>
            </a:xfrm>
            <a:prstGeom prst="rect">
              <a:avLst/>
            </a:prstGeom>
            <a:noFill/>
            <a:ln>
              <a:solidFill>
                <a:srgbClr val="D1D1D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EC4E92DC-D92A-D28A-C26A-9A33C6061613}"/>
                </a:ext>
              </a:extLst>
            </p:cNvPr>
            <p:cNvSpPr txBox="1"/>
            <p:nvPr/>
          </p:nvSpPr>
          <p:spPr>
            <a:xfrm>
              <a:off x="4046167" y="2714955"/>
              <a:ext cx="22220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ko-KR" altLang="en-US" dirty="0"/>
                <a:t>필터 기능 </a:t>
              </a:r>
              <a:r>
                <a:rPr lang="en-US" altLang="ko-KR" dirty="0"/>
                <a:t>: </a:t>
              </a:r>
              <a:r>
                <a:rPr lang="ko-KR" altLang="en-US" dirty="0"/>
                <a:t>지역 </a:t>
              </a:r>
              <a:r>
                <a:rPr lang="en-US" altLang="ko-KR" dirty="0"/>
                <a:t>/ </a:t>
              </a:r>
              <a:r>
                <a:rPr lang="ko-KR" altLang="en-US" dirty="0"/>
                <a:t>일자 </a:t>
              </a:r>
              <a:r>
                <a:rPr lang="en-US" altLang="ko-KR" dirty="0"/>
                <a:t>/ </a:t>
              </a:r>
              <a:r>
                <a:rPr lang="ko-KR" altLang="en-US" dirty="0"/>
                <a:t>모집현황</a:t>
              </a:r>
            </a:p>
          </p:txBody>
        </p:sp>
      </p:grp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0F56E47D-EE68-7604-9C1E-5E4F84666AB0}"/>
              </a:ext>
            </a:extLst>
          </p:cNvPr>
          <p:cNvCxnSpPr>
            <a:cxnSpLocks/>
          </p:cNvCxnSpPr>
          <p:nvPr/>
        </p:nvCxnSpPr>
        <p:spPr>
          <a:xfrm>
            <a:off x="3486567" y="2642907"/>
            <a:ext cx="5645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FFDD2B05-951D-30E5-A1C9-510A97E47022}"/>
              </a:ext>
            </a:extLst>
          </p:cNvPr>
          <p:cNvCxnSpPr/>
          <p:nvPr/>
        </p:nvCxnSpPr>
        <p:spPr>
          <a:xfrm rot="16200000" flipH="1">
            <a:off x="3686707" y="3321654"/>
            <a:ext cx="396169" cy="322750"/>
          </a:xfrm>
          <a:prstGeom prst="bentConnector3">
            <a:avLst>
              <a:gd name="adj1" fmla="val 10073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연결선: 꺾임 74">
            <a:extLst>
              <a:ext uri="{FF2B5EF4-FFF2-40B4-BE49-F238E27FC236}">
                <a16:creationId xmlns:a16="http://schemas.microsoft.com/office/drawing/2014/main" id="{151BF0A7-5B5F-B0C2-04BD-72C0698F790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057731" y="2710996"/>
            <a:ext cx="1654901" cy="322750"/>
          </a:xfrm>
          <a:prstGeom prst="bentConnector3">
            <a:avLst>
              <a:gd name="adj1" fmla="val 10073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DC3339A8-91E4-B6A5-43DB-8F422EECE17E}"/>
              </a:ext>
            </a:extLst>
          </p:cNvPr>
          <p:cNvGrpSpPr/>
          <p:nvPr/>
        </p:nvGrpSpPr>
        <p:grpSpPr>
          <a:xfrm>
            <a:off x="7409217" y="2186003"/>
            <a:ext cx="1213794" cy="312507"/>
            <a:chOff x="7409217" y="2540792"/>
            <a:chExt cx="1213794" cy="312507"/>
          </a:xfrm>
        </p:grpSpPr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89886021-5804-A9CD-1DB0-886044962B64}"/>
                </a:ext>
              </a:extLst>
            </p:cNvPr>
            <p:cNvSpPr/>
            <p:nvPr/>
          </p:nvSpPr>
          <p:spPr>
            <a:xfrm>
              <a:off x="7410703" y="2545522"/>
              <a:ext cx="1212308" cy="307777"/>
            </a:xfrm>
            <a:prstGeom prst="rect">
              <a:avLst/>
            </a:prstGeom>
            <a:noFill/>
            <a:ln>
              <a:solidFill>
                <a:srgbClr val="D1D1D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D0D54C9F-CD0D-7765-605A-9334BC8EA57A}"/>
                </a:ext>
              </a:extLst>
            </p:cNvPr>
            <p:cNvSpPr txBox="1"/>
            <p:nvPr/>
          </p:nvSpPr>
          <p:spPr>
            <a:xfrm>
              <a:off x="7409217" y="2540792"/>
              <a:ext cx="12137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ko-KR" altLang="en-US" dirty="0"/>
                <a:t>경기 신청 </a:t>
              </a:r>
              <a:r>
                <a:rPr lang="ko-KR" altLang="en-US" dirty="0" err="1"/>
                <a:t>모달창</a:t>
              </a:r>
              <a:endParaRPr lang="ko-KR" altLang="en-US" dirty="0"/>
            </a:p>
          </p:txBody>
        </p:sp>
      </p:grpSp>
      <p:sp>
        <p:nvSpPr>
          <p:cNvPr id="105" name="다이아몬드 104">
            <a:extLst>
              <a:ext uri="{FF2B5EF4-FFF2-40B4-BE49-F238E27FC236}">
                <a16:creationId xmlns:a16="http://schemas.microsoft.com/office/drawing/2014/main" id="{0B182198-ED00-2495-0358-A426868DC68B}"/>
              </a:ext>
            </a:extLst>
          </p:cNvPr>
          <p:cNvSpPr/>
          <p:nvPr/>
        </p:nvSpPr>
        <p:spPr>
          <a:xfrm>
            <a:off x="4066045" y="2485575"/>
            <a:ext cx="2196827" cy="307777"/>
          </a:xfrm>
          <a:prstGeom prst="diamond">
            <a:avLst/>
          </a:prstGeom>
          <a:noFill/>
          <a:ln>
            <a:solidFill>
              <a:srgbClr val="D1D1D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62978E6D-3759-EF2C-784D-31A87DED63B3}"/>
              </a:ext>
            </a:extLst>
          </p:cNvPr>
          <p:cNvSpPr txBox="1"/>
          <p:nvPr/>
        </p:nvSpPr>
        <p:spPr>
          <a:xfrm>
            <a:off x="4654029" y="2461251"/>
            <a:ext cx="102944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pPr algn="ctr"/>
            <a:r>
              <a:rPr lang="ko-KR" altLang="en-US" dirty="0"/>
              <a:t>신청</a:t>
            </a:r>
            <a:endParaRPr lang="en-US" altLang="ko-KR" dirty="0"/>
          </a:p>
          <a:p>
            <a:pPr algn="ctr"/>
            <a:r>
              <a:rPr lang="en-US" altLang="ko-KR" sz="1100" dirty="0"/>
              <a:t>(</a:t>
            </a:r>
            <a:r>
              <a:rPr lang="ko-KR" altLang="en-US" sz="1100" dirty="0"/>
              <a:t>팀 매치 생성 기능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grpSp>
        <p:nvGrpSpPr>
          <p:cNvPr id="153" name="그룹 152">
            <a:extLst>
              <a:ext uri="{FF2B5EF4-FFF2-40B4-BE49-F238E27FC236}">
                <a16:creationId xmlns:a16="http://schemas.microsoft.com/office/drawing/2014/main" id="{2AF7D497-81D9-599A-666C-BE65F9018529}"/>
              </a:ext>
            </a:extLst>
          </p:cNvPr>
          <p:cNvGrpSpPr/>
          <p:nvPr/>
        </p:nvGrpSpPr>
        <p:grpSpPr>
          <a:xfrm>
            <a:off x="7400690" y="2732951"/>
            <a:ext cx="1489510" cy="308031"/>
            <a:chOff x="7402749" y="3191244"/>
            <a:chExt cx="1489510" cy="308031"/>
          </a:xfrm>
        </p:grpSpPr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id="{78C7ADD1-3486-EB46-F8F3-C857CF006072}"/>
                </a:ext>
              </a:extLst>
            </p:cNvPr>
            <p:cNvSpPr/>
            <p:nvPr/>
          </p:nvSpPr>
          <p:spPr>
            <a:xfrm>
              <a:off x="7404235" y="3191244"/>
              <a:ext cx="1488024" cy="307777"/>
            </a:xfrm>
            <a:prstGeom prst="rect">
              <a:avLst/>
            </a:prstGeom>
            <a:noFill/>
            <a:ln>
              <a:solidFill>
                <a:srgbClr val="D1D1D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4B47F329-8B11-F611-A0C0-019991B9677C}"/>
                </a:ext>
              </a:extLst>
            </p:cNvPr>
            <p:cNvSpPr txBox="1"/>
            <p:nvPr/>
          </p:nvSpPr>
          <p:spPr>
            <a:xfrm>
              <a:off x="7402749" y="3191498"/>
              <a:ext cx="14895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ko-KR" altLang="en-US" dirty="0"/>
                <a:t>로그인 페이지로 이동</a:t>
              </a:r>
            </a:p>
          </p:txBody>
        </p:sp>
      </p:grpSp>
      <p:grpSp>
        <p:nvGrpSpPr>
          <p:cNvPr id="154" name="그룹 153">
            <a:extLst>
              <a:ext uri="{FF2B5EF4-FFF2-40B4-BE49-F238E27FC236}">
                <a16:creationId xmlns:a16="http://schemas.microsoft.com/office/drawing/2014/main" id="{3B9DD0FD-A3E1-8677-8AB8-E7EAF856456A}"/>
              </a:ext>
            </a:extLst>
          </p:cNvPr>
          <p:cNvGrpSpPr/>
          <p:nvPr/>
        </p:nvGrpSpPr>
        <p:grpSpPr>
          <a:xfrm>
            <a:off x="4068187" y="3551114"/>
            <a:ext cx="2196827" cy="483119"/>
            <a:chOff x="4061094" y="3738361"/>
            <a:chExt cx="2196827" cy="483119"/>
          </a:xfrm>
        </p:grpSpPr>
        <p:sp>
          <p:nvSpPr>
            <p:cNvPr id="148" name="다이아몬드 147">
              <a:extLst>
                <a:ext uri="{FF2B5EF4-FFF2-40B4-BE49-F238E27FC236}">
                  <a16:creationId xmlns:a16="http://schemas.microsoft.com/office/drawing/2014/main" id="{399CE210-FD60-C4A2-9B2A-5D59F8552DF1}"/>
                </a:ext>
              </a:extLst>
            </p:cNvPr>
            <p:cNvSpPr/>
            <p:nvPr/>
          </p:nvSpPr>
          <p:spPr>
            <a:xfrm>
              <a:off x="4061094" y="3738361"/>
              <a:ext cx="2196827" cy="307777"/>
            </a:xfrm>
            <a:prstGeom prst="diamond">
              <a:avLst/>
            </a:prstGeom>
            <a:noFill/>
            <a:ln>
              <a:solidFill>
                <a:srgbClr val="D1D1D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3CBFBDFF-4A6F-4D4C-F0D0-58CB0B6C0AE3}"/>
                </a:ext>
              </a:extLst>
            </p:cNvPr>
            <p:cNvSpPr txBox="1"/>
            <p:nvPr/>
          </p:nvSpPr>
          <p:spPr>
            <a:xfrm>
              <a:off x="4648587" y="3744426"/>
              <a:ext cx="1029449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pPr algn="ctr"/>
              <a:r>
                <a:rPr lang="ko-KR" altLang="en-US" dirty="0"/>
                <a:t>참여</a:t>
              </a:r>
              <a:endParaRPr lang="en-US" altLang="ko-KR" dirty="0"/>
            </a:p>
            <a:p>
              <a:pPr algn="ctr"/>
              <a:r>
                <a:rPr lang="en-US" altLang="ko-KR" sz="1100" dirty="0"/>
                <a:t>(</a:t>
              </a:r>
              <a:r>
                <a:rPr lang="ko-KR" altLang="en-US" sz="1100" dirty="0"/>
                <a:t>팀 매치 참여 기능</a:t>
              </a:r>
              <a:r>
                <a:rPr lang="en-US" altLang="ko-KR" sz="1100" dirty="0"/>
                <a:t>)</a:t>
              </a:r>
              <a:endParaRPr lang="ko-KR" altLang="en-US" sz="1100" dirty="0"/>
            </a:p>
          </p:txBody>
        </p:sp>
      </p:grpSp>
      <p:grpSp>
        <p:nvGrpSpPr>
          <p:cNvPr id="155" name="그룹 154">
            <a:extLst>
              <a:ext uri="{FF2B5EF4-FFF2-40B4-BE49-F238E27FC236}">
                <a16:creationId xmlns:a16="http://schemas.microsoft.com/office/drawing/2014/main" id="{0185E929-C9E1-DF5A-A64D-6A41B097378C}"/>
              </a:ext>
            </a:extLst>
          </p:cNvPr>
          <p:cNvGrpSpPr/>
          <p:nvPr/>
        </p:nvGrpSpPr>
        <p:grpSpPr>
          <a:xfrm>
            <a:off x="7454109" y="3240000"/>
            <a:ext cx="1213794" cy="312507"/>
            <a:chOff x="7409217" y="2540792"/>
            <a:chExt cx="1213794" cy="312507"/>
          </a:xfrm>
        </p:grpSpPr>
        <p:sp>
          <p:nvSpPr>
            <p:cNvPr id="156" name="직사각형 155">
              <a:extLst>
                <a:ext uri="{FF2B5EF4-FFF2-40B4-BE49-F238E27FC236}">
                  <a16:creationId xmlns:a16="http://schemas.microsoft.com/office/drawing/2014/main" id="{BE1F89F7-A127-43DD-F9E0-6B0A23DC69FB}"/>
                </a:ext>
              </a:extLst>
            </p:cNvPr>
            <p:cNvSpPr/>
            <p:nvPr/>
          </p:nvSpPr>
          <p:spPr>
            <a:xfrm>
              <a:off x="7410703" y="2545522"/>
              <a:ext cx="1212308" cy="307777"/>
            </a:xfrm>
            <a:prstGeom prst="rect">
              <a:avLst/>
            </a:prstGeom>
            <a:noFill/>
            <a:ln>
              <a:solidFill>
                <a:srgbClr val="D1D1D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F40B1025-9213-FF21-09A1-7DC17CB65989}"/>
                </a:ext>
              </a:extLst>
            </p:cNvPr>
            <p:cNvSpPr txBox="1"/>
            <p:nvPr/>
          </p:nvSpPr>
          <p:spPr>
            <a:xfrm>
              <a:off x="7409217" y="2540792"/>
              <a:ext cx="12137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ko-KR" altLang="en-US" dirty="0"/>
                <a:t>경기 참여 </a:t>
              </a:r>
              <a:r>
                <a:rPr lang="ko-KR" altLang="en-US" dirty="0" err="1"/>
                <a:t>모달창</a:t>
              </a:r>
              <a:endParaRPr lang="ko-KR" altLang="en-US" dirty="0"/>
            </a:p>
          </p:txBody>
        </p:sp>
      </p:grpSp>
      <p:grpSp>
        <p:nvGrpSpPr>
          <p:cNvPr id="190" name="그룹 189">
            <a:extLst>
              <a:ext uri="{FF2B5EF4-FFF2-40B4-BE49-F238E27FC236}">
                <a16:creationId xmlns:a16="http://schemas.microsoft.com/office/drawing/2014/main" id="{BC6F2F05-417C-C89C-2D9F-05DA4C550029}"/>
              </a:ext>
            </a:extLst>
          </p:cNvPr>
          <p:cNvGrpSpPr/>
          <p:nvPr/>
        </p:nvGrpSpPr>
        <p:grpSpPr>
          <a:xfrm>
            <a:off x="6280774" y="3255580"/>
            <a:ext cx="1157139" cy="927944"/>
            <a:chOff x="6290502" y="3216668"/>
            <a:chExt cx="1157139" cy="927944"/>
          </a:xfrm>
        </p:grpSpPr>
        <p:cxnSp>
          <p:nvCxnSpPr>
            <p:cNvPr id="158" name="직선 화살표 연결선 157">
              <a:extLst>
                <a:ext uri="{FF2B5EF4-FFF2-40B4-BE49-F238E27FC236}">
                  <a16:creationId xmlns:a16="http://schemas.microsoft.com/office/drawing/2014/main" id="{783F765E-55CD-1C30-CE28-8AEE956AA2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96970" y="3383301"/>
              <a:ext cx="1150671" cy="28977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D977A21E-8F45-EADD-B703-0D09D3B89963}"/>
                </a:ext>
              </a:extLst>
            </p:cNvPr>
            <p:cNvSpPr txBox="1"/>
            <p:nvPr/>
          </p:nvSpPr>
          <p:spPr>
            <a:xfrm>
              <a:off x="6392772" y="3216668"/>
              <a:ext cx="7200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ko-KR" altLang="en-US" dirty="0"/>
                <a:t>로그인 </a:t>
              </a:r>
              <a:r>
                <a:rPr lang="en-US" altLang="ko-KR" dirty="0"/>
                <a:t>Y</a:t>
              </a:r>
              <a:endParaRPr lang="ko-KR" altLang="en-US" dirty="0"/>
            </a:p>
          </p:txBody>
        </p:sp>
        <p:cxnSp>
          <p:nvCxnSpPr>
            <p:cNvPr id="160" name="직선 화살표 연결선 159">
              <a:extLst>
                <a:ext uri="{FF2B5EF4-FFF2-40B4-BE49-F238E27FC236}">
                  <a16:creationId xmlns:a16="http://schemas.microsoft.com/office/drawing/2014/main" id="{CE8F8488-C720-96B3-5841-27CBCA3CF7CD}"/>
                </a:ext>
              </a:extLst>
            </p:cNvPr>
            <p:cNvCxnSpPr>
              <a:cxnSpLocks/>
            </p:cNvCxnSpPr>
            <p:nvPr/>
          </p:nvCxnSpPr>
          <p:spPr>
            <a:xfrm>
              <a:off x="6290502" y="3660660"/>
              <a:ext cx="1157139" cy="26755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ECE8EBCC-F55E-1911-6911-A33094940DE5}"/>
                </a:ext>
              </a:extLst>
            </p:cNvPr>
            <p:cNvSpPr txBox="1"/>
            <p:nvPr/>
          </p:nvSpPr>
          <p:spPr>
            <a:xfrm>
              <a:off x="6482928" y="3836835"/>
              <a:ext cx="7393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ko-KR" altLang="en-US" dirty="0"/>
                <a:t>로그인 </a:t>
              </a:r>
              <a:r>
                <a:rPr lang="en-US" altLang="ko-KR" dirty="0"/>
                <a:t>N</a:t>
              </a:r>
              <a:endParaRPr lang="ko-KR" altLang="en-US" dirty="0"/>
            </a:p>
          </p:txBody>
        </p:sp>
      </p:grpSp>
      <p:grpSp>
        <p:nvGrpSpPr>
          <p:cNvPr id="162" name="그룹 161">
            <a:extLst>
              <a:ext uri="{FF2B5EF4-FFF2-40B4-BE49-F238E27FC236}">
                <a16:creationId xmlns:a16="http://schemas.microsoft.com/office/drawing/2014/main" id="{F2C1549C-8BE8-124D-1982-E1A95AC51525}"/>
              </a:ext>
            </a:extLst>
          </p:cNvPr>
          <p:cNvGrpSpPr/>
          <p:nvPr/>
        </p:nvGrpSpPr>
        <p:grpSpPr>
          <a:xfrm>
            <a:off x="7445582" y="3786948"/>
            <a:ext cx="1489510" cy="308031"/>
            <a:chOff x="7402749" y="3191244"/>
            <a:chExt cx="1489510" cy="308031"/>
          </a:xfrm>
        </p:grpSpPr>
        <p:sp>
          <p:nvSpPr>
            <p:cNvPr id="163" name="직사각형 162">
              <a:extLst>
                <a:ext uri="{FF2B5EF4-FFF2-40B4-BE49-F238E27FC236}">
                  <a16:creationId xmlns:a16="http://schemas.microsoft.com/office/drawing/2014/main" id="{D4BF5D2C-2F41-801E-A8F8-37996626795C}"/>
                </a:ext>
              </a:extLst>
            </p:cNvPr>
            <p:cNvSpPr/>
            <p:nvPr/>
          </p:nvSpPr>
          <p:spPr>
            <a:xfrm>
              <a:off x="7404235" y="3191244"/>
              <a:ext cx="1488024" cy="307777"/>
            </a:xfrm>
            <a:prstGeom prst="rect">
              <a:avLst/>
            </a:prstGeom>
            <a:noFill/>
            <a:ln>
              <a:solidFill>
                <a:srgbClr val="D1D1D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F4BD8B2C-34ED-4235-0047-D5B20350BDEB}"/>
                </a:ext>
              </a:extLst>
            </p:cNvPr>
            <p:cNvSpPr txBox="1"/>
            <p:nvPr/>
          </p:nvSpPr>
          <p:spPr>
            <a:xfrm>
              <a:off x="7402749" y="3191498"/>
              <a:ext cx="14895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ko-KR" altLang="en-US" dirty="0"/>
                <a:t>로그인 페이지로 이동</a:t>
              </a:r>
            </a:p>
          </p:txBody>
        </p:sp>
      </p:grpSp>
      <p:cxnSp>
        <p:nvCxnSpPr>
          <p:cNvPr id="168" name="연결선: 꺾임 167">
            <a:extLst>
              <a:ext uri="{FF2B5EF4-FFF2-40B4-BE49-F238E27FC236}">
                <a16:creationId xmlns:a16="http://schemas.microsoft.com/office/drawing/2014/main" id="{6E8EAAEE-4AF3-AECC-1A3C-B37E0ECD6309}"/>
              </a:ext>
            </a:extLst>
          </p:cNvPr>
          <p:cNvCxnSpPr>
            <a:cxnSpLocks/>
          </p:cNvCxnSpPr>
          <p:nvPr/>
        </p:nvCxnSpPr>
        <p:spPr>
          <a:xfrm>
            <a:off x="8629317" y="2339892"/>
            <a:ext cx="880912" cy="1023953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직선 연결선 169">
            <a:extLst>
              <a:ext uri="{FF2B5EF4-FFF2-40B4-BE49-F238E27FC236}">
                <a16:creationId xmlns:a16="http://schemas.microsoft.com/office/drawing/2014/main" id="{3EDA9D75-FEA9-980A-65C7-ADDAD555A44C}"/>
              </a:ext>
            </a:extLst>
          </p:cNvPr>
          <p:cNvCxnSpPr>
            <a:cxnSpLocks/>
          </p:cNvCxnSpPr>
          <p:nvPr/>
        </p:nvCxnSpPr>
        <p:spPr>
          <a:xfrm>
            <a:off x="8674209" y="3369704"/>
            <a:ext cx="8450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직선 화살표 연결선 171">
            <a:extLst>
              <a:ext uri="{FF2B5EF4-FFF2-40B4-BE49-F238E27FC236}">
                <a16:creationId xmlns:a16="http://schemas.microsoft.com/office/drawing/2014/main" id="{B0E581B0-4D3D-0B7C-0C14-9548896B5B84}"/>
              </a:ext>
            </a:extLst>
          </p:cNvPr>
          <p:cNvCxnSpPr/>
          <p:nvPr/>
        </p:nvCxnSpPr>
        <p:spPr>
          <a:xfrm>
            <a:off x="9510229" y="2837377"/>
            <a:ext cx="3214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7" name="직선 화살표 연결선 176">
            <a:extLst>
              <a:ext uri="{FF2B5EF4-FFF2-40B4-BE49-F238E27FC236}">
                <a16:creationId xmlns:a16="http://schemas.microsoft.com/office/drawing/2014/main" id="{5D6073E1-6D9F-8413-9915-3C0D259FF3E4}"/>
              </a:ext>
            </a:extLst>
          </p:cNvPr>
          <p:cNvCxnSpPr/>
          <p:nvPr/>
        </p:nvCxnSpPr>
        <p:spPr>
          <a:xfrm>
            <a:off x="574242" y="5875190"/>
            <a:ext cx="4278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706D12D2-797B-8C28-3093-4F040ADEB0C9}"/>
              </a:ext>
            </a:extLst>
          </p:cNvPr>
          <p:cNvSpPr/>
          <p:nvPr/>
        </p:nvSpPr>
        <p:spPr>
          <a:xfrm>
            <a:off x="1003936" y="5711574"/>
            <a:ext cx="768703" cy="307777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FA467E60-2AE5-0C05-F91B-F06B511CA363}"/>
              </a:ext>
            </a:extLst>
          </p:cNvPr>
          <p:cNvSpPr txBox="1"/>
          <p:nvPr/>
        </p:nvSpPr>
        <p:spPr>
          <a:xfrm>
            <a:off x="977429" y="5711574"/>
            <a:ext cx="7876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-15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My Team</a:t>
            </a:r>
            <a:endParaRPr lang="ko-KR" altLang="en-US" sz="1400" spc="-15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cxnSp>
        <p:nvCxnSpPr>
          <p:cNvPr id="182" name="직선 화살표 연결선 181">
            <a:extLst>
              <a:ext uri="{FF2B5EF4-FFF2-40B4-BE49-F238E27FC236}">
                <a16:creationId xmlns:a16="http://schemas.microsoft.com/office/drawing/2014/main" id="{37C82FB6-94B4-E5B5-B2C9-E7C977456F94}"/>
              </a:ext>
            </a:extLst>
          </p:cNvPr>
          <p:cNvCxnSpPr>
            <a:cxnSpLocks/>
          </p:cNvCxnSpPr>
          <p:nvPr/>
        </p:nvCxnSpPr>
        <p:spPr>
          <a:xfrm flipV="1">
            <a:off x="1779107" y="5413980"/>
            <a:ext cx="1121647" cy="4439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3" name="TextBox 182">
            <a:extLst>
              <a:ext uri="{FF2B5EF4-FFF2-40B4-BE49-F238E27FC236}">
                <a16:creationId xmlns:a16="http://schemas.microsoft.com/office/drawing/2014/main" id="{58838AAA-A34B-18A1-0575-0F10EE8A88B6}"/>
              </a:ext>
            </a:extLst>
          </p:cNvPr>
          <p:cNvSpPr txBox="1"/>
          <p:nvPr/>
        </p:nvSpPr>
        <p:spPr>
          <a:xfrm>
            <a:off x="1868070" y="5348627"/>
            <a:ext cx="7200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ko-KR" altLang="en-US" dirty="0"/>
              <a:t>로그인 </a:t>
            </a:r>
            <a:r>
              <a:rPr lang="en-US" altLang="ko-KR" dirty="0"/>
              <a:t>Y</a:t>
            </a:r>
            <a:endParaRPr lang="ko-KR" altLang="en-US" dirty="0"/>
          </a:p>
        </p:txBody>
      </p:sp>
      <p:cxnSp>
        <p:nvCxnSpPr>
          <p:cNvPr id="184" name="직선 화살표 연결선 183">
            <a:extLst>
              <a:ext uri="{FF2B5EF4-FFF2-40B4-BE49-F238E27FC236}">
                <a16:creationId xmlns:a16="http://schemas.microsoft.com/office/drawing/2014/main" id="{E87FA45E-836B-D372-7436-175E0AE0716A}"/>
              </a:ext>
            </a:extLst>
          </p:cNvPr>
          <p:cNvCxnSpPr>
            <a:cxnSpLocks/>
          </p:cNvCxnSpPr>
          <p:nvPr/>
        </p:nvCxnSpPr>
        <p:spPr>
          <a:xfrm>
            <a:off x="1772639" y="5845482"/>
            <a:ext cx="1128115" cy="6990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5" name="TextBox 184">
            <a:extLst>
              <a:ext uri="{FF2B5EF4-FFF2-40B4-BE49-F238E27FC236}">
                <a16:creationId xmlns:a16="http://schemas.microsoft.com/office/drawing/2014/main" id="{3BA7D993-1736-3CB3-7074-00985414BB6E}"/>
              </a:ext>
            </a:extLst>
          </p:cNvPr>
          <p:cNvSpPr txBox="1"/>
          <p:nvPr/>
        </p:nvSpPr>
        <p:spPr>
          <a:xfrm>
            <a:off x="1785509" y="6236761"/>
            <a:ext cx="7393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ko-KR" altLang="en-US" dirty="0"/>
              <a:t>로그인 </a:t>
            </a:r>
            <a:r>
              <a:rPr lang="en-US" altLang="ko-KR" dirty="0"/>
              <a:t>N</a:t>
            </a:r>
            <a:endParaRPr lang="ko-KR" altLang="en-US" dirty="0"/>
          </a:p>
        </p:txBody>
      </p:sp>
      <p:grpSp>
        <p:nvGrpSpPr>
          <p:cNvPr id="191" name="그룹 190">
            <a:extLst>
              <a:ext uri="{FF2B5EF4-FFF2-40B4-BE49-F238E27FC236}">
                <a16:creationId xmlns:a16="http://schemas.microsoft.com/office/drawing/2014/main" id="{1F3D5E3C-10A0-4947-4DA1-7DBC5E2B016B}"/>
              </a:ext>
            </a:extLst>
          </p:cNvPr>
          <p:cNvGrpSpPr/>
          <p:nvPr/>
        </p:nvGrpSpPr>
        <p:grpSpPr>
          <a:xfrm>
            <a:off x="6258546" y="2183706"/>
            <a:ext cx="1157139" cy="927944"/>
            <a:chOff x="6290502" y="3216668"/>
            <a:chExt cx="1157139" cy="927944"/>
          </a:xfrm>
        </p:grpSpPr>
        <p:cxnSp>
          <p:nvCxnSpPr>
            <p:cNvPr id="192" name="직선 화살표 연결선 191">
              <a:extLst>
                <a:ext uri="{FF2B5EF4-FFF2-40B4-BE49-F238E27FC236}">
                  <a16:creationId xmlns:a16="http://schemas.microsoft.com/office/drawing/2014/main" id="{7837EF5D-D3F9-7AEB-7D21-8687D672EC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96970" y="3383301"/>
              <a:ext cx="1150671" cy="28977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BA1385D4-8E8B-269B-4334-F7B8CC856A47}"/>
                </a:ext>
              </a:extLst>
            </p:cNvPr>
            <p:cNvSpPr txBox="1"/>
            <p:nvPr/>
          </p:nvSpPr>
          <p:spPr>
            <a:xfrm>
              <a:off x="6392772" y="3216668"/>
              <a:ext cx="7200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ko-KR" altLang="en-US" dirty="0"/>
                <a:t>로그인 </a:t>
              </a:r>
              <a:r>
                <a:rPr lang="en-US" altLang="ko-KR" dirty="0"/>
                <a:t>Y</a:t>
              </a:r>
              <a:endParaRPr lang="ko-KR" altLang="en-US" dirty="0"/>
            </a:p>
          </p:txBody>
        </p:sp>
        <p:cxnSp>
          <p:nvCxnSpPr>
            <p:cNvPr id="194" name="직선 화살표 연결선 193">
              <a:extLst>
                <a:ext uri="{FF2B5EF4-FFF2-40B4-BE49-F238E27FC236}">
                  <a16:creationId xmlns:a16="http://schemas.microsoft.com/office/drawing/2014/main" id="{F9D5ED9C-D770-1B33-5F86-AD4EFDA7E24B}"/>
                </a:ext>
              </a:extLst>
            </p:cNvPr>
            <p:cNvCxnSpPr>
              <a:cxnSpLocks/>
            </p:cNvCxnSpPr>
            <p:nvPr/>
          </p:nvCxnSpPr>
          <p:spPr>
            <a:xfrm>
              <a:off x="6290502" y="3660660"/>
              <a:ext cx="1157139" cy="26755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37F0DC66-B8F7-0C4D-66E1-BBEC2DC375CE}"/>
                </a:ext>
              </a:extLst>
            </p:cNvPr>
            <p:cNvSpPr txBox="1"/>
            <p:nvPr/>
          </p:nvSpPr>
          <p:spPr>
            <a:xfrm>
              <a:off x="6482928" y="3836835"/>
              <a:ext cx="7393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ko-KR" altLang="en-US" dirty="0"/>
                <a:t>로그인 </a:t>
              </a:r>
              <a:r>
                <a:rPr lang="en-US" altLang="ko-KR" dirty="0"/>
                <a:t>N</a:t>
              </a:r>
              <a:endParaRPr lang="ko-KR" altLang="en-US" dirty="0"/>
            </a:p>
          </p:txBody>
        </p:sp>
      </p:grpSp>
      <p:grpSp>
        <p:nvGrpSpPr>
          <p:cNvPr id="196" name="그룹 195">
            <a:extLst>
              <a:ext uri="{FF2B5EF4-FFF2-40B4-BE49-F238E27FC236}">
                <a16:creationId xmlns:a16="http://schemas.microsoft.com/office/drawing/2014/main" id="{E839DF2A-4D31-4684-AE73-07164A6BBD99}"/>
              </a:ext>
            </a:extLst>
          </p:cNvPr>
          <p:cNvGrpSpPr/>
          <p:nvPr/>
        </p:nvGrpSpPr>
        <p:grpSpPr>
          <a:xfrm>
            <a:off x="4970520" y="4845403"/>
            <a:ext cx="694175" cy="308031"/>
            <a:chOff x="7373137" y="3191244"/>
            <a:chExt cx="694175" cy="308031"/>
          </a:xfrm>
        </p:grpSpPr>
        <p:sp>
          <p:nvSpPr>
            <p:cNvPr id="197" name="직사각형 196">
              <a:extLst>
                <a:ext uri="{FF2B5EF4-FFF2-40B4-BE49-F238E27FC236}">
                  <a16:creationId xmlns:a16="http://schemas.microsoft.com/office/drawing/2014/main" id="{E41E47B9-0750-7E04-4412-ADE1F4A70C38}"/>
                </a:ext>
              </a:extLst>
            </p:cNvPr>
            <p:cNvSpPr/>
            <p:nvPr/>
          </p:nvSpPr>
          <p:spPr>
            <a:xfrm>
              <a:off x="7373137" y="3191244"/>
              <a:ext cx="694175" cy="307777"/>
            </a:xfrm>
            <a:prstGeom prst="rect">
              <a:avLst/>
            </a:prstGeom>
            <a:noFill/>
            <a:ln>
              <a:solidFill>
                <a:srgbClr val="D1D1D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6B053BA9-BF51-0D4D-CFCF-DE22F6A23998}"/>
                </a:ext>
              </a:extLst>
            </p:cNvPr>
            <p:cNvSpPr txBox="1"/>
            <p:nvPr/>
          </p:nvSpPr>
          <p:spPr>
            <a:xfrm>
              <a:off x="7402749" y="3191498"/>
              <a:ext cx="6303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ko-KR" altLang="en-US" dirty="0"/>
                <a:t>팀 관리</a:t>
              </a:r>
            </a:p>
          </p:txBody>
        </p:sp>
      </p:grpSp>
      <p:grpSp>
        <p:nvGrpSpPr>
          <p:cNvPr id="202" name="그룹 201">
            <a:extLst>
              <a:ext uri="{FF2B5EF4-FFF2-40B4-BE49-F238E27FC236}">
                <a16:creationId xmlns:a16="http://schemas.microsoft.com/office/drawing/2014/main" id="{5AF00CFC-68EB-EFE8-2745-FE4D7BB937AA}"/>
              </a:ext>
            </a:extLst>
          </p:cNvPr>
          <p:cNvGrpSpPr/>
          <p:nvPr/>
        </p:nvGrpSpPr>
        <p:grpSpPr>
          <a:xfrm>
            <a:off x="2907222" y="5268691"/>
            <a:ext cx="1488024" cy="307777"/>
            <a:chOff x="4061095" y="3738107"/>
            <a:chExt cx="1488024" cy="307777"/>
          </a:xfrm>
        </p:grpSpPr>
        <p:sp>
          <p:nvSpPr>
            <p:cNvPr id="203" name="다이아몬드 202">
              <a:extLst>
                <a:ext uri="{FF2B5EF4-FFF2-40B4-BE49-F238E27FC236}">
                  <a16:creationId xmlns:a16="http://schemas.microsoft.com/office/drawing/2014/main" id="{AC6CB2BA-8BB8-5C89-5EE5-BAA2BF759039}"/>
                </a:ext>
              </a:extLst>
            </p:cNvPr>
            <p:cNvSpPr/>
            <p:nvPr/>
          </p:nvSpPr>
          <p:spPr>
            <a:xfrm>
              <a:off x="4061095" y="3738362"/>
              <a:ext cx="1488024" cy="307522"/>
            </a:xfrm>
            <a:prstGeom prst="diamond">
              <a:avLst/>
            </a:prstGeom>
            <a:noFill/>
            <a:ln>
              <a:solidFill>
                <a:srgbClr val="D1D1D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77FC2F18-2B7F-D834-1E9F-6B725B24A695}"/>
                </a:ext>
              </a:extLst>
            </p:cNvPr>
            <p:cNvSpPr txBox="1"/>
            <p:nvPr/>
          </p:nvSpPr>
          <p:spPr>
            <a:xfrm>
              <a:off x="4512483" y="3738107"/>
              <a:ext cx="6303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pPr algn="ctr"/>
              <a:r>
                <a:rPr lang="ko-KR" altLang="en-US" dirty="0"/>
                <a:t>팀 존재</a:t>
              </a:r>
              <a:endParaRPr lang="en-US" altLang="ko-KR" dirty="0"/>
            </a:p>
          </p:txBody>
        </p:sp>
      </p:grpSp>
      <p:cxnSp>
        <p:nvCxnSpPr>
          <p:cNvPr id="206" name="직선 화살표 연결선 205">
            <a:extLst>
              <a:ext uri="{FF2B5EF4-FFF2-40B4-BE49-F238E27FC236}">
                <a16:creationId xmlns:a16="http://schemas.microsoft.com/office/drawing/2014/main" id="{BB61283F-C068-8D97-D081-CE631E496A7A}"/>
              </a:ext>
            </a:extLst>
          </p:cNvPr>
          <p:cNvCxnSpPr>
            <a:cxnSpLocks/>
          </p:cNvCxnSpPr>
          <p:nvPr/>
        </p:nvCxnSpPr>
        <p:spPr>
          <a:xfrm flipV="1">
            <a:off x="4405284" y="4984003"/>
            <a:ext cx="551185" cy="4347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7" name="TextBox 206">
            <a:extLst>
              <a:ext uri="{FF2B5EF4-FFF2-40B4-BE49-F238E27FC236}">
                <a16:creationId xmlns:a16="http://schemas.microsoft.com/office/drawing/2014/main" id="{47CE1557-96E4-E5E5-30BE-0AC3829A563E}"/>
              </a:ext>
            </a:extLst>
          </p:cNvPr>
          <p:cNvSpPr txBox="1"/>
          <p:nvPr/>
        </p:nvSpPr>
        <p:spPr>
          <a:xfrm>
            <a:off x="4508806" y="4984003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en-US" altLang="ko-KR" dirty="0"/>
              <a:t>Y</a:t>
            </a:r>
            <a:endParaRPr lang="ko-KR" altLang="en-US" dirty="0"/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4274E583-5674-68EE-6645-65147F651F65}"/>
              </a:ext>
            </a:extLst>
          </p:cNvPr>
          <p:cNvSpPr txBox="1"/>
          <p:nvPr/>
        </p:nvSpPr>
        <p:spPr>
          <a:xfrm>
            <a:off x="4470693" y="5621372"/>
            <a:ext cx="29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en-US" altLang="ko-KR" dirty="0"/>
              <a:t>N</a:t>
            </a:r>
            <a:endParaRPr lang="ko-KR" altLang="en-US" dirty="0"/>
          </a:p>
        </p:txBody>
      </p:sp>
      <p:cxnSp>
        <p:nvCxnSpPr>
          <p:cNvPr id="210" name="직선 화살표 연결선 209">
            <a:extLst>
              <a:ext uri="{FF2B5EF4-FFF2-40B4-BE49-F238E27FC236}">
                <a16:creationId xmlns:a16="http://schemas.microsoft.com/office/drawing/2014/main" id="{12F629B7-3714-63DC-51FA-FAE2E024710A}"/>
              </a:ext>
            </a:extLst>
          </p:cNvPr>
          <p:cNvCxnSpPr>
            <a:cxnSpLocks/>
          </p:cNvCxnSpPr>
          <p:nvPr/>
        </p:nvCxnSpPr>
        <p:spPr>
          <a:xfrm>
            <a:off x="4401227" y="5418757"/>
            <a:ext cx="573798" cy="4998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14" name="그룹 213">
            <a:extLst>
              <a:ext uri="{FF2B5EF4-FFF2-40B4-BE49-F238E27FC236}">
                <a16:creationId xmlns:a16="http://schemas.microsoft.com/office/drawing/2014/main" id="{AFAB3CA2-2254-6053-AAEB-B99E4B62225F}"/>
              </a:ext>
            </a:extLst>
          </p:cNvPr>
          <p:cNvGrpSpPr/>
          <p:nvPr/>
        </p:nvGrpSpPr>
        <p:grpSpPr>
          <a:xfrm>
            <a:off x="4994835" y="5774138"/>
            <a:ext cx="1918703" cy="307904"/>
            <a:chOff x="7404234" y="3191244"/>
            <a:chExt cx="1918703" cy="307904"/>
          </a:xfrm>
        </p:grpSpPr>
        <p:sp>
          <p:nvSpPr>
            <p:cNvPr id="215" name="직사각형 214">
              <a:extLst>
                <a:ext uri="{FF2B5EF4-FFF2-40B4-BE49-F238E27FC236}">
                  <a16:creationId xmlns:a16="http://schemas.microsoft.com/office/drawing/2014/main" id="{61B57559-A215-2D7D-AC45-61EA93C09703}"/>
                </a:ext>
              </a:extLst>
            </p:cNvPr>
            <p:cNvSpPr/>
            <p:nvPr/>
          </p:nvSpPr>
          <p:spPr>
            <a:xfrm>
              <a:off x="7404234" y="3191244"/>
              <a:ext cx="1918703" cy="307777"/>
            </a:xfrm>
            <a:prstGeom prst="rect">
              <a:avLst/>
            </a:prstGeom>
            <a:noFill/>
            <a:ln>
              <a:solidFill>
                <a:srgbClr val="D1D1D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EDD61199-6B65-8712-09C2-3A5740955BE5}"/>
                </a:ext>
              </a:extLst>
            </p:cNvPr>
            <p:cNvSpPr txBox="1"/>
            <p:nvPr/>
          </p:nvSpPr>
          <p:spPr>
            <a:xfrm>
              <a:off x="7441376" y="3191371"/>
              <a:ext cx="18582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ko-KR" altLang="en-US" dirty="0"/>
                <a:t>팀 생성</a:t>
              </a:r>
              <a:r>
                <a:rPr lang="en-US" altLang="ko-KR" dirty="0"/>
                <a:t>/</a:t>
              </a:r>
              <a:r>
                <a:rPr lang="ko-KR" altLang="en-US" dirty="0"/>
                <a:t>가입 페이지로 이동</a:t>
              </a:r>
            </a:p>
          </p:txBody>
        </p:sp>
      </p:grpSp>
      <p:grpSp>
        <p:nvGrpSpPr>
          <p:cNvPr id="220" name="그룹 219">
            <a:extLst>
              <a:ext uri="{FF2B5EF4-FFF2-40B4-BE49-F238E27FC236}">
                <a16:creationId xmlns:a16="http://schemas.microsoft.com/office/drawing/2014/main" id="{7BCCA16F-ABF0-0945-0630-E7852B1705A7}"/>
              </a:ext>
            </a:extLst>
          </p:cNvPr>
          <p:cNvGrpSpPr/>
          <p:nvPr/>
        </p:nvGrpSpPr>
        <p:grpSpPr>
          <a:xfrm>
            <a:off x="2900754" y="6381786"/>
            <a:ext cx="1489510" cy="308031"/>
            <a:chOff x="7402749" y="3191244"/>
            <a:chExt cx="1489510" cy="308031"/>
          </a:xfrm>
        </p:grpSpPr>
        <p:sp>
          <p:nvSpPr>
            <p:cNvPr id="221" name="직사각형 220">
              <a:extLst>
                <a:ext uri="{FF2B5EF4-FFF2-40B4-BE49-F238E27FC236}">
                  <a16:creationId xmlns:a16="http://schemas.microsoft.com/office/drawing/2014/main" id="{FFF18221-312A-36DA-6A33-2662FD2FFE4C}"/>
                </a:ext>
              </a:extLst>
            </p:cNvPr>
            <p:cNvSpPr/>
            <p:nvPr/>
          </p:nvSpPr>
          <p:spPr>
            <a:xfrm>
              <a:off x="7404235" y="3191244"/>
              <a:ext cx="1488024" cy="307777"/>
            </a:xfrm>
            <a:prstGeom prst="rect">
              <a:avLst/>
            </a:prstGeom>
            <a:noFill/>
            <a:ln>
              <a:solidFill>
                <a:srgbClr val="D1D1D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EDC07423-0955-3975-5E9D-4357CFA5F34A}"/>
                </a:ext>
              </a:extLst>
            </p:cNvPr>
            <p:cNvSpPr txBox="1"/>
            <p:nvPr/>
          </p:nvSpPr>
          <p:spPr>
            <a:xfrm>
              <a:off x="7402749" y="3191498"/>
              <a:ext cx="14895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ko-KR" altLang="en-US" dirty="0"/>
                <a:t>로그인 페이지로 이동</a:t>
              </a:r>
            </a:p>
          </p:txBody>
        </p:sp>
      </p:grpSp>
      <p:grpSp>
        <p:nvGrpSpPr>
          <p:cNvPr id="224" name="그룹 223">
            <a:extLst>
              <a:ext uri="{FF2B5EF4-FFF2-40B4-BE49-F238E27FC236}">
                <a16:creationId xmlns:a16="http://schemas.microsoft.com/office/drawing/2014/main" id="{12760F0A-D300-7C7D-1027-8EC99A6200AA}"/>
              </a:ext>
            </a:extLst>
          </p:cNvPr>
          <p:cNvGrpSpPr/>
          <p:nvPr/>
        </p:nvGrpSpPr>
        <p:grpSpPr>
          <a:xfrm>
            <a:off x="6241044" y="4424071"/>
            <a:ext cx="672494" cy="307904"/>
            <a:chOff x="7424221" y="3191244"/>
            <a:chExt cx="672494" cy="307904"/>
          </a:xfrm>
        </p:grpSpPr>
        <p:sp>
          <p:nvSpPr>
            <p:cNvPr id="225" name="직사각형 224">
              <a:extLst>
                <a:ext uri="{FF2B5EF4-FFF2-40B4-BE49-F238E27FC236}">
                  <a16:creationId xmlns:a16="http://schemas.microsoft.com/office/drawing/2014/main" id="{B977F2E9-67D4-990B-2F3F-FCBDD8019D0E}"/>
                </a:ext>
              </a:extLst>
            </p:cNvPr>
            <p:cNvSpPr/>
            <p:nvPr/>
          </p:nvSpPr>
          <p:spPr>
            <a:xfrm>
              <a:off x="7424221" y="3191244"/>
              <a:ext cx="672494" cy="307777"/>
            </a:xfrm>
            <a:prstGeom prst="rect">
              <a:avLst/>
            </a:prstGeom>
            <a:noFill/>
            <a:ln>
              <a:solidFill>
                <a:srgbClr val="D1D1D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id="{D42022FB-11DF-1EDA-AA1B-6CD0B760270F}"/>
                </a:ext>
              </a:extLst>
            </p:cNvPr>
            <p:cNvSpPr txBox="1"/>
            <p:nvPr/>
          </p:nvSpPr>
          <p:spPr>
            <a:xfrm>
              <a:off x="7441376" y="3191371"/>
              <a:ext cx="6303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ko-KR" altLang="en-US" dirty="0"/>
                <a:t>팀 소개</a:t>
              </a:r>
            </a:p>
          </p:txBody>
        </p:sp>
      </p:grpSp>
      <p:grpSp>
        <p:nvGrpSpPr>
          <p:cNvPr id="233" name="그룹 232">
            <a:extLst>
              <a:ext uri="{FF2B5EF4-FFF2-40B4-BE49-F238E27FC236}">
                <a16:creationId xmlns:a16="http://schemas.microsoft.com/office/drawing/2014/main" id="{5A45B9C8-4787-020D-A0C6-EE89D50C5710}"/>
              </a:ext>
            </a:extLst>
          </p:cNvPr>
          <p:cNvGrpSpPr/>
          <p:nvPr/>
        </p:nvGrpSpPr>
        <p:grpSpPr>
          <a:xfrm>
            <a:off x="6257595" y="4860889"/>
            <a:ext cx="943144" cy="308031"/>
            <a:chOff x="7724759" y="4999311"/>
            <a:chExt cx="943144" cy="308031"/>
          </a:xfrm>
        </p:grpSpPr>
        <p:sp>
          <p:nvSpPr>
            <p:cNvPr id="228" name="직사각형 227">
              <a:extLst>
                <a:ext uri="{FF2B5EF4-FFF2-40B4-BE49-F238E27FC236}">
                  <a16:creationId xmlns:a16="http://schemas.microsoft.com/office/drawing/2014/main" id="{E62673D3-8B42-621A-4A67-67229CCCD63A}"/>
                </a:ext>
              </a:extLst>
            </p:cNvPr>
            <p:cNvSpPr/>
            <p:nvPr/>
          </p:nvSpPr>
          <p:spPr>
            <a:xfrm>
              <a:off x="7724759" y="4999565"/>
              <a:ext cx="943144" cy="307777"/>
            </a:xfrm>
            <a:prstGeom prst="rect">
              <a:avLst/>
            </a:prstGeom>
            <a:noFill/>
            <a:ln>
              <a:solidFill>
                <a:srgbClr val="D1D1D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7750BB59-A3BD-5031-70B2-774DE62F0CBF}"/>
                </a:ext>
              </a:extLst>
            </p:cNvPr>
            <p:cNvSpPr txBox="1"/>
            <p:nvPr/>
          </p:nvSpPr>
          <p:spPr>
            <a:xfrm>
              <a:off x="7725951" y="4999311"/>
              <a:ext cx="9287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ko-KR" altLang="en-US"/>
                <a:t>경기 리포트</a:t>
              </a:r>
              <a:endParaRPr lang="ko-KR" altLang="en-US" dirty="0"/>
            </a:p>
          </p:txBody>
        </p:sp>
      </p:grpSp>
      <p:grpSp>
        <p:nvGrpSpPr>
          <p:cNvPr id="243" name="그룹 242">
            <a:extLst>
              <a:ext uri="{FF2B5EF4-FFF2-40B4-BE49-F238E27FC236}">
                <a16:creationId xmlns:a16="http://schemas.microsoft.com/office/drawing/2014/main" id="{1AFB9D50-65BA-2186-6325-5FF4D4409033}"/>
              </a:ext>
            </a:extLst>
          </p:cNvPr>
          <p:cNvGrpSpPr/>
          <p:nvPr/>
        </p:nvGrpSpPr>
        <p:grpSpPr>
          <a:xfrm>
            <a:off x="7246657" y="4421586"/>
            <a:ext cx="768159" cy="307904"/>
            <a:chOff x="7441376" y="3191244"/>
            <a:chExt cx="768159" cy="307904"/>
          </a:xfrm>
        </p:grpSpPr>
        <p:sp>
          <p:nvSpPr>
            <p:cNvPr id="244" name="직사각형 243">
              <a:extLst>
                <a:ext uri="{FF2B5EF4-FFF2-40B4-BE49-F238E27FC236}">
                  <a16:creationId xmlns:a16="http://schemas.microsoft.com/office/drawing/2014/main" id="{18A2ED0E-E94A-8711-7D9C-865D434E04D6}"/>
                </a:ext>
              </a:extLst>
            </p:cNvPr>
            <p:cNvSpPr/>
            <p:nvPr/>
          </p:nvSpPr>
          <p:spPr>
            <a:xfrm>
              <a:off x="7458693" y="3191244"/>
              <a:ext cx="739743" cy="307777"/>
            </a:xfrm>
            <a:prstGeom prst="rect">
              <a:avLst/>
            </a:prstGeom>
            <a:noFill/>
            <a:ln>
              <a:solidFill>
                <a:srgbClr val="D1D1D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5" name="TextBox 244">
              <a:extLst>
                <a:ext uri="{FF2B5EF4-FFF2-40B4-BE49-F238E27FC236}">
                  <a16:creationId xmlns:a16="http://schemas.microsoft.com/office/drawing/2014/main" id="{EFE6F57C-247A-0E74-0E06-8E181CC8A3A9}"/>
                </a:ext>
              </a:extLst>
            </p:cNvPr>
            <p:cNvSpPr txBox="1"/>
            <p:nvPr/>
          </p:nvSpPr>
          <p:spPr>
            <a:xfrm>
              <a:off x="7441376" y="3191371"/>
              <a:ext cx="7681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ko-KR" altLang="en-US" dirty="0"/>
                <a:t>멤버 구성</a:t>
              </a:r>
            </a:p>
          </p:txBody>
        </p:sp>
      </p:grpSp>
      <p:cxnSp>
        <p:nvCxnSpPr>
          <p:cNvPr id="255" name="직선 화살표 연결선 254">
            <a:extLst>
              <a:ext uri="{FF2B5EF4-FFF2-40B4-BE49-F238E27FC236}">
                <a16:creationId xmlns:a16="http://schemas.microsoft.com/office/drawing/2014/main" id="{EDC44650-0C63-DEFE-E715-11F1211457F9}"/>
              </a:ext>
            </a:extLst>
          </p:cNvPr>
          <p:cNvCxnSpPr/>
          <p:nvPr/>
        </p:nvCxnSpPr>
        <p:spPr>
          <a:xfrm>
            <a:off x="6925222" y="4570302"/>
            <a:ext cx="3214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7" name="직사각형 256">
            <a:extLst>
              <a:ext uri="{FF2B5EF4-FFF2-40B4-BE49-F238E27FC236}">
                <a16:creationId xmlns:a16="http://schemas.microsoft.com/office/drawing/2014/main" id="{3FE1948E-C1F1-A4A8-5EE1-DCA16CBBDF1B}"/>
              </a:ext>
            </a:extLst>
          </p:cNvPr>
          <p:cNvSpPr/>
          <p:nvPr/>
        </p:nvSpPr>
        <p:spPr>
          <a:xfrm>
            <a:off x="8360063" y="4308644"/>
            <a:ext cx="1660262" cy="469359"/>
          </a:xfrm>
          <a:prstGeom prst="rect">
            <a:avLst/>
          </a:prstGeom>
          <a:noFill/>
          <a:ln>
            <a:solidFill>
              <a:srgbClr val="D1D1D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E0C01A71-1A45-4314-1BC0-6160871A4741}"/>
              </a:ext>
            </a:extLst>
          </p:cNvPr>
          <p:cNvSpPr txBox="1"/>
          <p:nvPr/>
        </p:nvSpPr>
        <p:spPr>
          <a:xfrm>
            <a:off x="8358990" y="4306326"/>
            <a:ext cx="1614545" cy="4693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pPr algn="ctr"/>
            <a:r>
              <a:rPr lang="ko-KR" altLang="en-US" dirty="0"/>
              <a:t>매니저 지정 </a:t>
            </a:r>
            <a:r>
              <a:rPr lang="en-US" altLang="ko-KR" dirty="0"/>
              <a:t>/ </a:t>
            </a:r>
            <a:r>
              <a:rPr lang="ko-KR" altLang="en-US" dirty="0"/>
              <a:t>팀원 추방</a:t>
            </a:r>
            <a:endParaRPr lang="en-US" altLang="ko-KR" dirty="0"/>
          </a:p>
          <a:p>
            <a:pPr algn="ctr"/>
            <a:r>
              <a:rPr lang="en-US" altLang="ko-KR" sz="1050" dirty="0"/>
              <a:t>(</a:t>
            </a:r>
            <a:r>
              <a:rPr lang="ko-KR" altLang="en-US" sz="1050" dirty="0"/>
              <a:t>권한 </a:t>
            </a:r>
            <a:r>
              <a:rPr lang="en-US" altLang="ko-KR" sz="1050" dirty="0"/>
              <a:t>: </a:t>
            </a:r>
            <a:r>
              <a:rPr lang="ko-KR" altLang="en-US" sz="1050" dirty="0"/>
              <a:t>팀장만 가능 </a:t>
            </a:r>
            <a:r>
              <a:rPr lang="en-US" altLang="ko-KR" sz="1050" dirty="0"/>
              <a:t>)</a:t>
            </a:r>
            <a:endParaRPr lang="ko-KR" altLang="en-US" sz="1050" dirty="0"/>
          </a:p>
        </p:txBody>
      </p:sp>
      <p:cxnSp>
        <p:nvCxnSpPr>
          <p:cNvPr id="259" name="직선 화살표 연결선 258">
            <a:extLst>
              <a:ext uri="{FF2B5EF4-FFF2-40B4-BE49-F238E27FC236}">
                <a16:creationId xmlns:a16="http://schemas.microsoft.com/office/drawing/2014/main" id="{5A295DE7-B194-0670-46E4-1860ACEFE329}"/>
              </a:ext>
            </a:extLst>
          </p:cNvPr>
          <p:cNvCxnSpPr/>
          <p:nvPr/>
        </p:nvCxnSpPr>
        <p:spPr>
          <a:xfrm>
            <a:off x="8021311" y="4570302"/>
            <a:ext cx="3214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3" name="직사각형 262">
            <a:extLst>
              <a:ext uri="{FF2B5EF4-FFF2-40B4-BE49-F238E27FC236}">
                <a16:creationId xmlns:a16="http://schemas.microsoft.com/office/drawing/2014/main" id="{9B55E274-419A-F1CD-4165-6F4D70F535C3}"/>
              </a:ext>
            </a:extLst>
          </p:cNvPr>
          <p:cNvSpPr/>
          <p:nvPr/>
        </p:nvSpPr>
        <p:spPr>
          <a:xfrm>
            <a:off x="7540182" y="4852541"/>
            <a:ext cx="1384607" cy="433317"/>
          </a:xfrm>
          <a:prstGeom prst="rect">
            <a:avLst/>
          </a:prstGeom>
          <a:noFill/>
          <a:ln>
            <a:solidFill>
              <a:srgbClr val="D1D1D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5D17D716-FFC9-68F3-DF3F-87DC1F1E9739}"/>
              </a:ext>
            </a:extLst>
          </p:cNvPr>
          <p:cNvSpPr txBox="1"/>
          <p:nvPr/>
        </p:nvSpPr>
        <p:spPr>
          <a:xfrm>
            <a:off x="7492539" y="4834519"/>
            <a:ext cx="1479892" cy="4693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pPr algn="ctr"/>
            <a:r>
              <a:rPr lang="ko-KR" altLang="en-US" dirty="0"/>
              <a:t>경기 추가</a:t>
            </a:r>
            <a:endParaRPr lang="en-US" altLang="ko-KR" dirty="0"/>
          </a:p>
          <a:p>
            <a:pPr algn="ctr"/>
            <a:r>
              <a:rPr lang="en-US" altLang="ko-KR" sz="1050" dirty="0"/>
              <a:t>(</a:t>
            </a:r>
            <a:r>
              <a:rPr lang="ko-KR" altLang="en-US" sz="1050" dirty="0"/>
              <a:t>신규 경기 결과 업데이트 기능</a:t>
            </a:r>
            <a:r>
              <a:rPr lang="en-US" altLang="ko-KR" sz="1050" dirty="0"/>
              <a:t>)</a:t>
            </a:r>
            <a:endParaRPr lang="ko-KR" altLang="en-US" sz="1050" dirty="0"/>
          </a:p>
        </p:txBody>
      </p:sp>
      <p:cxnSp>
        <p:nvCxnSpPr>
          <p:cNvPr id="265" name="직선 화살표 연결선 264">
            <a:extLst>
              <a:ext uri="{FF2B5EF4-FFF2-40B4-BE49-F238E27FC236}">
                <a16:creationId xmlns:a16="http://schemas.microsoft.com/office/drawing/2014/main" id="{DEB123F5-3640-5E34-038E-B4225868E369}"/>
              </a:ext>
            </a:extLst>
          </p:cNvPr>
          <p:cNvCxnSpPr/>
          <p:nvPr/>
        </p:nvCxnSpPr>
        <p:spPr>
          <a:xfrm>
            <a:off x="7201430" y="5001257"/>
            <a:ext cx="3214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66" name="그룹 265">
            <a:extLst>
              <a:ext uri="{FF2B5EF4-FFF2-40B4-BE49-F238E27FC236}">
                <a16:creationId xmlns:a16="http://schemas.microsoft.com/office/drawing/2014/main" id="{1FA69AA7-40B4-F6A4-6725-F7D42A3BC635}"/>
              </a:ext>
            </a:extLst>
          </p:cNvPr>
          <p:cNvGrpSpPr/>
          <p:nvPr/>
        </p:nvGrpSpPr>
        <p:grpSpPr>
          <a:xfrm>
            <a:off x="5684036" y="4612612"/>
            <a:ext cx="564548" cy="773357"/>
            <a:chOff x="5687530" y="870495"/>
            <a:chExt cx="564548" cy="773357"/>
          </a:xfrm>
        </p:grpSpPr>
        <p:cxnSp>
          <p:nvCxnSpPr>
            <p:cNvPr id="267" name="직선 화살표 연결선 266">
              <a:extLst>
                <a:ext uri="{FF2B5EF4-FFF2-40B4-BE49-F238E27FC236}">
                  <a16:creationId xmlns:a16="http://schemas.microsoft.com/office/drawing/2014/main" id="{687B7827-B8C1-DCF9-5855-3F1830852884}"/>
                </a:ext>
              </a:extLst>
            </p:cNvPr>
            <p:cNvCxnSpPr>
              <a:cxnSpLocks/>
            </p:cNvCxnSpPr>
            <p:nvPr/>
          </p:nvCxnSpPr>
          <p:spPr>
            <a:xfrm>
              <a:off x="5687530" y="1247683"/>
              <a:ext cx="56454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연결선: 꺾임 267">
              <a:extLst>
                <a:ext uri="{FF2B5EF4-FFF2-40B4-BE49-F238E27FC236}">
                  <a16:creationId xmlns:a16="http://schemas.microsoft.com/office/drawing/2014/main" id="{6C2E5DF7-AA5B-5BFA-E42A-A504BD197040}"/>
                </a:ext>
              </a:extLst>
            </p:cNvPr>
            <p:cNvCxnSpPr/>
            <p:nvPr/>
          </p:nvCxnSpPr>
          <p:spPr>
            <a:xfrm rot="16200000" flipH="1">
              <a:off x="5887670" y="1284393"/>
              <a:ext cx="396169" cy="322750"/>
            </a:xfrm>
            <a:prstGeom prst="bentConnector3">
              <a:avLst>
                <a:gd name="adj1" fmla="val 100731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연결선: 꺾임 268">
              <a:extLst>
                <a:ext uri="{FF2B5EF4-FFF2-40B4-BE49-F238E27FC236}">
                  <a16:creationId xmlns:a16="http://schemas.microsoft.com/office/drawing/2014/main" id="{1A451F59-AC51-C74A-A01D-F32082E0E24A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5888060" y="907205"/>
              <a:ext cx="396169" cy="322750"/>
            </a:xfrm>
            <a:prstGeom prst="bentConnector3">
              <a:avLst>
                <a:gd name="adj1" fmla="val 100731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4" name="그룹 273">
            <a:extLst>
              <a:ext uri="{FF2B5EF4-FFF2-40B4-BE49-F238E27FC236}">
                <a16:creationId xmlns:a16="http://schemas.microsoft.com/office/drawing/2014/main" id="{670B9D18-9985-0CC9-6FE7-567B58310152}"/>
              </a:ext>
            </a:extLst>
          </p:cNvPr>
          <p:cNvGrpSpPr/>
          <p:nvPr/>
        </p:nvGrpSpPr>
        <p:grpSpPr>
          <a:xfrm>
            <a:off x="6258546" y="5257396"/>
            <a:ext cx="938077" cy="310262"/>
            <a:chOff x="8679002" y="5974278"/>
            <a:chExt cx="938077" cy="310262"/>
          </a:xfrm>
        </p:grpSpPr>
        <p:sp>
          <p:nvSpPr>
            <p:cNvPr id="272" name="직사각형 271">
              <a:extLst>
                <a:ext uri="{FF2B5EF4-FFF2-40B4-BE49-F238E27FC236}">
                  <a16:creationId xmlns:a16="http://schemas.microsoft.com/office/drawing/2014/main" id="{D7D054B7-F9E7-64E3-5449-7A7C41189197}"/>
                </a:ext>
              </a:extLst>
            </p:cNvPr>
            <p:cNvSpPr/>
            <p:nvPr/>
          </p:nvSpPr>
          <p:spPr>
            <a:xfrm>
              <a:off x="8679250" y="5974278"/>
              <a:ext cx="937175" cy="307777"/>
            </a:xfrm>
            <a:prstGeom prst="rect">
              <a:avLst/>
            </a:prstGeom>
            <a:noFill/>
            <a:ln>
              <a:solidFill>
                <a:srgbClr val="D1D1D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3" name="TextBox 272">
              <a:extLst>
                <a:ext uri="{FF2B5EF4-FFF2-40B4-BE49-F238E27FC236}">
                  <a16:creationId xmlns:a16="http://schemas.microsoft.com/office/drawing/2014/main" id="{A223145B-0AB4-E541-3D9E-F33A81A2B0E1}"/>
                </a:ext>
              </a:extLst>
            </p:cNvPr>
            <p:cNvSpPr txBox="1"/>
            <p:nvPr/>
          </p:nvSpPr>
          <p:spPr>
            <a:xfrm>
              <a:off x="8679002" y="5976763"/>
              <a:ext cx="9380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ko-KR" altLang="en-US" dirty="0"/>
                <a:t>팀원 간 채팅</a:t>
              </a:r>
            </a:p>
          </p:txBody>
        </p:sp>
      </p:grpSp>
      <p:cxnSp>
        <p:nvCxnSpPr>
          <p:cNvPr id="276" name="연결선: 꺾임 275">
            <a:extLst>
              <a:ext uri="{FF2B5EF4-FFF2-40B4-BE49-F238E27FC236}">
                <a16:creationId xmlns:a16="http://schemas.microsoft.com/office/drawing/2014/main" id="{387284C1-1A8B-16D2-C87B-81E169C1DF13}"/>
              </a:ext>
            </a:extLst>
          </p:cNvPr>
          <p:cNvCxnSpPr>
            <a:stCxn id="215" idx="3"/>
            <a:endCxn id="198" idx="2"/>
          </p:cNvCxnSpPr>
          <p:nvPr/>
        </p:nvCxnSpPr>
        <p:spPr>
          <a:xfrm flipH="1" flipV="1">
            <a:off x="5315283" y="5153434"/>
            <a:ext cx="1598255" cy="774593"/>
          </a:xfrm>
          <a:prstGeom prst="bentConnector4">
            <a:avLst>
              <a:gd name="adj1" fmla="val -14303"/>
              <a:gd name="adj2" fmla="val 3607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9" name="연결선: 꺾임 278">
            <a:extLst>
              <a:ext uri="{FF2B5EF4-FFF2-40B4-BE49-F238E27FC236}">
                <a16:creationId xmlns:a16="http://schemas.microsoft.com/office/drawing/2014/main" id="{A30C1D77-1217-0599-6125-BD732F74E686}"/>
              </a:ext>
            </a:extLst>
          </p:cNvPr>
          <p:cNvCxnSpPr>
            <a:stCxn id="221" idx="3"/>
            <a:endCxn id="204" idx="2"/>
          </p:cNvCxnSpPr>
          <p:nvPr/>
        </p:nvCxnSpPr>
        <p:spPr>
          <a:xfrm flipH="1" flipV="1">
            <a:off x="3673761" y="5576468"/>
            <a:ext cx="716503" cy="959207"/>
          </a:xfrm>
          <a:prstGeom prst="bentConnector4">
            <a:avLst>
              <a:gd name="adj1" fmla="val -31905"/>
              <a:gd name="adj2" fmla="val 4281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09" name="그룹 308">
            <a:extLst>
              <a:ext uri="{FF2B5EF4-FFF2-40B4-BE49-F238E27FC236}">
                <a16:creationId xmlns:a16="http://schemas.microsoft.com/office/drawing/2014/main" id="{437456AF-8C49-E0EB-302D-C8C4633C2872}"/>
              </a:ext>
            </a:extLst>
          </p:cNvPr>
          <p:cNvGrpSpPr/>
          <p:nvPr/>
        </p:nvGrpSpPr>
        <p:grpSpPr>
          <a:xfrm>
            <a:off x="7397610" y="803562"/>
            <a:ext cx="1706373" cy="310751"/>
            <a:chOff x="7223248" y="708827"/>
            <a:chExt cx="1706373" cy="310751"/>
          </a:xfrm>
        </p:grpSpPr>
        <p:sp>
          <p:nvSpPr>
            <p:cNvPr id="282" name="직사각형 281">
              <a:extLst>
                <a:ext uri="{FF2B5EF4-FFF2-40B4-BE49-F238E27FC236}">
                  <a16:creationId xmlns:a16="http://schemas.microsoft.com/office/drawing/2014/main" id="{96CF7D4F-05D4-A66C-434D-7F013B020148}"/>
                </a:ext>
              </a:extLst>
            </p:cNvPr>
            <p:cNvSpPr/>
            <p:nvPr/>
          </p:nvSpPr>
          <p:spPr>
            <a:xfrm>
              <a:off x="7223248" y="708827"/>
              <a:ext cx="1703053" cy="307777"/>
            </a:xfrm>
            <a:prstGeom prst="rect">
              <a:avLst/>
            </a:prstGeom>
            <a:noFill/>
            <a:ln>
              <a:solidFill>
                <a:srgbClr val="D1D1D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3" name="TextBox 282">
              <a:extLst>
                <a:ext uri="{FF2B5EF4-FFF2-40B4-BE49-F238E27FC236}">
                  <a16:creationId xmlns:a16="http://schemas.microsoft.com/office/drawing/2014/main" id="{32F585A9-A44D-C66F-88C6-81C8F4F5F190}"/>
                </a:ext>
              </a:extLst>
            </p:cNvPr>
            <p:cNvSpPr txBox="1"/>
            <p:nvPr/>
          </p:nvSpPr>
          <p:spPr>
            <a:xfrm>
              <a:off x="7238132" y="711801"/>
              <a:ext cx="16914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ko-KR" altLang="en-US" dirty="0"/>
                <a:t>경기 일정에서 날짜 선택</a:t>
              </a:r>
            </a:p>
          </p:txBody>
        </p:sp>
      </p:grpSp>
      <p:cxnSp>
        <p:nvCxnSpPr>
          <p:cNvPr id="285" name="연결선: 꺾임 284">
            <a:extLst>
              <a:ext uri="{FF2B5EF4-FFF2-40B4-BE49-F238E27FC236}">
                <a16:creationId xmlns:a16="http://schemas.microsoft.com/office/drawing/2014/main" id="{C37AA9B5-37B0-8A5E-546C-AAF003E952BD}"/>
              </a:ext>
            </a:extLst>
          </p:cNvPr>
          <p:cNvCxnSpPr>
            <a:cxnSpLocks/>
            <a:stCxn id="283" idx="3"/>
            <a:endCxn id="57" idx="3"/>
          </p:cNvCxnSpPr>
          <p:nvPr/>
        </p:nvCxnSpPr>
        <p:spPr>
          <a:xfrm flipH="1">
            <a:off x="7151628" y="960425"/>
            <a:ext cx="1952355" cy="216618"/>
          </a:xfrm>
          <a:prstGeom prst="bentConnector3">
            <a:avLst>
              <a:gd name="adj1" fmla="val -1170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86" name="그룹 285">
            <a:extLst>
              <a:ext uri="{FF2B5EF4-FFF2-40B4-BE49-F238E27FC236}">
                <a16:creationId xmlns:a16="http://schemas.microsoft.com/office/drawing/2014/main" id="{36A769E8-98B9-81FB-6DFE-792986C027FC}"/>
              </a:ext>
            </a:extLst>
          </p:cNvPr>
          <p:cNvGrpSpPr/>
          <p:nvPr/>
        </p:nvGrpSpPr>
        <p:grpSpPr>
          <a:xfrm>
            <a:off x="7392221" y="357423"/>
            <a:ext cx="821897" cy="307777"/>
            <a:chOff x="5111322" y="1116021"/>
            <a:chExt cx="821897" cy="307777"/>
          </a:xfrm>
        </p:grpSpPr>
        <p:sp>
          <p:nvSpPr>
            <p:cNvPr id="287" name="직사각형 286">
              <a:extLst>
                <a:ext uri="{FF2B5EF4-FFF2-40B4-BE49-F238E27FC236}">
                  <a16:creationId xmlns:a16="http://schemas.microsoft.com/office/drawing/2014/main" id="{FC0CA79D-D3BD-818C-86CC-37C993E992E5}"/>
                </a:ext>
              </a:extLst>
            </p:cNvPr>
            <p:cNvSpPr/>
            <p:nvPr/>
          </p:nvSpPr>
          <p:spPr>
            <a:xfrm>
              <a:off x="5111323" y="1116021"/>
              <a:ext cx="821896" cy="307777"/>
            </a:xfrm>
            <a:prstGeom prst="rect">
              <a:avLst/>
            </a:prstGeom>
            <a:noFill/>
            <a:ln>
              <a:solidFill>
                <a:srgbClr val="D1D1D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8" name="TextBox 287">
              <a:extLst>
                <a:ext uri="{FF2B5EF4-FFF2-40B4-BE49-F238E27FC236}">
                  <a16:creationId xmlns:a16="http://schemas.microsoft.com/office/drawing/2014/main" id="{9D12BE3A-01FE-9D0E-924E-83E529C40C0D}"/>
                </a:ext>
              </a:extLst>
            </p:cNvPr>
            <p:cNvSpPr txBox="1"/>
            <p:nvPr/>
          </p:nvSpPr>
          <p:spPr>
            <a:xfrm>
              <a:off x="5111322" y="1116021"/>
              <a:ext cx="7681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ko-KR" altLang="en-US" dirty="0"/>
                <a:t>멤버 구성</a:t>
              </a:r>
            </a:p>
          </p:txBody>
        </p:sp>
      </p:grpSp>
      <p:grpSp>
        <p:nvGrpSpPr>
          <p:cNvPr id="289" name="그룹 288">
            <a:extLst>
              <a:ext uri="{FF2B5EF4-FFF2-40B4-BE49-F238E27FC236}">
                <a16:creationId xmlns:a16="http://schemas.microsoft.com/office/drawing/2014/main" id="{B153E9E6-074B-CB65-93B3-249BA6E9FA08}"/>
              </a:ext>
            </a:extLst>
          </p:cNvPr>
          <p:cNvGrpSpPr/>
          <p:nvPr/>
        </p:nvGrpSpPr>
        <p:grpSpPr>
          <a:xfrm>
            <a:off x="8539384" y="352123"/>
            <a:ext cx="821897" cy="307777"/>
            <a:chOff x="5111322" y="1116021"/>
            <a:chExt cx="821897" cy="307777"/>
          </a:xfrm>
        </p:grpSpPr>
        <p:sp>
          <p:nvSpPr>
            <p:cNvPr id="290" name="직사각형 289">
              <a:extLst>
                <a:ext uri="{FF2B5EF4-FFF2-40B4-BE49-F238E27FC236}">
                  <a16:creationId xmlns:a16="http://schemas.microsoft.com/office/drawing/2014/main" id="{2EEFB041-0F15-9036-41CF-88CA860C8D1B}"/>
                </a:ext>
              </a:extLst>
            </p:cNvPr>
            <p:cNvSpPr/>
            <p:nvPr/>
          </p:nvSpPr>
          <p:spPr>
            <a:xfrm>
              <a:off x="5111323" y="1116021"/>
              <a:ext cx="821896" cy="307777"/>
            </a:xfrm>
            <a:prstGeom prst="rect">
              <a:avLst/>
            </a:prstGeom>
            <a:noFill/>
            <a:ln>
              <a:solidFill>
                <a:srgbClr val="D1D1D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1" name="TextBox 290">
              <a:extLst>
                <a:ext uri="{FF2B5EF4-FFF2-40B4-BE49-F238E27FC236}">
                  <a16:creationId xmlns:a16="http://schemas.microsoft.com/office/drawing/2014/main" id="{38036892-E958-FB82-A547-0021B97CC48D}"/>
                </a:ext>
              </a:extLst>
            </p:cNvPr>
            <p:cNvSpPr txBox="1"/>
            <p:nvPr/>
          </p:nvSpPr>
          <p:spPr>
            <a:xfrm>
              <a:off x="5111322" y="1116021"/>
              <a:ext cx="7681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ko-KR" altLang="en-US" dirty="0"/>
                <a:t>팀원 선택</a:t>
              </a:r>
            </a:p>
          </p:txBody>
        </p:sp>
      </p:grpSp>
      <p:grpSp>
        <p:nvGrpSpPr>
          <p:cNvPr id="313" name="그룹 312">
            <a:extLst>
              <a:ext uri="{FF2B5EF4-FFF2-40B4-BE49-F238E27FC236}">
                <a16:creationId xmlns:a16="http://schemas.microsoft.com/office/drawing/2014/main" id="{A32C02B7-93C8-389C-9369-7C4AC7FB37F0}"/>
              </a:ext>
            </a:extLst>
          </p:cNvPr>
          <p:cNvGrpSpPr/>
          <p:nvPr/>
        </p:nvGrpSpPr>
        <p:grpSpPr>
          <a:xfrm>
            <a:off x="9684592" y="352122"/>
            <a:ext cx="1937991" cy="307778"/>
            <a:chOff x="8258238" y="6281246"/>
            <a:chExt cx="1937991" cy="307778"/>
          </a:xfrm>
        </p:grpSpPr>
        <p:sp>
          <p:nvSpPr>
            <p:cNvPr id="293" name="직사각형 292">
              <a:extLst>
                <a:ext uri="{FF2B5EF4-FFF2-40B4-BE49-F238E27FC236}">
                  <a16:creationId xmlns:a16="http://schemas.microsoft.com/office/drawing/2014/main" id="{A9CCE936-22D6-0795-7233-64EA3B1B23C2}"/>
                </a:ext>
              </a:extLst>
            </p:cNvPr>
            <p:cNvSpPr/>
            <p:nvPr/>
          </p:nvSpPr>
          <p:spPr>
            <a:xfrm>
              <a:off x="8258238" y="6281246"/>
              <a:ext cx="1937991" cy="307777"/>
            </a:xfrm>
            <a:prstGeom prst="rect">
              <a:avLst/>
            </a:prstGeom>
            <a:noFill/>
            <a:ln>
              <a:solidFill>
                <a:srgbClr val="D1D1D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4" name="TextBox 293">
              <a:extLst>
                <a:ext uri="{FF2B5EF4-FFF2-40B4-BE49-F238E27FC236}">
                  <a16:creationId xmlns:a16="http://schemas.microsoft.com/office/drawing/2014/main" id="{1624E3BE-4296-183B-5C7B-3019E0DE4EF5}"/>
                </a:ext>
              </a:extLst>
            </p:cNvPr>
            <p:cNvSpPr txBox="1"/>
            <p:nvPr/>
          </p:nvSpPr>
          <p:spPr>
            <a:xfrm>
              <a:off x="8258238" y="6281247"/>
              <a:ext cx="19351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ko-KR" altLang="en-US" dirty="0"/>
                <a:t>해당 팀원 마이페이지로 이동</a:t>
              </a:r>
            </a:p>
          </p:txBody>
        </p:sp>
      </p:grpSp>
      <p:cxnSp>
        <p:nvCxnSpPr>
          <p:cNvPr id="296" name="직선 연결선 295">
            <a:extLst>
              <a:ext uri="{FF2B5EF4-FFF2-40B4-BE49-F238E27FC236}">
                <a16:creationId xmlns:a16="http://schemas.microsoft.com/office/drawing/2014/main" id="{DD23B336-14DF-F306-56BF-5FBC691A1903}"/>
              </a:ext>
            </a:extLst>
          </p:cNvPr>
          <p:cNvCxnSpPr/>
          <p:nvPr/>
        </p:nvCxnSpPr>
        <p:spPr>
          <a:xfrm>
            <a:off x="6902214" y="741511"/>
            <a:ext cx="22116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4" name="연결선: 꺾임 303">
            <a:extLst>
              <a:ext uri="{FF2B5EF4-FFF2-40B4-BE49-F238E27FC236}">
                <a16:creationId xmlns:a16="http://schemas.microsoft.com/office/drawing/2014/main" id="{36DA6A1B-A6E3-22FF-294B-BC7D06338877}"/>
              </a:ext>
            </a:extLst>
          </p:cNvPr>
          <p:cNvCxnSpPr/>
          <p:nvPr/>
        </p:nvCxnSpPr>
        <p:spPr>
          <a:xfrm rot="5400000" flipH="1" flipV="1">
            <a:off x="7145253" y="499857"/>
            <a:ext cx="228635" cy="265300"/>
          </a:xfrm>
          <a:prstGeom prst="bentConnector3">
            <a:avLst>
              <a:gd name="adj1" fmla="val 9940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6" name="연결선: 꺾임 305">
            <a:extLst>
              <a:ext uri="{FF2B5EF4-FFF2-40B4-BE49-F238E27FC236}">
                <a16:creationId xmlns:a16="http://schemas.microsoft.com/office/drawing/2014/main" id="{23C1928A-12D2-4E5E-444E-0BB16154AE46}"/>
              </a:ext>
            </a:extLst>
          </p:cNvPr>
          <p:cNvCxnSpPr>
            <a:cxnSpLocks/>
          </p:cNvCxnSpPr>
          <p:nvPr/>
        </p:nvCxnSpPr>
        <p:spPr>
          <a:xfrm rot="16200000" flipH="1">
            <a:off x="7149490" y="722465"/>
            <a:ext cx="228635" cy="265300"/>
          </a:xfrm>
          <a:prstGeom prst="bentConnector3">
            <a:avLst>
              <a:gd name="adj1" fmla="val 9940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2" name="직선 화살표 연결선 311">
            <a:extLst>
              <a:ext uri="{FF2B5EF4-FFF2-40B4-BE49-F238E27FC236}">
                <a16:creationId xmlns:a16="http://schemas.microsoft.com/office/drawing/2014/main" id="{5F0600E9-0E73-D617-DE34-14EA346E3B9A}"/>
              </a:ext>
            </a:extLst>
          </p:cNvPr>
          <p:cNvCxnSpPr/>
          <p:nvPr/>
        </p:nvCxnSpPr>
        <p:spPr>
          <a:xfrm>
            <a:off x="8217949" y="518189"/>
            <a:ext cx="3214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4" name="직선 화살표 연결선 313">
            <a:extLst>
              <a:ext uri="{FF2B5EF4-FFF2-40B4-BE49-F238E27FC236}">
                <a16:creationId xmlns:a16="http://schemas.microsoft.com/office/drawing/2014/main" id="{12DE2DC9-A4C4-E341-2EDC-C08CF7CABB10}"/>
              </a:ext>
            </a:extLst>
          </p:cNvPr>
          <p:cNvCxnSpPr/>
          <p:nvPr/>
        </p:nvCxnSpPr>
        <p:spPr>
          <a:xfrm>
            <a:off x="9364221" y="518189"/>
            <a:ext cx="3214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F9817021-69E6-61B6-2ACD-82BC537EBA93}"/>
              </a:ext>
            </a:extLst>
          </p:cNvPr>
          <p:cNvSpPr txBox="1"/>
          <p:nvPr/>
        </p:nvSpPr>
        <p:spPr>
          <a:xfrm>
            <a:off x="9917092" y="2453896"/>
            <a:ext cx="140455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en-US" altLang="ko-KR" dirty="0"/>
              <a:t>DB </a:t>
            </a:r>
            <a:r>
              <a:rPr lang="ko-KR" altLang="en-US" dirty="0"/>
              <a:t>업데이트</a:t>
            </a:r>
            <a:br>
              <a:rPr lang="en-US" altLang="ko-KR" dirty="0"/>
            </a:br>
            <a:r>
              <a:rPr lang="en-US" altLang="ko-KR" dirty="0"/>
              <a:t>: </a:t>
            </a:r>
            <a:r>
              <a:rPr lang="ko-KR" altLang="en-US" dirty="0"/>
              <a:t>팀 소개 </a:t>
            </a:r>
            <a:r>
              <a:rPr lang="en-US" altLang="ko-KR" dirty="0"/>
              <a:t>&gt; </a:t>
            </a:r>
            <a:r>
              <a:rPr lang="ko-KR" altLang="en-US" dirty="0"/>
              <a:t>경기일정 </a:t>
            </a:r>
            <a:br>
              <a:rPr lang="en-US" altLang="ko-KR" dirty="0"/>
            </a:br>
            <a:r>
              <a:rPr lang="en-US" altLang="ko-KR" dirty="0"/>
              <a:t>: </a:t>
            </a:r>
            <a:r>
              <a:rPr lang="ko-KR" altLang="en-US" dirty="0"/>
              <a:t>경기 일정 리스트</a:t>
            </a:r>
            <a:endParaRPr lang="en-US" altLang="ko-KR" dirty="0"/>
          </a:p>
        </p:txBody>
      </p:sp>
      <p:sp>
        <p:nvSpPr>
          <p:cNvPr id="317" name="직사각형 316">
            <a:extLst>
              <a:ext uri="{FF2B5EF4-FFF2-40B4-BE49-F238E27FC236}">
                <a16:creationId xmlns:a16="http://schemas.microsoft.com/office/drawing/2014/main" id="{CAE71914-4A91-38F4-4980-77A058CAF2B1}"/>
              </a:ext>
            </a:extLst>
          </p:cNvPr>
          <p:cNvSpPr/>
          <p:nvPr/>
        </p:nvSpPr>
        <p:spPr>
          <a:xfrm>
            <a:off x="9846595" y="2398979"/>
            <a:ext cx="1475050" cy="790607"/>
          </a:xfrm>
          <a:prstGeom prst="rect">
            <a:avLst/>
          </a:prstGeom>
          <a:noFill/>
          <a:ln>
            <a:solidFill>
              <a:srgbClr val="D1D1D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1" name="직사각형 320">
            <a:extLst>
              <a:ext uri="{FF2B5EF4-FFF2-40B4-BE49-F238E27FC236}">
                <a16:creationId xmlns:a16="http://schemas.microsoft.com/office/drawing/2014/main" id="{228ED895-B915-6C09-8BEB-BE941423DBEE}"/>
              </a:ext>
            </a:extLst>
          </p:cNvPr>
          <p:cNvSpPr/>
          <p:nvPr/>
        </p:nvSpPr>
        <p:spPr>
          <a:xfrm>
            <a:off x="6120449" y="558860"/>
            <a:ext cx="1143525" cy="82451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2" name="직사각형 321">
            <a:extLst>
              <a:ext uri="{FF2B5EF4-FFF2-40B4-BE49-F238E27FC236}">
                <a16:creationId xmlns:a16="http://schemas.microsoft.com/office/drawing/2014/main" id="{E161648D-37AB-7A87-D9A9-72A18B11F813}"/>
              </a:ext>
            </a:extLst>
          </p:cNvPr>
          <p:cNvSpPr/>
          <p:nvPr/>
        </p:nvSpPr>
        <p:spPr>
          <a:xfrm>
            <a:off x="6098117" y="4378729"/>
            <a:ext cx="1143525" cy="82451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3" name="직사각형 322">
            <a:extLst>
              <a:ext uri="{FF2B5EF4-FFF2-40B4-BE49-F238E27FC236}">
                <a16:creationId xmlns:a16="http://schemas.microsoft.com/office/drawing/2014/main" id="{8C4F47DE-AFAF-AE7F-09E7-6E39D11E7A4C}"/>
              </a:ext>
            </a:extLst>
          </p:cNvPr>
          <p:cNvSpPr/>
          <p:nvPr/>
        </p:nvSpPr>
        <p:spPr>
          <a:xfrm>
            <a:off x="10105407" y="5983470"/>
            <a:ext cx="377049" cy="253291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ADEFC4FD-209D-AD73-62D6-8CCCAE26298E}"/>
              </a:ext>
            </a:extLst>
          </p:cNvPr>
          <p:cNvSpPr txBox="1"/>
          <p:nvPr/>
        </p:nvSpPr>
        <p:spPr>
          <a:xfrm>
            <a:off x="10459096" y="5949587"/>
            <a:ext cx="163057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ko-KR" altLang="en-US" sz="1050" dirty="0"/>
              <a:t>해당 페이지 화면 구성 동일</a:t>
            </a:r>
            <a:endParaRPr lang="en-US" altLang="ko-KR" sz="1050" dirty="0"/>
          </a:p>
          <a:p>
            <a:r>
              <a:rPr lang="en-US" altLang="ko-KR" sz="1050" dirty="0"/>
              <a:t>(</a:t>
            </a:r>
            <a:r>
              <a:rPr lang="ko-KR" altLang="en-US" sz="1050" dirty="0"/>
              <a:t>단</a:t>
            </a:r>
            <a:r>
              <a:rPr lang="en-US" altLang="ko-KR" sz="1050" dirty="0"/>
              <a:t>, My Team </a:t>
            </a:r>
            <a:r>
              <a:rPr lang="ko-KR" altLang="en-US" sz="1050" dirty="0"/>
              <a:t>부분에서는</a:t>
            </a:r>
            <a:br>
              <a:rPr lang="en-US" altLang="ko-KR" sz="1050" dirty="0"/>
            </a:br>
            <a:r>
              <a:rPr lang="ko-KR" altLang="en-US" sz="1050" dirty="0"/>
              <a:t>멤버 구성과 경기 추가에 대해서만</a:t>
            </a:r>
            <a:endParaRPr lang="en-US" altLang="ko-KR" sz="1050" dirty="0"/>
          </a:p>
          <a:p>
            <a:r>
              <a:rPr lang="ko-KR" altLang="en-US" sz="1050" dirty="0"/>
              <a:t>기능 추가 생성</a:t>
            </a:r>
            <a:r>
              <a:rPr lang="en-US" altLang="ko-KR" sz="1050" dirty="0"/>
              <a:t>)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65162563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CDD82E6-3575-C5EC-1153-BC12D1CFF871}"/>
              </a:ext>
            </a:extLst>
          </p:cNvPr>
          <p:cNvSpPr txBox="1"/>
          <p:nvPr/>
        </p:nvSpPr>
        <p:spPr>
          <a:xfrm>
            <a:off x="4656801" y="3198167"/>
            <a:ext cx="31783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FA TEAM</a:t>
            </a:r>
            <a:r>
              <a:rPr lang="ko-KR" altLang="en-US" sz="2400" spc="-15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endParaRPr lang="en-US" altLang="ko-KR" sz="2400" spc="-15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algn="ctr"/>
            <a:r>
              <a:rPr lang="en-US" altLang="ko-KR" sz="2400" spc="-15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- My Team &gt; </a:t>
            </a:r>
            <a:r>
              <a:rPr lang="ko-KR" altLang="en-US" sz="2400" spc="-15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팀 생성 화면</a:t>
            </a:r>
          </a:p>
        </p:txBody>
      </p:sp>
    </p:spTree>
    <p:extLst>
      <p:ext uri="{BB962C8B-B14F-4D97-AF65-F5344CB8AC3E}">
        <p14:creationId xmlns:p14="http://schemas.microsoft.com/office/powerpoint/2010/main" val="309984247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0A21B2AC-30E9-7902-CB48-60870211AD35}"/>
              </a:ext>
            </a:extLst>
          </p:cNvPr>
          <p:cNvSpPr/>
          <p:nvPr/>
        </p:nvSpPr>
        <p:spPr>
          <a:xfrm>
            <a:off x="270164" y="1375320"/>
            <a:ext cx="8820048" cy="532131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55A051A1-CAC1-F9DA-3E29-266997D10A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282805"/>
              </p:ext>
            </p:extLst>
          </p:nvPr>
        </p:nvGraphicFramePr>
        <p:xfrm>
          <a:off x="270164" y="183921"/>
          <a:ext cx="11668991" cy="10422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00598">
                  <a:extLst>
                    <a:ext uri="{9D8B030D-6E8A-4147-A177-3AD203B41FA5}">
                      <a16:colId xmlns:a16="http://schemas.microsoft.com/office/drawing/2014/main" val="606125545"/>
                    </a:ext>
                  </a:extLst>
                </a:gridCol>
                <a:gridCol w="10168393">
                  <a:extLst>
                    <a:ext uri="{9D8B030D-6E8A-4147-A177-3AD203B41FA5}">
                      <a16:colId xmlns:a16="http://schemas.microsoft.com/office/drawing/2014/main" val="3285815456"/>
                    </a:ext>
                  </a:extLst>
                </a:gridCol>
              </a:tblGrid>
              <a:tr h="34740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400" kern="1200" spc="-150" dirty="0" err="1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화면명</a:t>
                      </a:r>
                      <a:endParaRPr lang="ko-KR" altLang="en-US" sz="14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FA TEAM &gt; My Team &gt; </a:t>
                      </a:r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팀 소속 전</a:t>
                      </a:r>
                      <a:endParaRPr lang="en-US" altLang="ko-KR" sz="14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3594915"/>
                  </a:ext>
                </a:extLst>
              </a:tr>
              <a:tr h="34740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참고 요구사항 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4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2421481"/>
                  </a:ext>
                </a:extLst>
              </a:tr>
              <a:tr h="34740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비고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작성자</a:t>
                      </a:r>
                      <a:r>
                        <a:rPr lang="en-US" altLang="ko-KR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: </a:t>
                      </a:r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서한울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5619919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EC8CC74C-0593-602D-2512-0FEAED5F6C61}"/>
              </a:ext>
            </a:extLst>
          </p:cNvPr>
          <p:cNvSpPr/>
          <p:nvPr/>
        </p:nvSpPr>
        <p:spPr>
          <a:xfrm>
            <a:off x="510072" y="1485898"/>
            <a:ext cx="1059873" cy="4572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spc="-150" dirty="0">
                <a:solidFill>
                  <a:schemeClr val="tx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Football Agora</a:t>
            </a:r>
            <a:endParaRPr lang="ko-KR" altLang="en-US" sz="1400" spc="-150" dirty="0">
              <a:solidFill>
                <a:schemeClr val="tx1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74E9220-9A8E-796A-5283-AB05F6EB48D5}"/>
              </a:ext>
            </a:extLst>
          </p:cNvPr>
          <p:cNvSpPr txBox="1"/>
          <p:nvPr/>
        </p:nvSpPr>
        <p:spPr>
          <a:xfrm>
            <a:off x="12676908" y="790544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글씨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9A494F34-1F3D-B432-EC4C-2B3C2E679236}"/>
              </a:ext>
            </a:extLst>
          </p:cNvPr>
          <p:cNvSpPr/>
          <p:nvPr/>
        </p:nvSpPr>
        <p:spPr>
          <a:xfrm>
            <a:off x="8144418" y="3258443"/>
            <a:ext cx="128814" cy="12881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011D65CF-EA7E-E35D-8029-E586CCE4C3AA}"/>
              </a:ext>
            </a:extLst>
          </p:cNvPr>
          <p:cNvSpPr/>
          <p:nvPr/>
        </p:nvSpPr>
        <p:spPr>
          <a:xfrm>
            <a:off x="8344666" y="3258443"/>
            <a:ext cx="128814" cy="12881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AC64702F-037E-0158-DE39-CB849C54445C}"/>
              </a:ext>
            </a:extLst>
          </p:cNvPr>
          <p:cNvSpPr/>
          <p:nvPr/>
        </p:nvSpPr>
        <p:spPr>
          <a:xfrm>
            <a:off x="8544914" y="3258443"/>
            <a:ext cx="128814" cy="12881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FA2B98D-937D-EB84-9177-90EBEDA5ADA1}"/>
              </a:ext>
            </a:extLst>
          </p:cNvPr>
          <p:cNvSpPr txBox="1"/>
          <p:nvPr/>
        </p:nvSpPr>
        <p:spPr>
          <a:xfrm>
            <a:off x="12676908" y="1178121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ko-KR" altLang="en-US" dirty="0"/>
              <a:t>글씨</a:t>
            </a:r>
          </a:p>
        </p:txBody>
      </p:sp>
      <p:graphicFrame>
        <p:nvGraphicFramePr>
          <p:cNvPr id="139" name="표 138">
            <a:extLst>
              <a:ext uri="{FF2B5EF4-FFF2-40B4-BE49-F238E27FC236}">
                <a16:creationId xmlns:a16="http://schemas.microsoft.com/office/drawing/2014/main" id="{8A22A366-4425-B948-5428-81B6F37707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3381275"/>
              </p:ext>
            </p:extLst>
          </p:nvPr>
        </p:nvGraphicFramePr>
        <p:xfrm>
          <a:off x="9170659" y="1375319"/>
          <a:ext cx="2774553" cy="54209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3264">
                  <a:extLst>
                    <a:ext uri="{9D8B030D-6E8A-4147-A177-3AD203B41FA5}">
                      <a16:colId xmlns:a16="http://schemas.microsoft.com/office/drawing/2014/main" val="1331650476"/>
                    </a:ext>
                  </a:extLst>
                </a:gridCol>
                <a:gridCol w="2441289">
                  <a:extLst>
                    <a:ext uri="{9D8B030D-6E8A-4147-A177-3AD203B41FA5}">
                      <a16:colId xmlns:a16="http://schemas.microsoft.com/office/drawing/2014/main" val="2833282244"/>
                    </a:ext>
                  </a:extLst>
                </a:gridCol>
              </a:tblGrid>
              <a:tr h="348566">
                <a:tc gridSpan="2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기능명세서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4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949810"/>
                  </a:ext>
                </a:extLst>
              </a:tr>
              <a:tr h="784273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1</a:t>
                      </a:r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- 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팀에 소속되어 있지 않은 회원이 </a:t>
                      </a: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My Team 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메뉴 클릭 시 나타나는 </a:t>
                      </a:r>
                      <a:r>
                        <a:rPr lang="ko-KR" altLang="en-US" sz="1300" kern="1200" spc="-150" dirty="0" err="1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모달창</a:t>
                      </a:r>
                      <a:endParaRPr lang="en-US" altLang="ko-KR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- 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사용자가 로그인을 하지 않았을 경우</a:t>
                      </a: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, 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로그인 페이지로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8995814"/>
                  </a:ext>
                </a:extLst>
              </a:tr>
              <a:tr h="82081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2</a:t>
                      </a:r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-  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클릭 시</a:t>
                      </a: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, &lt; 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팀 생성 </a:t>
                      </a: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&gt;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 페이지로 이동</a:t>
                      </a:r>
                      <a:endParaRPr lang="en-US" altLang="ko-KR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835992"/>
                  </a:ext>
                </a:extLst>
              </a:tr>
              <a:tr h="830421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3</a:t>
                      </a:r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-  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클릭 시 </a:t>
                      </a: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&lt; 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팀 홍보 </a:t>
                      </a: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Board &gt; 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페이지로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705699"/>
                  </a:ext>
                </a:extLst>
              </a:tr>
              <a:tr h="879943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4</a:t>
                      </a:r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-  [ X ] 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표시 클릭 시 메인 홈 화면으로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967058"/>
                  </a:ext>
                </a:extLst>
              </a:tr>
              <a:tr h="646461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70298"/>
                  </a:ext>
                </a:extLst>
              </a:tr>
              <a:tr h="1010841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0043642"/>
                  </a:ext>
                </a:extLst>
              </a:tr>
            </a:tbl>
          </a:graphicData>
        </a:graphic>
      </p:graphicFrame>
      <p:grpSp>
        <p:nvGrpSpPr>
          <p:cNvPr id="58" name="그룹 57">
            <a:extLst>
              <a:ext uri="{FF2B5EF4-FFF2-40B4-BE49-F238E27FC236}">
                <a16:creationId xmlns:a16="http://schemas.microsoft.com/office/drawing/2014/main" id="{776629C1-275D-6597-835F-A2F17321E5C6}"/>
              </a:ext>
            </a:extLst>
          </p:cNvPr>
          <p:cNvGrpSpPr/>
          <p:nvPr/>
        </p:nvGrpSpPr>
        <p:grpSpPr>
          <a:xfrm>
            <a:off x="1694454" y="3258443"/>
            <a:ext cx="5971468" cy="2917842"/>
            <a:chOff x="2136702" y="3258443"/>
            <a:chExt cx="5971468" cy="2917842"/>
          </a:xfrm>
        </p:grpSpPr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8003A73B-C381-F3BC-6AF7-CA1E233D99E5}"/>
                </a:ext>
              </a:extLst>
            </p:cNvPr>
            <p:cNvSpPr/>
            <p:nvPr/>
          </p:nvSpPr>
          <p:spPr>
            <a:xfrm>
              <a:off x="2136702" y="3258443"/>
              <a:ext cx="5971468" cy="291784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4D9EDAD-1888-B23D-7984-1EA41981842E}"/>
                </a:ext>
              </a:extLst>
            </p:cNvPr>
            <p:cNvSpPr txBox="1"/>
            <p:nvPr/>
          </p:nvSpPr>
          <p:spPr>
            <a:xfrm>
              <a:off x="2488310" y="3522446"/>
              <a:ext cx="43197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My Team </a:t>
              </a:r>
              <a:r>
                <a:rPr lang="ko-KR" altLang="en-US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메뉴는 팀에 소속되어 있는 회원만 이용할 수 있어요 😢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C4E3B79-2958-37F7-3AB3-A9808D39E90E}"/>
                </a:ext>
              </a:extLst>
            </p:cNvPr>
            <p:cNvSpPr txBox="1"/>
            <p:nvPr/>
          </p:nvSpPr>
          <p:spPr>
            <a:xfrm>
              <a:off x="7546133" y="3492269"/>
              <a:ext cx="2956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pPr algn="ctr"/>
              <a:r>
                <a:rPr lang="en-US" altLang="ko-KR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X</a:t>
              </a:r>
              <a:endPara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F678D65E-F0A5-978A-141B-F4FB20571571}"/>
                </a:ext>
              </a:extLst>
            </p:cNvPr>
            <p:cNvGrpSpPr/>
            <p:nvPr/>
          </p:nvGrpSpPr>
          <p:grpSpPr>
            <a:xfrm>
              <a:off x="2589171" y="4036780"/>
              <a:ext cx="4956962" cy="687956"/>
              <a:chOff x="2589170" y="4036780"/>
              <a:chExt cx="4956962" cy="687956"/>
            </a:xfrm>
          </p:grpSpPr>
          <p:sp>
            <p:nvSpPr>
              <p:cNvPr id="39" name="사각형: 둥근 모서리 38">
                <a:extLst>
                  <a:ext uri="{FF2B5EF4-FFF2-40B4-BE49-F238E27FC236}">
                    <a16:creationId xmlns:a16="http://schemas.microsoft.com/office/drawing/2014/main" id="{84521BA7-3B02-A645-638B-B77ABD16B189}"/>
                  </a:ext>
                </a:extLst>
              </p:cNvPr>
              <p:cNvSpPr/>
              <p:nvPr/>
            </p:nvSpPr>
            <p:spPr>
              <a:xfrm>
                <a:off x="2589170" y="4036780"/>
                <a:ext cx="4956962" cy="687956"/>
              </a:xfrm>
              <a:prstGeom prst="roundRect">
                <a:avLst/>
              </a:prstGeom>
              <a:noFill/>
              <a:ln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endParaRPr>
              </a:p>
            </p:txBody>
          </p:sp>
          <p:pic>
            <p:nvPicPr>
              <p:cNvPr id="43" name="그림 42">
                <a:extLst>
                  <a:ext uri="{FF2B5EF4-FFF2-40B4-BE49-F238E27FC236}">
                    <a16:creationId xmlns:a16="http://schemas.microsoft.com/office/drawing/2014/main" id="{8180A83B-9DC2-7E6F-BA46-A94B3AFBA6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59321" y="4150567"/>
                <a:ext cx="460383" cy="460383"/>
              </a:xfrm>
              <a:prstGeom prst="rect">
                <a:avLst/>
              </a:prstGeom>
            </p:spPr>
          </p:pic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0814FBD-0EB5-7CE9-C9AF-51FC281ABCC4}"/>
                  </a:ext>
                </a:extLst>
              </p:cNvPr>
              <p:cNvSpPr txBox="1"/>
              <p:nvPr/>
            </p:nvSpPr>
            <p:spPr>
              <a:xfrm>
                <a:off x="3300151" y="4149926"/>
                <a:ext cx="344459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>
                  <a:defRPr sz="1400" spc="-150"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defRPr>
                </a:lvl1pPr>
              </a:lstStyle>
              <a:p>
                <a:r>
                  <a:rPr lang="ko-KR" altLang="en-US" dirty="0"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팀 생성하기</a:t>
                </a:r>
                <a:endParaRPr lang="en-US" altLang="ko-KR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endParaRPr>
              </a:p>
              <a:p>
                <a:r>
                  <a:rPr lang="ko-KR" altLang="en-US" sz="1000" dirty="0">
                    <a:latin typeface="KoPubWorld돋움체 Light" panose="020B0600000101010101" charset="-127"/>
                    <a:ea typeface="KoPubWorld돋움체 Light" panose="020B0600000101010101" charset="-127"/>
                    <a:cs typeface="KoPubWorld돋움체 Light" panose="020B0600000101010101" charset="-127"/>
                  </a:rPr>
                  <a:t>회원님만의 팀을 생성하고 팀원을 모집하세요</a:t>
                </a:r>
                <a:r>
                  <a:rPr lang="en-US" altLang="ko-KR" sz="1000" dirty="0">
                    <a:latin typeface="KoPubWorld돋움체 Light" panose="020B0600000101010101" charset="-127"/>
                    <a:ea typeface="KoPubWorld돋움체 Light" panose="020B0600000101010101" charset="-127"/>
                    <a:cs typeface="KoPubWorld돋움체 Light" panose="020B0600000101010101" charset="-127"/>
                  </a:rPr>
                  <a:t>!</a:t>
                </a:r>
                <a:endParaRPr lang="ko-KR" altLang="en-US" sz="1000" dirty="0">
                  <a:latin typeface="KoPubWorld돋움체 Light" panose="020B0600000101010101" charset="-127"/>
                  <a:ea typeface="KoPubWorld돋움체 Light" panose="020B0600000101010101" charset="-127"/>
                  <a:cs typeface="KoPubWorld돋움체 Light" panose="020B0600000101010101" charset="-127"/>
                </a:endParaRPr>
              </a:p>
            </p:txBody>
          </p:sp>
        </p:grpSp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0361B83F-A9BA-3E92-5200-CAC606E430EE}"/>
                </a:ext>
              </a:extLst>
            </p:cNvPr>
            <p:cNvGrpSpPr/>
            <p:nvPr/>
          </p:nvGrpSpPr>
          <p:grpSpPr>
            <a:xfrm>
              <a:off x="2594763" y="4973817"/>
              <a:ext cx="4951369" cy="687956"/>
              <a:chOff x="2768272" y="4975551"/>
              <a:chExt cx="4951369" cy="687956"/>
            </a:xfrm>
          </p:grpSpPr>
          <p:sp>
            <p:nvSpPr>
              <p:cNvPr id="50" name="사각형: 둥근 모서리 49">
                <a:extLst>
                  <a:ext uri="{FF2B5EF4-FFF2-40B4-BE49-F238E27FC236}">
                    <a16:creationId xmlns:a16="http://schemas.microsoft.com/office/drawing/2014/main" id="{D4505E15-993E-8125-0E90-2129F1D3E520}"/>
                  </a:ext>
                </a:extLst>
              </p:cNvPr>
              <p:cNvSpPr/>
              <p:nvPr/>
            </p:nvSpPr>
            <p:spPr>
              <a:xfrm>
                <a:off x="2768272" y="4975551"/>
                <a:ext cx="4951369" cy="687956"/>
              </a:xfrm>
              <a:prstGeom prst="roundRect">
                <a:avLst/>
              </a:prstGeom>
              <a:noFill/>
              <a:ln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endParaRP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54CF7C5-D8F2-F214-8324-A9F1D848C315}"/>
                  </a:ext>
                </a:extLst>
              </p:cNvPr>
              <p:cNvSpPr txBox="1"/>
              <p:nvPr/>
            </p:nvSpPr>
            <p:spPr>
              <a:xfrm>
                <a:off x="3479253" y="5088697"/>
                <a:ext cx="344459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>
                  <a:defRPr sz="1400" spc="-150"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defRPr>
                </a:lvl1pPr>
              </a:lstStyle>
              <a:p>
                <a:r>
                  <a:rPr lang="ko-KR" altLang="en-US" dirty="0"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팀 가입하기</a:t>
                </a:r>
                <a:endParaRPr lang="en-US" altLang="ko-KR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endParaRPr>
              </a:p>
              <a:p>
                <a:r>
                  <a:rPr lang="ko-KR" altLang="en-US" sz="1000" dirty="0">
                    <a:latin typeface="KoPubWorld돋움체 Light" panose="020B0600000101010101" charset="-127"/>
                    <a:ea typeface="KoPubWorld돋움체 Light" panose="020B0600000101010101" charset="-127"/>
                    <a:cs typeface="KoPubWorld돋움체 Light" panose="020B0600000101010101" charset="-127"/>
                  </a:rPr>
                  <a:t>회원님의 맘에 쏙 드는 팀을 찾아보세요</a:t>
                </a:r>
                <a:r>
                  <a:rPr lang="en-US" altLang="ko-KR" sz="1000" dirty="0">
                    <a:latin typeface="KoPubWorld돋움체 Light" panose="020B0600000101010101" charset="-127"/>
                    <a:ea typeface="KoPubWorld돋움체 Light" panose="020B0600000101010101" charset="-127"/>
                    <a:cs typeface="KoPubWorld돋움체 Light" panose="020B0600000101010101" charset="-127"/>
                  </a:rPr>
                  <a:t>!</a:t>
                </a:r>
                <a:endParaRPr lang="ko-KR" altLang="en-US" sz="1000" dirty="0">
                  <a:latin typeface="KoPubWorld돋움체 Light" panose="020B0600000101010101" charset="-127"/>
                  <a:ea typeface="KoPubWorld돋움체 Light" panose="020B0600000101010101" charset="-127"/>
                  <a:cs typeface="KoPubWorld돋움체 Light" panose="020B0600000101010101" charset="-127"/>
                </a:endParaRPr>
              </a:p>
            </p:txBody>
          </p:sp>
          <p:pic>
            <p:nvPicPr>
              <p:cNvPr id="54" name="그림 53" descr="상징, 스크린샷, 원, 그래픽이(가) 표시된 사진&#10;&#10;자동 생성된 설명">
                <a:extLst>
                  <a:ext uri="{FF2B5EF4-FFF2-40B4-BE49-F238E27FC236}">
                    <a16:creationId xmlns:a16="http://schemas.microsoft.com/office/drawing/2014/main" id="{7D688E1A-3BB0-CB30-7D87-99B9A62BC8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38423" y="5059553"/>
                <a:ext cx="511866" cy="511866"/>
              </a:xfrm>
              <a:prstGeom prst="rect">
                <a:avLst/>
              </a:prstGeom>
            </p:spPr>
          </p:pic>
        </p:grp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05FE6A39-D2DB-4D04-AB51-FFF46DD8E49B}"/>
              </a:ext>
            </a:extLst>
          </p:cNvPr>
          <p:cNvGrpSpPr/>
          <p:nvPr/>
        </p:nvGrpSpPr>
        <p:grpSpPr>
          <a:xfrm>
            <a:off x="1694454" y="3213279"/>
            <a:ext cx="266420" cy="307777"/>
            <a:chOff x="7394543" y="1579667"/>
            <a:chExt cx="266420" cy="307777"/>
          </a:xfrm>
        </p:grpSpPr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C8B4B226-7BCE-B6B9-6B46-5BDA07CFE887}"/>
                </a:ext>
              </a:extLst>
            </p:cNvPr>
            <p:cNvSpPr/>
            <p:nvPr/>
          </p:nvSpPr>
          <p:spPr>
            <a:xfrm>
              <a:off x="7424116" y="1598847"/>
              <a:ext cx="234355" cy="2312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ko-KR" altLang="en-US" sz="1400" spc="-15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4E518D78-F33C-BDA4-6C22-60E0F5EF99BC}"/>
                </a:ext>
              </a:extLst>
            </p:cNvPr>
            <p:cNvSpPr txBox="1"/>
            <p:nvPr/>
          </p:nvSpPr>
          <p:spPr>
            <a:xfrm>
              <a:off x="7394543" y="1579667"/>
              <a:ext cx="266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>
                  <a:solidFill>
                    <a:schemeClr val="bg1"/>
                  </a:solidFill>
                </a:rPr>
                <a:t>1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054AC8F9-89F0-D608-B618-3BB2F182B24D}"/>
              </a:ext>
            </a:extLst>
          </p:cNvPr>
          <p:cNvGrpSpPr/>
          <p:nvPr/>
        </p:nvGrpSpPr>
        <p:grpSpPr>
          <a:xfrm>
            <a:off x="2045950" y="3946039"/>
            <a:ext cx="266420" cy="307777"/>
            <a:chOff x="7394543" y="1579667"/>
            <a:chExt cx="266420" cy="307777"/>
          </a:xfrm>
        </p:grpSpPr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298311A0-396C-61E6-43C1-1CD2BF12DC5F}"/>
                </a:ext>
              </a:extLst>
            </p:cNvPr>
            <p:cNvSpPr/>
            <p:nvPr/>
          </p:nvSpPr>
          <p:spPr>
            <a:xfrm>
              <a:off x="7424116" y="1598847"/>
              <a:ext cx="234355" cy="2312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ko-KR" altLang="en-US" sz="1400" spc="-15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37044E4-5A25-CCDC-7AE2-EB7E930268E4}"/>
                </a:ext>
              </a:extLst>
            </p:cNvPr>
            <p:cNvSpPr txBox="1"/>
            <p:nvPr/>
          </p:nvSpPr>
          <p:spPr>
            <a:xfrm>
              <a:off x="7394543" y="1579667"/>
              <a:ext cx="266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>
                  <a:solidFill>
                    <a:schemeClr val="bg1"/>
                  </a:solidFill>
                </a:rPr>
                <a:t>2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4FF1E933-4BAF-AA7D-D7B6-18B907AE63CE}"/>
              </a:ext>
            </a:extLst>
          </p:cNvPr>
          <p:cNvGrpSpPr/>
          <p:nvPr/>
        </p:nvGrpSpPr>
        <p:grpSpPr>
          <a:xfrm>
            <a:off x="2040776" y="4903930"/>
            <a:ext cx="266420" cy="307777"/>
            <a:chOff x="7394543" y="1579667"/>
            <a:chExt cx="266420" cy="307777"/>
          </a:xfrm>
        </p:grpSpPr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2F076D10-2EA9-6337-7309-8E8CB8E9C599}"/>
                </a:ext>
              </a:extLst>
            </p:cNvPr>
            <p:cNvSpPr/>
            <p:nvPr/>
          </p:nvSpPr>
          <p:spPr>
            <a:xfrm>
              <a:off x="7424116" y="1598847"/>
              <a:ext cx="234355" cy="2312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ko-KR" altLang="en-US" sz="1400" spc="-15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467298CA-C452-FC31-DA5A-F5B8C4DCE46C}"/>
                </a:ext>
              </a:extLst>
            </p:cNvPr>
            <p:cNvSpPr txBox="1"/>
            <p:nvPr/>
          </p:nvSpPr>
          <p:spPr>
            <a:xfrm>
              <a:off x="7394543" y="1579667"/>
              <a:ext cx="266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>
                  <a:solidFill>
                    <a:schemeClr val="bg1"/>
                  </a:solidFill>
                </a:rPr>
                <a:t>3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B50F094D-FB99-0C91-202C-2D733880C912}"/>
              </a:ext>
            </a:extLst>
          </p:cNvPr>
          <p:cNvGrpSpPr/>
          <p:nvPr/>
        </p:nvGrpSpPr>
        <p:grpSpPr>
          <a:xfrm>
            <a:off x="6757524" y="3488271"/>
            <a:ext cx="266420" cy="307777"/>
            <a:chOff x="7394543" y="1579667"/>
            <a:chExt cx="266420" cy="307777"/>
          </a:xfrm>
        </p:grpSpPr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4CA85D64-2BC0-BFA9-1E99-7CBE26B8E702}"/>
                </a:ext>
              </a:extLst>
            </p:cNvPr>
            <p:cNvSpPr/>
            <p:nvPr/>
          </p:nvSpPr>
          <p:spPr>
            <a:xfrm>
              <a:off x="7424116" y="1598847"/>
              <a:ext cx="234355" cy="2312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ko-KR" altLang="en-US" sz="1400" spc="-15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EA0F4C0-847E-1AFA-A010-84BE12980976}"/>
                </a:ext>
              </a:extLst>
            </p:cNvPr>
            <p:cNvSpPr txBox="1"/>
            <p:nvPr/>
          </p:nvSpPr>
          <p:spPr>
            <a:xfrm>
              <a:off x="7394543" y="1579667"/>
              <a:ext cx="266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>
                  <a:solidFill>
                    <a:schemeClr val="bg1"/>
                  </a:solidFill>
                </a:rPr>
                <a:t>4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1AA1DCFB-610F-264A-85A6-FD56FE3D7488}"/>
              </a:ext>
            </a:extLst>
          </p:cNvPr>
          <p:cNvSpPr/>
          <p:nvPr/>
        </p:nvSpPr>
        <p:spPr>
          <a:xfrm>
            <a:off x="7145459" y="3470744"/>
            <a:ext cx="224473" cy="307777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128E3D-3B70-DBC5-29F1-046670A7DF70}"/>
              </a:ext>
            </a:extLst>
          </p:cNvPr>
          <p:cNvSpPr txBox="1"/>
          <p:nvPr/>
        </p:nvSpPr>
        <p:spPr>
          <a:xfrm>
            <a:off x="2296258" y="2076691"/>
            <a:ext cx="9060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ko-KR" altLang="en-US" dirty="0" err="1"/>
              <a:t>풋살장</a:t>
            </a:r>
            <a:r>
              <a:rPr lang="ko-KR" altLang="en-US" dirty="0"/>
              <a:t> 예약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E622D3-9C9C-2D9E-7AA8-21FFCB8A4C79}"/>
              </a:ext>
            </a:extLst>
          </p:cNvPr>
          <p:cNvSpPr txBox="1"/>
          <p:nvPr/>
        </p:nvSpPr>
        <p:spPr>
          <a:xfrm>
            <a:off x="4482889" y="2076690"/>
            <a:ext cx="796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FA TEAM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C80CAE-59DF-420D-A72D-C6983C66DDDC}"/>
              </a:ext>
            </a:extLst>
          </p:cNvPr>
          <p:cNvSpPr txBox="1"/>
          <p:nvPr/>
        </p:nvSpPr>
        <p:spPr>
          <a:xfrm>
            <a:off x="6515120" y="2076691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Chatbot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3D2147E-35E2-CBF1-9EB3-D6CDD5E86974}"/>
              </a:ext>
            </a:extLst>
          </p:cNvPr>
          <p:cNvSpPr txBox="1"/>
          <p:nvPr/>
        </p:nvSpPr>
        <p:spPr>
          <a:xfrm>
            <a:off x="4379831" y="2369323"/>
            <a:ext cx="9843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Team Match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A8F9A15-05D5-F64C-1518-46B586FF2175}"/>
              </a:ext>
            </a:extLst>
          </p:cNvPr>
          <p:cNvSpPr txBox="1"/>
          <p:nvPr/>
        </p:nvSpPr>
        <p:spPr>
          <a:xfrm>
            <a:off x="3277287" y="2369323"/>
            <a:ext cx="8993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Team Story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5C9FD29-AAD1-138F-4B50-4BE2BC591716}"/>
              </a:ext>
            </a:extLst>
          </p:cNvPr>
          <p:cNvSpPr txBox="1"/>
          <p:nvPr/>
        </p:nvSpPr>
        <p:spPr>
          <a:xfrm>
            <a:off x="5567334" y="2369323"/>
            <a:ext cx="7876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solidFill>
                  <a:schemeClr val="accent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My Team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789799-EF48-48CF-E298-66518B2AF3D2}"/>
              </a:ext>
            </a:extLst>
          </p:cNvPr>
          <p:cNvSpPr txBox="1"/>
          <p:nvPr/>
        </p:nvSpPr>
        <p:spPr>
          <a:xfrm>
            <a:off x="7841819" y="1569025"/>
            <a:ext cx="7360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ko-KR" altLang="en-US" dirty="0"/>
              <a:t>홍길동님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234583C0-53A0-8C5C-669C-68D2D7FB2B48}"/>
              </a:ext>
            </a:extLst>
          </p:cNvPr>
          <p:cNvGrpSpPr/>
          <p:nvPr/>
        </p:nvGrpSpPr>
        <p:grpSpPr>
          <a:xfrm>
            <a:off x="8517537" y="1519556"/>
            <a:ext cx="326367" cy="326367"/>
            <a:chOff x="12487836" y="2521850"/>
            <a:chExt cx="381000" cy="381000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B4E52FDE-2FED-EAAC-0845-C424A448E6A9}"/>
                </a:ext>
              </a:extLst>
            </p:cNvPr>
            <p:cNvSpPr/>
            <p:nvPr/>
          </p:nvSpPr>
          <p:spPr>
            <a:xfrm>
              <a:off x="12487836" y="2521850"/>
              <a:ext cx="381000" cy="381000"/>
            </a:xfrm>
            <a:prstGeom prst="ellipse">
              <a:avLst/>
            </a:prstGeom>
            <a:solidFill>
              <a:srgbClr val="D1D1D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" name="그림 10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598F1231-591E-D54B-BA0B-C3C0D2ABD79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543698" y="2579140"/>
              <a:ext cx="266420" cy="2664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7181980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0A21B2AC-30E9-7902-CB48-60870211AD35}"/>
              </a:ext>
            </a:extLst>
          </p:cNvPr>
          <p:cNvSpPr/>
          <p:nvPr/>
        </p:nvSpPr>
        <p:spPr>
          <a:xfrm>
            <a:off x="270164" y="1375320"/>
            <a:ext cx="8820048" cy="532131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55A051A1-CAC1-F9DA-3E29-266997D10A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2070678"/>
              </p:ext>
            </p:extLst>
          </p:nvPr>
        </p:nvGraphicFramePr>
        <p:xfrm>
          <a:off x="270164" y="183921"/>
          <a:ext cx="11668991" cy="10422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00598">
                  <a:extLst>
                    <a:ext uri="{9D8B030D-6E8A-4147-A177-3AD203B41FA5}">
                      <a16:colId xmlns:a16="http://schemas.microsoft.com/office/drawing/2014/main" val="606125545"/>
                    </a:ext>
                  </a:extLst>
                </a:gridCol>
                <a:gridCol w="10168393">
                  <a:extLst>
                    <a:ext uri="{9D8B030D-6E8A-4147-A177-3AD203B41FA5}">
                      <a16:colId xmlns:a16="http://schemas.microsoft.com/office/drawing/2014/main" val="3285815456"/>
                    </a:ext>
                  </a:extLst>
                </a:gridCol>
              </a:tblGrid>
              <a:tr h="34740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400" kern="1200" spc="-150" dirty="0" err="1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화면명</a:t>
                      </a:r>
                      <a:endParaRPr lang="ko-KR" altLang="en-US" sz="14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FA TEAM &gt; My Team &gt; </a:t>
                      </a:r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팀 생성</a:t>
                      </a:r>
                      <a:r>
                        <a:rPr lang="en-US" altLang="ko-KR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_</a:t>
                      </a:r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상단</a:t>
                      </a:r>
                      <a:endParaRPr lang="en-US" altLang="ko-KR" sz="14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3594915"/>
                  </a:ext>
                </a:extLst>
              </a:tr>
              <a:tr h="34740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참고 요구사항 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4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2421481"/>
                  </a:ext>
                </a:extLst>
              </a:tr>
              <a:tr h="34740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비고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작성자</a:t>
                      </a:r>
                      <a:r>
                        <a:rPr lang="en-US" altLang="ko-KR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: </a:t>
                      </a:r>
                      <a:r>
                        <a:rPr lang="ko-KR" altLang="en-US" sz="1400" kern="1200" spc="-150" dirty="0" err="1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손명준</a:t>
                      </a:r>
                      <a:endParaRPr lang="ko-KR" altLang="en-US" sz="14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5619919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EC8CC74C-0593-602D-2512-0FEAED5F6C61}"/>
              </a:ext>
            </a:extLst>
          </p:cNvPr>
          <p:cNvSpPr/>
          <p:nvPr/>
        </p:nvSpPr>
        <p:spPr>
          <a:xfrm>
            <a:off x="510072" y="1485898"/>
            <a:ext cx="1059873" cy="4572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spc="-150" dirty="0">
                <a:solidFill>
                  <a:schemeClr val="tx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Football Agora</a:t>
            </a:r>
            <a:endParaRPr lang="ko-KR" altLang="en-US" sz="1400" spc="-150" dirty="0">
              <a:solidFill>
                <a:schemeClr val="tx1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74E9220-9A8E-796A-5283-AB05F6EB48D5}"/>
              </a:ext>
            </a:extLst>
          </p:cNvPr>
          <p:cNvSpPr txBox="1"/>
          <p:nvPr/>
        </p:nvSpPr>
        <p:spPr>
          <a:xfrm>
            <a:off x="12676908" y="790544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글씨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FA2B98D-937D-EB84-9177-90EBEDA5ADA1}"/>
              </a:ext>
            </a:extLst>
          </p:cNvPr>
          <p:cNvSpPr txBox="1"/>
          <p:nvPr/>
        </p:nvSpPr>
        <p:spPr>
          <a:xfrm>
            <a:off x="12676908" y="1178121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ko-KR" altLang="en-US" dirty="0"/>
              <a:t>글씨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0048DF-D0E8-A5B3-C141-D51F728A3521}"/>
              </a:ext>
            </a:extLst>
          </p:cNvPr>
          <p:cNvSpPr txBox="1"/>
          <p:nvPr/>
        </p:nvSpPr>
        <p:spPr>
          <a:xfrm>
            <a:off x="2296258" y="2076691"/>
            <a:ext cx="9060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ko-KR" altLang="en-US" dirty="0" err="1"/>
              <a:t>풋살장</a:t>
            </a:r>
            <a:r>
              <a:rPr lang="ko-KR" altLang="en-US" dirty="0"/>
              <a:t> 예약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884991-7EED-19E7-3202-3BA4D8279AA4}"/>
              </a:ext>
            </a:extLst>
          </p:cNvPr>
          <p:cNvSpPr txBox="1"/>
          <p:nvPr/>
        </p:nvSpPr>
        <p:spPr>
          <a:xfrm>
            <a:off x="4482889" y="2076690"/>
            <a:ext cx="796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FA TEAM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E1515A-1B57-426F-D110-6103821DA977}"/>
              </a:ext>
            </a:extLst>
          </p:cNvPr>
          <p:cNvSpPr txBox="1"/>
          <p:nvPr/>
        </p:nvSpPr>
        <p:spPr>
          <a:xfrm>
            <a:off x="6515120" y="2076691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Chatbot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C4975BE-39A3-072A-BE56-93D1F3F94834}"/>
              </a:ext>
            </a:extLst>
          </p:cNvPr>
          <p:cNvSpPr txBox="1"/>
          <p:nvPr/>
        </p:nvSpPr>
        <p:spPr>
          <a:xfrm>
            <a:off x="4379831" y="2369323"/>
            <a:ext cx="9843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Team Match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5B303E7-5BBA-595B-700E-88951F11C929}"/>
              </a:ext>
            </a:extLst>
          </p:cNvPr>
          <p:cNvSpPr txBox="1"/>
          <p:nvPr/>
        </p:nvSpPr>
        <p:spPr>
          <a:xfrm>
            <a:off x="3277287" y="2369323"/>
            <a:ext cx="8993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Team Story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ADBDC10-645D-3508-0665-773EAFCE4294}"/>
              </a:ext>
            </a:extLst>
          </p:cNvPr>
          <p:cNvSpPr txBox="1"/>
          <p:nvPr/>
        </p:nvSpPr>
        <p:spPr>
          <a:xfrm>
            <a:off x="5567334" y="2369323"/>
            <a:ext cx="7876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solidFill>
                  <a:schemeClr val="accent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My Team</a:t>
            </a:r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4CCE61D2-7C94-4D77-D409-8757551F3C62}"/>
              </a:ext>
            </a:extLst>
          </p:cNvPr>
          <p:cNvGrpSpPr/>
          <p:nvPr/>
        </p:nvGrpSpPr>
        <p:grpSpPr>
          <a:xfrm>
            <a:off x="1199748" y="5721642"/>
            <a:ext cx="3342605" cy="771910"/>
            <a:chOff x="1199748" y="5296773"/>
            <a:chExt cx="3342605" cy="77191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E9567EF-61C7-8777-352A-1F869B060543}"/>
                </a:ext>
              </a:extLst>
            </p:cNvPr>
            <p:cNvSpPr txBox="1"/>
            <p:nvPr/>
          </p:nvSpPr>
          <p:spPr>
            <a:xfrm>
              <a:off x="1199748" y="5296773"/>
              <a:ext cx="19750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ko-KR" altLang="en-US" dirty="0"/>
                <a:t>활동 요일 </a:t>
              </a:r>
              <a:r>
                <a:rPr lang="en-US" altLang="ko-KR" dirty="0"/>
                <a:t>(</a:t>
              </a:r>
              <a:r>
                <a:rPr lang="ko-KR" altLang="en-US" dirty="0"/>
                <a:t>중복 선택 가능</a:t>
              </a:r>
              <a:r>
                <a:rPr lang="en-US" altLang="ko-KR" dirty="0"/>
                <a:t>)</a:t>
              </a:r>
              <a:endParaRPr lang="ko-KR" altLang="en-US" dirty="0"/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1EB38F72-1A36-175E-CCBA-D573DD3C95DB}"/>
                </a:ext>
              </a:extLst>
            </p:cNvPr>
            <p:cNvGrpSpPr/>
            <p:nvPr/>
          </p:nvGrpSpPr>
          <p:grpSpPr>
            <a:xfrm>
              <a:off x="1356293" y="5745373"/>
              <a:ext cx="3186060" cy="323310"/>
              <a:chOff x="1356293" y="5735106"/>
              <a:chExt cx="3186060" cy="323310"/>
            </a:xfrm>
          </p:grpSpPr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922DD713-D238-6208-B646-6D6AB6B5A6DF}"/>
                  </a:ext>
                </a:extLst>
              </p:cNvPr>
              <p:cNvSpPr/>
              <p:nvPr/>
            </p:nvSpPr>
            <p:spPr>
              <a:xfrm>
                <a:off x="1356293" y="5735106"/>
                <a:ext cx="323310" cy="3233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500" dirty="0">
                    <a:solidFill>
                      <a:schemeClr val="tx1"/>
                    </a:solidFill>
                    <a:latin typeface="KoPubWorld돋움체 Light" panose="020B0600000101010101" charset="-127"/>
                    <a:ea typeface="KoPubWorld돋움체 Light" panose="020B0600000101010101" charset="-127"/>
                    <a:cs typeface="KoPubWorld돋움체 Light" panose="020B0600000101010101" charset="-127"/>
                  </a:rPr>
                  <a:t>월</a:t>
                </a:r>
              </a:p>
            </p:txBody>
          </p:sp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DC664174-6162-A5BB-262A-2AA298211232}"/>
                  </a:ext>
                </a:extLst>
              </p:cNvPr>
              <p:cNvSpPr/>
              <p:nvPr/>
            </p:nvSpPr>
            <p:spPr>
              <a:xfrm>
                <a:off x="1833418" y="5735106"/>
                <a:ext cx="323310" cy="3233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500" dirty="0">
                    <a:solidFill>
                      <a:schemeClr val="tx1"/>
                    </a:solidFill>
                    <a:latin typeface="KoPubWorld돋움체 Light" panose="020B0600000101010101" charset="-127"/>
                    <a:ea typeface="KoPubWorld돋움체 Light" panose="020B0600000101010101" charset="-127"/>
                    <a:cs typeface="KoPubWorld돋움체 Light" panose="020B0600000101010101" charset="-127"/>
                  </a:rPr>
                  <a:t>화</a:t>
                </a:r>
              </a:p>
            </p:txBody>
          </p:sp>
          <p:sp>
            <p:nvSpPr>
              <p:cNvPr id="28" name="타원 27">
                <a:extLst>
                  <a:ext uri="{FF2B5EF4-FFF2-40B4-BE49-F238E27FC236}">
                    <a16:creationId xmlns:a16="http://schemas.microsoft.com/office/drawing/2014/main" id="{32702899-0A2B-CDA8-91A9-2CB2DE4583C5}"/>
                  </a:ext>
                </a:extLst>
              </p:cNvPr>
              <p:cNvSpPr/>
              <p:nvPr/>
            </p:nvSpPr>
            <p:spPr>
              <a:xfrm>
                <a:off x="2310543" y="5735106"/>
                <a:ext cx="323310" cy="3233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500" dirty="0">
                    <a:solidFill>
                      <a:schemeClr val="tx1"/>
                    </a:solidFill>
                    <a:latin typeface="KoPubWorld돋움체 Light" panose="020B0600000101010101" charset="-127"/>
                    <a:ea typeface="KoPubWorld돋움체 Light" panose="020B0600000101010101" charset="-127"/>
                    <a:cs typeface="KoPubWorld돋움체 Light" panose="020B0600000101010101" charset="-127"/>
                  </a:rPr>
                  <a:t>수</a:t>
                </a:r>
              </a:p>
            </p:txBody>
          </p:sp>
          <p:sp>
            <p:nvSpPr>
              <p:cNvPr id="29" name="타원 28">
                <a:extLst>
                  <a:ext uri="{FF2B5EF4-FFF2-40B4-BE49-F238E27FC236}">
                    <a16:creationId xmlns:a16="http://schemas.microsoft.com/office/drawing/2014/main" id="{4378E5B7-D9B0-EC81-663C-9DFC22B7E440}"/>
                  </a:ext>
                </a:extLst>
              </p:cNvPr>
              <p:cNvSpPr/>
              <p:nvPr/>
            </p:nvSpPr>
            <p:spPr>
              <a:xfrm>
                <a:off x="2787668" y="5735106"/>
                <a:ext cx="323310" cy="3233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500" dirty="0">
                    <a:solidFill>
                      <a:schemeClr val="tx1"/>
                    </a:solidFill>
                    <a:latin typeface="KoPubWorld돋움체 Light" panose="020B0600000101010101" charset="-127"/>
                    <a:ea typeface="KoPubWorld돋움체 Light" panose="020B0600000101010101" charset="-127"/>
                    <a:cs typeface="KoPubWorld돋움체 Light" panose="020B0600000101010101" charset="-127"/>
                  </a:rPr>
                  <a:t>목</a:t>
                </a:r>
              </a:p>
            </p:txBody>
          </p:sp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38553B8D-6093-6A70-0085-348AC3445FCE}"/>
                  </a:ext>
                </a:extLst>
              </p:cNvPr>
              <p:cNvSpPr/>
              <p:nvPr/>
            </p:nvSpPr>
            <p:spPr>
              <a:xfrm>
                <a:off x="3264793" y="5735106"/>
                <a:ext cx="323310" cy="3233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500" dirty="0">
                    <a:solidFill>
                      <a:schemeClr val="tx1"/>
                    </a:solidFill>
                    <a:latin typeface="KoPubWorld돋움체 Light" panose="020B0600000101010101" charset="-127"/>
                    <a:ea typeface="KoPubWorld돋움체 Light" panose="020B0600000101010101" charset="-127"/>
                    <a:cs typeface="KoPubWorld돋움체 Light" panose="020B0600000101010101" charset="-127"/>
                  </a:rPr>
                  <a:t>금</a:t>
                </a:r>
              </a:p>
            </p:txBody>
          </p:sp>
          <p:sp>
            <p:nvSpPr>
              <p:cNvPr id="31" name="타원 30">
                <a:extLst>
                  <a:ext uri="{FF2B5EF4-FFF2-40B4-BE49-F238E27FC236}">
                    <a16:creationId xmlns:a16="http://schemas.microsoft.com/office/drawing/2014/main" id="{1BE1A555-1A6D-6128-5C9E-D1F2F7C1FAD8}"/>
                  </a:ext>
                </a:extLst>
              </p:cNvPr>
              <p:cNvSpPr/>
              <p:nvPr/>
            </p:nvSpPr>
            <p:spPr>
              <a:xfrm>
                <a:off x="3741918" y="5735106"/>
                <a:ext cx="323310" cy="3233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500" dirty="0">
                    <a:solidFill>
                      <a:schemeClr val="tx1"/>
                    </a:solidFill>
                    <a:latin typeface="KoPubWorld돋움체 Light" panose="020B0600000101010101" charset="-127"/>
                    <a:ea typeface="KoPubWorld돋움체 Light" panose="020B0600000101010101" charset="-127"/>
                    <a:cs typeface="KoPubWorld돋움체 Light" panose="020B0600000101010101" charset="-127"/>
                  </a:rPr>
                  <a:t>토</a:t>
                </a:r>
              </a:p>
            </p:txBody>
          </p:sp>
          <p:sp>
            <p:nvSpPr>
              <p:cNvPr id="32" name="타원 31">
                <a:extLst>
                  <a:ext uri="{FF2B5EF4-FFF2-40B4-BE49-F238E27FC236}">
                    <a16:creationId xmlns:a16="http://schemas.microsoft.com/office/drawing/2014/main" id="{24A9F8E2-2F82-9D5C-E2BF-182BB06C2EF1}"/>
                  </a:ext>
                </a:extLst>
              </p:cNvPr>
              <p:cNvSpPr/>
              <p:nvPr/>
            </p:nvSpPr>
            <p:spPr>
              <a:xfrm>
                <a:off x="4219043" y="5735106"/>
                <a:ext cx="323310" cy="3233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500" dirty="0">
                    <a:solidFill>
                      <a:schemeClr val="tx1"/>
                    </a:solidFill>
                    <a:latin typeface="KoPubWorld돋움체 Light" panose="020B0600000101010101" charset="-127"/>
                    <a:ea typeface="KoPubWorld돋움체 Light" panose="020B0600000101010101" charset="-127"/>
                    <a:cs typeface="KoPubWorld돋움체 Light" panose="020B0600000101010101" charset="-127"/>
                  </a:rPr>
                  <a:t>일</a:t>
                </a:r>
              </a:p>
            </p:txBody>
          </p:sp>
        </p:grp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55745E63-32D9-88F5-AB72-82B82CE50C72}"/>
              </a:ext>
            </a:extLst>
          </p:cNvPr>
          <p:cNvGrpSpPr/>
          <p:nvPr/>
        </p:nvGrpSpPr>
        <p:grpSpPr>
          <a:xfrm>
            <a:off x="4838070" y="5721642"/>
            <a:ext cx="3436023" cy="826670"/>
            <a:chOff x="4838070" y="5296773"/>
            <a:chExt cx="3436023" cy="826670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4682B05-1D29-7940-A6DC-58F1EDC1F25F}"/>
                </a:ext>
              </a:extLst>
            </p:cNvPr>
            <p:cNvSpPr txBox="1"/>
            <p:nvPr/>
          </p:nvSpPr>
          <p:spPr>
            <a:xfrm>
              <a:off x="4838070" y="5296773"/>
              <a:ext cx="19750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ko-KR" altLang="en-US" dirty="0"/>
                <a:t>주 활동시간대 </a:t>
              </a:r>
              <a:r>
                <a:rPr lang="en-US" altLang="ko-KR" dirty="0"/>
                <a:t>(</a:t>
              </a:r>
              <a:r>
                <a:rPr lang="ko-KR" altLang="en-US" dirty="0" err="1"/>
                <a:t>택</a:t>
              </a:r>
              <a:r>
                <a:rPr lang="en-US" altLang="ko-KR" dirty="0"/>
                <a:t>1)</a:t>
              </a:r>
              <a:endParaRPr lang="ko-KR" altLang="en-US" dirty="0"/>
            </a:p>
          </p:txBody>
        </p: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037535AB-FD9A-82F5-CDE3-9AC804514DE0}"/>
                </a:ext>
              </a:extLst>
            </p:cNvPr>
            <p:cNvGrpSpPr/>
            <p:nvPr/>
          </p:nvGrpSpPr>
          <p:grpSpPr>
            <a:xfrm>
              <a:off x="4940175" y="5690613"/>
              <a:ext cx="3333918" cy="432830"/>
              <a:chOff x="4940175" y="5690613"/>
              <a:chExt cx="3333918" cy="432830"/>
            </a:xfrm>
          </p:grpSpPr>
          <p:sp>
            <p:nvSpPr>
              <p:cNvPr id="38" name="사각형: 둥근 모서리 37">
                <a:extLst>
                  <a:ext uri="{FF2B5EF4-FFF2-40B4-BE49-F238E27FC236}">
                    <a16:creationId xmlns:a16="http://schemas.microsoft.com/office/drawing/2014/main" id="{EC44D31C-8A66-FB2B-582D-76DB8A20993D}"/>
                  </a:ext>
                </a:extLst>
              </p:cNvPr>
              <p:cNvSpPr/>
              <p:nvPr/>
            </p:nvSpPr>
            <p:spPr>
              <a:xfrm>
                <a:off x="4940175" y="5690613"/>
                <a:ext cx="727470" cy="43283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  <a:latin typeface="KoPubWorld돋움체 Light" panose="020B0600000101010101" charset="-127"/>
                    <a:ea typeface="KoPubWorld돋움체 Light" panose="020B0600000101010101" charset="-127"/>
                    <a:cs typeface="KoPubWorld돋움체 Light" panose="020B0600000101010101" charset="-127"/>
                  </a:rPr>
                  <a:t>아침</a:t>
                </a:r>
                <a:endParaRPr lang="en-US" altLang="ko-KR" sz="1000" dirty="0">
                  <a:solidFill>
                    <a:schemeClr val="tx1"/>
                  </a:solidFill>
                  <a:latin typeface="KoPubWorld돋움체 Light" panose="020B0600000101010101" charset="-127"/>
                  <a:ea typeface="KoPubWorld돋움체 Light" panose="020B0600000101010101" charset="-127"/>
                  <a:cs typeface="KoPubWorld돋움체 Light" panose="020B0600000101010101" charset="-127"/>
                </a:endParaRPr>
              </a:p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  <a:latin typeface="KoPubWorld돋움체 Light" panose="020B0600000101010101" charset="-127"/>
                    <a:ea typeface="KoPubWorld돋움체 Light" panose="020B0600000101010101" charset="-127"/>
                    <a:cs typeface="KoPubWorld돋움체 Light" panose="020B0600000101010101" charset="-127"/>
                  </a:rPr>
                  <a:t>6-10</a:t>
                </a:r>
                <a:r>
                  <a:rPr lang="ko-KR" altLang="en-US" sz="1000" dirty="0">
                    <a:solidFill>
                      <a:schemeClr val="tx1"/>
                    </a:solidFill>
                    <a:latin typeface="KoPubWorld돋움체 Light" panose="020B0600000101010101" charset="-127"/>
                    <a:ea typeface="KoPubWorld돋움체 Light" panose="020B0600000101010101" charset="-127"/>
                    <a:cs typeface="KoPubWorld돋움체 Light" panose="020B0600000101010101" charset="-127"/>
                  </a:rPr>
                  <a:t>시</a:t>
                </a:r>
              </a:p>
            </p:txBody>
          </p:sp>
          <p:sp>
            <p:nvSpPr>
              <p:cNvPr id="39" name="사각형: 둥근 모서리 38">
                <a:extLst>
                  <a:ext uri="{FF2B5EF4-FFF2-40B4-BE49-F238E27FC236}">
                    <a16:creationId xmlns:a16="http://schemas.microsoft.com/office/drawing/2014/main" id="{BA39BD69-C0D4-D9B3-3774-F11B00874118}"/>
                  </a:ext>
                </a:extLst>
              </p:cNvPr>
              <p:cNvSpPr/>
              <p:nvPr/>
            </p:nvSpPr>
            <p:spPr>
              <a:xfrm>
                <a:off x="5808991" y="5690613"/>
                <a:ext cx="727470" cy="43283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  <a:latin typeface="KoPubWorld돋움체 Light" panose="020B0600000101010101" charset="-127"/>
                    <a:ea typeface="KoPubWorld돋움체 Light" panose="020B0600000101010101" charset="-127"/>
                    <a:cs typeface="KoPubWorld돋움체 Light" panose="020B0600000101010101" charset="-127"/>
                  </a:rPr>
                  <a:t>낮</a:t>
                </a:r>
                <a:endParaRPr lang="en-US" altLang="ko-KR" sz="1000" dirty="0">
                  <a:solidFill>
                    <a:schemeClr val="tx1"/>
                  </a:solidFill>
                  <a:latin typeface="KoPubWorld돋움체 Light" panose="020B0600000101010101" charset="-127"/>
                  <a:ea typeface="KoPubWorld돋움체 Light" panose="020B0600000101010101" charset="-127"/>
                  <a:cs typeface="KoPubWorld돋움체 Light" panose="020B0600000101010101" charset="-127"/>
                </a:endParaRPr>
              </a:p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  <a:latin typeface="KoPubWorld돋움체 Light" panose="020B0600000101010101" charset="-127"/>
                    <a:ea typeface="KoPubWorld돋움체 Light" panose="020B0600000101010101" charset="-127"/>
                    <a:cs typeface="KoPubWorld돋움체 Light" panose="020B0600000101010101" charset="-127"/>
                  </a:rPr>
                  <a:t>10-18</a:t>
                </a:r>
                <a:r>
                  <a:rPr lang="ko-KR" altLang="en-US" sz="1000" dirty="0">
                    <a:solidFill>
                      <a:schemeClr val="tx1"/>
                    </a:solidFill>
                    <a:latin typeface="KoPubWorld돋움체 Light" panose="020B0600000101010101" charset="-127"/>
                    <a:ea typeface="KoPubWorld돋움체 Light" panose="020B0600000101010101" charset="-127"/>
                    <a:cs typeface="KoPubWorld돋움체 Light" panose="020B0600000101010101" charset="-127"/>
                  </a:rPr>
                  <a:t>시</a:t>
                </a:r>
              </a:p>
            </p:txBody>
          </p:sp>
          <p:sp>
            <p:nvSpPr>
              <p:cNvPr id="48" name="사각형: 둥근 모서리 47">
                <a:extLst>
                  <a:ext uri="{FF2B5EF4-FFF2-40B4-BE49-F238E27FC236}">
                    <a16:creationId xmlns:a16="http://schemas.microsoft.com/office/drawing/2014/main" id="{5543BD01-04D5-90A3-BDFF-E859EBE8017D}"/>
                  </a:ext>
                </a:extLst>
              </p:cNvPr>
              <p:cNvSpPr/>
              <p:nvPr/>
            </p:nvSpPr>
            <p:spPr>
              <a:xfrm>
                <a:off x="6677807" y="5690613"/>
                <a:ext cx="727470" cy="43283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  <a:latin typeface="KoPubWorld돋움체 Light" panose="020B0600000101010101" charset="-127"/>
                    <a:ea typeface="KoPubWorld돋움체 Light" panose="020B0600000101010101" charset="-127"/>
                    <a:cs typeface="KoPubWorld돋움체 Light" panose="020B0600000101010101" charset="-127"/>
                  </a:rPr>
                  <a:t>저녁</a:t>
                </a:r>
                <a:endParaRPr lang="en-US" altLang="ko-KR" sz="1000" dirty="0">
                  <a:solidFill>
                    <a:schemeClr val="tx1"/>
                  </a:solidFill>
                  <a:latin typeface="KoPubWorld돋움체 Light" panose="020B0600000101010101" charset="-127"/>
                  <a:ea typeface="KoPubWorld돋움체 Light" panose="020B0600000101010101" charset="-127"/>
                  <a:cs typeface="KoPubWorld돋움체 Light" panose="020B0600000101010101" charset="-127"/>
                </a:endParaRPr>
              </a:p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  <a:latin typeface="KoPubWorld돋움체 Light" panose="020B0600000101010101" charset="-127"/>
                    <a:ea typeface="KoPubWorld돋움체 Light" panose="020B0600000101010101" charset="-127"/>
                    <a:cs typeface="KoPubWorld돋움체 Light" panose="020B0600000101010101" charset="-127"/>
                  </a:rPr>
                  <a:t>18-24</a:t>
                </a:r>
                <a:r>
                  <a:rPr lang="ko-KR" altLang="en-US" sz="1000" dirty="0">
                    <a:solidFill>
                      <a:schemeClr val="tx1"/>
                    </a:solidFill>
                    <a:latin typeface="KoPubWorld돋움체 Light" panose="020B0600000101010101" charset="-127"/>
                    <a:ea typeface="KoPubWorld돋움체 Light" panose="020B0600000101010101" charset="-127"/>
                    <a:cs typeface="KoPubWorld돋움체 Light" panose="020B0600000101010101" charset="-127"/>
                  </a:rPr>
                  <a:t>시</a:t>
                </a:r>
              </a:p>
            </p:txBody>
          </p:sp>
          <p:sp>
            <p:nvSpPr>
              <p:cNvPr id="128" name="사각형: 둥근 모서리 127">
                <a:extLst>
                  <a:ext uri="{FF2B5EF4-FFF2-40B4-BE49-F238E27FC236}">
                    <a16:creationId xmlns:a16="http://schemas.microsoft.com/office/drawing/2014/main" id="{A8C7ED8E-73B3-730D-9253-A52B7908D8C7}"/>
                  </a:ext>
                </a:extLst>
              </p:cNvPr>
              <p:cNvSpPr/>
              <p:nvPr/>
            </p:nvSpPr>
            <p:spPr>
              <a:xfrm>
                <a:off x="7546623" y="5690613"/>
                <a:ext cx="727470" cy="43283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  <a:latin typeface="KoPubWorld돋움체 Light" panose="020B0600000101010101" charset="-127"/>
                    <a:ea typeface="KoPubWorld돋움체 Light" panose="020B0600000101010101" charset="-127"/>
                    <a:cs typeface="KoPubWorld돋움체 Light" panose="020B0600000101010101" charset="-127"/>
                  </a:rPr>
                  <a:t>심야</a:t>
                </a:r>
                <a:endParaRPr lang="en-US" altLang="ko-KR" sz="1000" dirty="0">
                  <a:solidFill>
                    <a:schemeClr val="tx1"/>
                  </a:solidFill>
                  <a:latin typeface="KoPubWorld돋움체 Light" panose="020B0600000101010101" charset="-127"/>
                  <a:ea typeface="KoPubWorld돋움체 Light" panose="020B0600000101010101" charset="-127"/>
                  <a:cs typeface="KoPubWorld돋움체 Light" panose="020B0600000101010101" charset="-127"/>
                </a:endParaRPr>
              </a:p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  <a:latin typeface="KoPubWorld돋움체 Light" panose="020B0600000101010101" charset="-127"/>
                    <a:ea typeface="KoPubWorld돋움체 Light" panose="020B0600000101010101" charset="-127"/>
                    <a:cs typeface="KoPubWorld돋움체 Light" panose="020B0600000101010101" charset="-127"/>
                  </a:rPr>
                  <a:t>24-6</a:t>
                </a:r>
                <a:r>
                  <a:rPr lang="ko-KR" altLang="en-US" sz="1000" dirty="0">
                    <a:solidFill>
                      <a:schemeClr val="tx1"/>
                    </a:solidFill>
                    <a:latin typeface="KoPubWorld돋움체 Light" panose="020B0600000101010101" charset="-127"/>
                    <a:ea typeface="KoPubWorld돋움체 Light" panose="020B0600000101010101" charset="-127"/>
                    <a:cs typeface="KoPubWorld돋움체 Light" panose="020B0600000101010101" charset="-127"/>
                  </a:rPr>
                  <a:t>시</a:t>
                </a:r>
              </a:p>
            </p:txBody>
          </p:sp>
        </p:grpSp>
      </p:grp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70D5D686-31EA-10A3-DD6F-33C94D0C4948}"/>
              </a:ext>
            </a:extLst>
          </p:cNvPr>
          <p:cNvGrpSpPr/>
          <p:nvPr/>
        </p:nvGrpSpPr>
        <p:grpSpPr>
          <a:xfrm>
            <a:off x="778636" y="6016353"/>
            <a:ext cx="266420" cy="307777"/>
            <a:chOff x="7394543" y="1579667"/>
            <a:chExt cx="266420" cy="307777"/>
          </a:xfrm>
        </p:grpSpPr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FB731CE4-5407-AFE1-C379-E44602C45454}"/>
                </a:ext>
              </a:extLst>
            </p:cNvPr>
            <p:cNvSpPr/>
            <p:nvPr/>
          </p:nvSpPr>
          <p:spPr>
            <a:xfrm>
              <a:off x="7424116" y="1598847"/>
              <a:ext cx="234355" cy="2312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ko-KR" altLang="en-US" sz="1400" spc="-15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3007DDDC-AF70-18AE-F8F7-109270487D7B}"/>
                </a:ext>
              </a:extLst>
            </p:cNvPr>
            <p:cNvSpPr txBox="1"/>
            <p:nvPr/>
          </p:nvSpPr>
          <p:spPr>
            <a:xfrm>
              <a:off x="7394543" y="1579667"/>
              <a:ext cx="266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>
                  <a:solidFill>
                    <a:schemeClr val="bg1"/>
                  </a:solidFill>
                </a:rPr>
                <a:t>4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4D742186-2917-A095-A207-5D4E7C5CB8E6}"/>
              </a:ext>
            </a:extLst>
          </p:cNvPr>
          <p:cNvSpPr/>
          <p:nvPr/>
        </p:nvSpPr>
        <p:spPr>
          <a:xfrm>
            <a:off x="1218857" y="5645066"/>
            <a:ext cx="7130816" cy="951144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BC9244D8-0E6E-9B0E-31EC-480E48F9D5CD}"/>
              </a:ext>
            </a:extLst>
          </p:cNvPr>
          <p:cNvCxnSpPr>
            <a:cxnSpLocks/>
          </p:cNvCxnSpPr>
          <p:nvPr/>
        </p:nvCxnSpPr>
        <p:spPr>
          <a:xfrm>
            <a:off x="1218857" y="5204979"/>
            <a:ext cx="69411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B2852905-BA2C-37F5-0AD1-E91A10AE0476}"/>
              </a:ext>
            </a:extLst>
          </p:cNvPr>
          <p:cNvSpPr txBox="1"/>
          <p:nvPr/>
        </p:nvSpPr>
        <p:spPr>
          <a:xfrm>
            <a:off x="1199748" y="5249267"/>
            <a:ext cx="34804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ko-KR" altLang="en-US" sz="2000" dirty="0"/>
              <a:t>팀의 주 활동 시간대를 입력해주세요</a:t>
            </a:r>
          </a:p>
        </p:txBody>
      </p:sp>
      <p:sp>
        <p:nvSpPr>
          <p:cNvPr id="135" name="사각형: 둥근 모서리 134">
            <a:extLst>
              <a:ext uri="{FF2B5EF4-FFF2-40B4-BE49-F238E27FC236}">
                <a16:creationId xmlns:a16="http://schemas.microsoft.com/office/drawing/2014/main" id="{34F82265-EC31-86AD-F242-03A797273028}"/>
              </a:ext>
            </a:extLst>
          </p:cNvPr>
          <p:cNvSpPr/>
          <p:nvPr/>
        </p:nvSpPr>
        <p:spPr>
          <a:xfrm>
            <a:off x="1318277" y="4317339"/>
            <a:ext cx="1030282" cy="77600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136" name="그룹 135">
            <a:extLst>
              <a:ext uri="{FF2B5EF4-FFF2-40B4-BE49-F238E27FC236}">
                <a16:creationId xmlns:a16="http://schemas.microsoft.com/office/drawing/2014/main" id="{9231807E-A02B-BF69-51CC-993D9366C8D5}"/>
              </a:ext>
            </a:extLst>
          </p:cNvPr>
          <p:cNvGrpSpPr/>
          <p:nvPr/>
        </p:nvGrpSpPr>
        <p:grpSpPr>
          <a:xfrm>
            <a:off x="4940175" y="4071259"/>
            <a:ext cx="3206586" cy="1423903"/>
            <a:chOff x="4968629" y="1909868"/>
            <a:chExt cx="3495838" cy="1906864"/>
          </a:xfrm>
        </p:grpSpPr>
        <p:sp>
          <p:nvSpPr>
            <p:cNvPr id="137" name="사각형: 둥근 모서리 136">
              <a:extLst>
                <a:ext uri="{FF2B5EF4-FFF2-40B4-BE49-F238E27FC236}">
                  <a16:creationId xmlns:a16="http://schemas.microsoft.com/office/drawing/2014/main" id="{6F4546E8-DB49-7947-B8D6-1D88385519FB}"/>
                </a:ext>
              </a:extLst>
            </p:cNvPr>
            <p:cNvSpPr/>
            <p:nvPr/>
          </p:nvSpPr>
          <p:spPr>
            <a:xfrm>
              <a:off x="4968629" y="1909868"/>
              <a:ext cx="3495838" cy="190686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E0189737-8EF1-55E2-BC73-1F547CB0ADD3}"/>
                </a:ext>
              </a:extLst>
            </p:cNvPr>
            <p:cNvSpPr txBox="1"/>
            <p:nvPr/>
          </p:nvSpPr>
          <p:spPr>
            <a:xfrm>
              <a:off x="5128111" y="2062912"/>
              <a:ext cx="15015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ko-KR" altLang="en-US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팀 대표 이미지 변경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236DC256-365B-84D3-A2D3-1B0F837127A6}"/>
                </a:ext>
              </a:extLst>
            </p:cNvPr>
            <p:cNvSpPr txBox="1"/>
            <p:nvPr/>
          </p:nvSpPr>
          <p:spPr>
            <a:xfrm>
              <a:off x="7989039" y="2062912"/>
              <a:ext cx="2956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pPr algn="ctr"/>
              <a:r>
                <a:rPr lang="en-US" altLang="ko-KR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X</a:t>
              </a:r>
              <a:endPara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141" name="사각형: 둥근 모서리 140">
              <a:extLst>
                <a:ext uri="{FF2B5EF4-FFF2-40B4-BE49-F238E27FC236}">
                  <a16:creationId xmlns:a16="http://schemas.microsoft.com/office/drawing/2014/main" id="{660FA7B8-3DE1-60A1-F748-E97843665955}"/>
                </a:ext>
              </a:extLst>
            </p:cNvPr>
            <p:cNvSpPr/>
            <p:nvPr/>
          </p:nvSpPr>
          <p:spPr>
            <a:xfrm>
              <a:off x="5401301" y="2614816"/>
              <a:ext cx="2606223" cy="408324"/>
            </a:xfrm>
            <a:prstGeom prst="roundRect">
              <a:avLst/>
            </a:prstGeom>
            <a:solidFill>
              <a:srgbClr val="D1D1D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팀 대표 이미지 업로드</a:t>
              </a:r>
            </a:p>
          </p:txBody>
        </p:sp>
        <p:sp>
          <p:nvSpPr>
            <p:cNvPr id="142" name="사각형: 둥근 모서리 141">
              <a:extLst>
                <a:ext uri="{FF2B5EF4-FFF2-40B4-BE49-F238E27FC236}">
                  <a16:creationId xmlns:a16="http://schemas.microsoft.com/office/drawing/2014/main" id="{53E89E29-5433-6BAB-3678-FE06D326D8D4}"/>
                </a:ext>
              </a:extLst>
            </p:cNvPr>
            <p:cNvSpPr/>
            <p:nvPr/>
          </p:nvSpPr>
          <p:spPr>
            <a:xfrm>
              <a:off x="5401301" y="3139113"/>
              <a:ext cx="2606223" cy="408324"/>
            </a:xfrm>
            <a:prstGeom prst="roundRect">
              <a:avLst/>
            </a:prstGeom>
            <a:solidFill>
              <a:srgbClr val="D1D1D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기본 사진 사용</a:t>
              </a:r>
            </a:p>
          </p:txBody>
        </p:sp>
      </p:grpSp>
      <p:cxnSp>
        <p:nvCxnSpPr>
          <p:cNvPr id="143" name="연결선: 구부러짐 142">
            <a:extLst>
              <a:ext uri="{FF2B5EF4-FFF2-40B4-BE49-F238E27FC236}">
                <a16:creationId xmlns:a16="http://schemas.microsoft.com/office/drawing/2014/main" id="{C947702F-551C-DDF9-1718-F12ED3BF4C1B}"/>
              </a:ext>
            </a:extLst>
          </p:cNvPr>
          <p:cNvCxnSpPr>
            <a:cxnSpLocks/>
            <a:stCxn id="135" idx="3"/>
            <a:endCxn id="137" idx="1"/>
          </p:cNvCxnSpPr>
          <p:nvPr/>
        </p:nvCxnSpPr>
        <p:spPr>
          <a:xfrm>
            <a:off x="2348559" y="4705342"/>
            <a:ext cx="2591616" cy="77869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4" name="그룹 143">
            <a:extLst>
              <a:ext uri="{FF2B5EF4-FFF2-40B4-BE49-F238E27FC236}">
                <a16:creationId xmlns:a16="http://schemas.microsoft.com/office/drawing/2014/main" id="{F057AEED-6FD5-7CD3-3806-9D952F6537F9}"/>
              </a:ext>
            </a:extLst>
          </p:cNvPr>
          <p:cNvGrpSpPr/>
          <p:nvPr/>
        </p:nvGrpSpPr>
        <p:grpSpPr>
          <a:xfrm>
            <a:off x="4857243" y="4025759"/>
            <a:ext cx="266420" cy="307777"/>
            <a:chOff x="7394543" y="1579667"/>
            <a:chExt cx="266420" cy="307777"/>
          </a:xfrm>
        </p:grpSpPr>
        <p:sp>
          <p:nvSpPr>
            <p:cNvPr id="145" name="타원 144">
              <a:extLst>
                <a:ext uri="{FF2B5EF4-FFF2-40B4-BE49-F238E27FC236}">
                  <a16:creationId xmlns:a16="http://schemas.microsoft.com/office/drawing/2014/main" id="{2958D880-D978-D0E4-5476-99F584CEFA3E}"/>
                </a:ext>
              </a:extLst>
            </p:cNvPr>
            <p:cNvSpPr/>
            <p:nvPr/>
          </p:nvSpPr>
          <p:spPr>
            <a:xfrm>
              <a:off x="7424116" y="1598847"/>
              <a:ext cx="234355" cy="2312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ko-KR" altLang="en-US" sz="1400" spc="-15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DD9EC22A-09BC-FDC7-74E4-9DE3D195262C}"/>
                </a:ext>
              </a:extLst>
            </p:cNvPr>
            <p:cNvSpPr txBox="1"/>
            <p:nvPr/>
          </p:nvSpPr>
          <p:spPr>
            <a:xfrm>
              <a:off x="7394543" y="1579667"/>
              <a:ext cx="266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>
                  <a:solidFill>
                    <a:schemeClr val="bg1"/>
                  </a:solidFill>
                </a:rPr>
                <a:t>3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7" name="그룹 146">
            <a:extLst>
              <a:ext uri="{FF2B5EF4-FFF2-40B4-BE49-F238E27FC236}">
                <a16:creationId xmlns:a16="http://schemas.microsoft.com/office/drawing/2014/main" id="{6F9DB94E-817B-4CB2-FF2B-42E7B68858CB}"/>
              </a:ext>
            </a:extLst>
          </p:cNvPr>
          <p:cNvGrpSpPr/>
          <p:nvPr/>
        </p:nvGrpSpPr>
        <p:grpSpPr>
          <a:xfrm>
            <a:off x="881940" y="3225222"/>
            <a:ext cx="266420" cy="307777"/>
            <a:chOff x="7394543" y="1579667"/>
            <a:chExt cx="266420" cy="307777"/>
          </a:xfrm>
        </p:grpSpPr>
        <p:sp>
          <p:nvSpPr>
            <p:cNvPr id="148" name="타원 147">
              <a:extLst>
                <a:ext uri="{FF2B5EF4-FFF2-40B4-BE49-F238E27FC236}">
                  <a16:creationId xmlns:a16="http://schemas.microsoft.com/office/drawing/2014/main" id="{FDA5CE22-B1CF-15C0-517F-9D8000BACC70}"/>
                </a:ext>
              </a:extLst>
            </p:cNvPr>
            <p:cNvSpPr/>
            <p:nvPr/>
          </p:nvSpPr>
          <p:spPr>
            <a:xfrm>
              <a:off x="7424116" y="1598847"/>
              <a:ext cx="234355" cy="2312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ko-KR" altLang="en-US" sz="1400" spc="-15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24B68610-9D72-AB8E-CDAB-E450F4F5D997}"/>
                </a:ext>
              </a:extLst>
            </p:cNvPr>
            <p:cNvSpPr txBox="1"/>
            <p:nvPr/>
          </p:nvSpPr>
          <p:spPr>
            <a:xfrm>
              <a:off x="7394543" y="1579667"/>
              <a:ext cx="266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>
                  <a:solidFill>
                    <a:schemeClr val="bg1"/>
                  </a:solidFill>
                </a:rPr>
                <a:t>1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50" name="TextBox 149">
            <a:extLst>
              <a:ext uri="{FF2B5EF4-FFF2-40B4-BE49-F238E27FC236}">
                <a16:creationId xmlns:a16="http://schemas.microsoft.com/office/drawing/2014/main" id="{EF4E40B8-3BA3-441D-DCC8-23DA02901770}"/>
              </a:ext>
            </a:extLst>
          </p:cNvPr>
          <p:cNvSpPr txBox="1"/>
          <p:nvPr/>
        </p:nvSpPr>
        <p:spPr>
          <a:xfrm>
            <a:off x="1201614" y="2565782"/>
            <a:ext cx="2345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ko-KR" altLang="en-US" sz="2000" dirty="0"/>
              <a:t>팀의 이름을 정해주세요</a:t>
            </a:r>
          </a:p>
        </p:txBody>
      </p:sp>
      <p:sp>
        <p:nvSpPr>
          <p:cNvPr id="151" name="순서도: 처리 150">
            <a:extLst>
              <a:ext uri="{FF2B5EF4-FFF2-40B4-BE49-F238E27FC236}">
                <a16:creationId xmlns:a16="http://schemas.microsoft.com/office/drawing/2014/main" id="{37C1500A-F641-BE2B-DC20-C70C3D4026D4}"/>
              </a:ext>
            </a:extLst>
          </p:cNvPr>
          <p:cNvSpPr/>
          <p:nvPr/>
        </p:nvSpPr>
        <p:spPr>
          <a:xfrm>
            <a:off x="1318277" y="3240613"/>
            <a:ext cx="2465410" cy="276997"/>
          </a:xfrm>
          <a:prstGeom prst="flowChartProcess">
            <a:avLst/>
          </a:prstGeom>
          <a:solidFill>
            <a:schemeClr val="bg1"/>
          </a:solidFill>
          <a:ln w="19050">
            <a:solidFill>
              <a:srgbClr val="D1D1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최대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10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자</a:t>
            </a:r>
          </a:p>
        </p:txBody>
      </p:sp>
      <p:cxnSp>
        <p:nvCxnSpPr>
          <p:cNvPr id="152" name="직선 연결선 151">
            <a:extLst>
              <a:ext uri="{FF2B5EF4-FFF2-40B4-BE49-F238E27FC236}">
                <a16:creationId xmlns:a16="http://schemas.microsoft.com/office/drawing/2014/main" id="{C3E4E69A-1734-A21B-2E36-F82A050EEF8F}"/>
              </a:ext>
            </a:extLst>
          </p:cNvPr>
          <p:cNvCxnSpPr>
            <a:cxnSpLocks/>
          </p:cNvCxnSpPr>
          <p:nvPr/>
        </p:nvCxnSpPr>
        <p:spPr>
          <a:xfrm>
            <a:off x="1218857" y="3654972"/>
            <a:ext cx="69411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81658949-F09C-2458-D3A4-235DB779EA9C}"/>
              </a:ext>
            </a:extLst>
          </p:cNvPr>
          <p:cNvSpPr txBox="1"/>
          <p:nvPr/>
        </p:nvSpPr>
        <p:spPr>
          <a:xfrm>
            <a:off x="1218857" y="2923868"/>
            <a:ext cx="50250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ko-KR" altLang="en-US" dirty="0"/>
              <a:t>팀을 대표하는 멋진 이름을 지어주세요</a:t>
            </a:r>
            <a:r>
              <a:rPr lang="en-US" altLang="ko-KR" dirty="0"/>
              <a:t>!</a:t>
            </a:r>
            <a:endParaRPr lang="ko-KR" altLang="en-US" dirty="0"/>
          </a:p>
        </p:txBody>
      </p:sp>
      <p:grpSp>
        <p:nvGrpSpPr>
          <p:cNvPr id="154" name="그룹 153">
            <a:extLst>
              <a:ext uri="{FF2B5EF4-FFF2-40B4-BE49-F238E27FC236}">
                <a16:creationId xmlns:a16="http://schemas.microsoft.com/office/drawing/2014/main" id="{F1732FF5-E096-E621-8C5A-107B411B99AF}"/>
              </a:ext>
            </a:extLst>
          </p:cNvPr>
          <p:cNvGrpSpPr/>
          <p:nvPr/>
        </p:nvGrpSpPr>
        <p:grpSpPr>
          <a:xfrm>
            <a:off x="1171836" y="4209835"/>
            <a:ext cx="266420" cy="307777"/>
            <a:chOff x="7394543" y="1579667"/>
            <a:chExt cx="266420" cy="307777"/>
          </a:xfrm>
        </p:grpSpPr>
        <p:sp>
          <p:nvSpPr>
            <p:cNvPr id="155" name="타원 154">
              <a:extLst>
                <a:ext uri="{FF2B5EF4-FFF2-40B4-BE49-F238E27FC236}">
                  <a16:creationId xmlns:a16="http://schemas.microsoft.com/office/drawing/2014/main" id="{BDD79F45-5198-B6EC-090F-6A49B15788AE}"/>
                </a:ext>
              </a:extLst>
            </p:cNvPr>
            <p:cNvSpPr/>
            <p:nvPr/>
          </p:nvSpPr>
          <p:spPr>
            <a:xfrm>
              <a:off x="7424116" y="1598847"/>
              <a:ext cx="234355" cy="2312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ko-KR" altLang="en-US" sz="1400" spc="-15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F2B8150A-FA20-6F12-E27E-8DC4214E3439}"/>
                </a:ext>
              </a:extLst>
            </p:cNvPr>
            <p:cNvSpPr txBox="1"/>
            <p:nvPr/>
          </p:nvSpPr>
          <p:spPr>
            <a:xfrm>
              <a:off x="7394543" y="1579667"/>
              <a:ext cx="266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>
                  <a:solidFill>
                    <a:schemeClr val="bg1"/>
                  </a:solidFill>
                </a:rPr>
                <a:t>2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57" name="TextBox 156">
            <a:extLst>
              <a:ext uri="{FF2B5EF4-FFF2-40B4-BE49-F238E27FC236}">
                <a16:creationId xmlns:a16="http://schemas.microsoft.com/office/drawing/2014/main" id="{DDBB92C7-ED62-FA27-6567-BFB012F44B60}"/>
              </a:ext>
            </a:extLst>
          </p:cNvPr>
          <p:cNvSpPr txBox="1"/>
          <p:nvPr/>
        </p:nvSpPr>
        <p:spPr>
          <a:xfrm>
            <a:off x="1199748" y="3753511"/>
            <a:ext cx="28103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ko-KR" altLang="en-US" sz="2000" dirty="0"/>
              <a:t>팀 대표 이미지를 골라주세요</a:t>
            </a:r>
          </a:p>
        </p:txBody>
      </p:sp>
      <p:graphicFrame>
        <p:nvGraphicFramePr>
          <p:cNvPr id="158" name="표 157">
            <a:extLst>
              <a:ext uri="{FF2B5EF4-FFF2-40B4-BE49-F238E27FC236}">
                <a16:creationId xmlns:a16="http://schemas.microsoft.com/office/drawing/2014/main" id="{C8D53863-2E8C-6A10-AAF1-31226FA0D5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2517134"/>
              </p:ext>
            </p:extLst>
          </p:nvPr>
        </p:nvGraphicFramePr>
        <p:xfrm>
          <a:off x="9170659" y="1375320"/>
          <a:ext cx="2774553" cy="53641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3264">
                  <a:extLst>
                    <a:ext uri="{9D8B030D-6E8A-4147-A177-3AD203B41FA5}">
                      <a16:colId xmlns:a16="http://schemas.microsoft.com/office/drawing/2014/main" val="1331650476"/>
                    </a:ext>
                  </a:extLst>
                </a:gridCol>
                <a:gridCol w="2441289">
                  <a:extLst>
                    <a:ext uri="{9D8B030D-6E8A-4147-A177-3AD203B41FA5}">
                      <a16:colId xmlns:a16="http://schemas.microsoft.com/office/drawing/2014/main" val="2833282244"/>
                    </a:ext>
                  </a:extLst>
                </a:gridCol>
              </a:tblGrid>
              <a:tr h="288769">
                <a:tc gridSpan="2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기능명세서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4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949810"/>
                  </a:ext>
                </a:extLst>
              </a:tr>
              <a:tr h="779676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1</a:t>
                      </a:r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- </a:t>
                      </a:r>
                      <a:r>
                        <a:rPr lang="ko-KR" altLang="en-US" sz="12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필수 입력사항</a:t>
                      </a:r>
                      <a:br>
                        <a:rPr lang="en-US" altLang="ko-KR" sz="12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</a:br>
                      <a:r>
                        <a:rPr lang="en-US" altLang="ko-KR" sz="12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- </a:t>
                      </a:r>
                      <a:r>
                        <a:rPr lang="ko-KR" altLang="en-US" sz="12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인풋박스로 값을 받으며</a:t>
                      </a:r>
                      <a:r>
                        <a:rPr lang="en-US" altLang="ko-KR" sz="12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, Place Holder</a:t>
                      </a:r>
                      <a:r>
                        <a:rPr lang="ko-KR" altLang="en-US" sz="12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로 값의 범위를 안내하는 가이드 문구 표기</a:t>
                      </a:r>
                      <a:br>
                        <a:rPr lang="en-US" altLang="ko-KR" sz="12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</a:br>
                      <a:r>
                        <a:rPr lang="en-US" altLang="ko-KR" sz="12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- </a:t>
                      </a:r>
                      <a:r>
                        <a:rPr lang="ko-KR" altLang="en-US" sz="12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최대 </a:t>
                      </a:r>
                      <a:r>
                        <a:rPr lang="en-US" altLang="ko-KR" sz="12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10</a:t>
                      </a:r>
                      <a:r>
                        <a:rPr lang="ko-KR" altLang="en-US" sz="12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자</a:t>
                      </a:r>
                      <a:r>
                        <a:rPr lang="en-US" altLang="ko-KR" sz="12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, </a:t>
                      </a:r>
                      <a:r>
                        <a:rPr lang="ko-KR" altLang="en-US" sz="12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특수문자 </a:t>
                      </a:r>
                      <a:r>
                        <a:rPr lang="en-US" altLang="ko-KR" sz="12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‘_’</a:t>
                      </a:r>
                      <a:r>
                        <a:rPr lang="ko-KR" altLang="en-US" sz="12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만 가능</a:t>
                      </a:r>
                      <a:r>
                        <a:rPr lang="en-US" altLang="ko-KR" sz="12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, </a:t>
                      </a:r>
                      <a:r>
                        <a:rPr lang="ko-KR" altLang="en-US" sz="12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공백 불가</a:t>
                      </a:r>
                      <a:endParaRPr lang="en-US" altLang="ko-KR" sz="12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8995814"/>
                  </a:ext>
                </a:extLst>
              </a:tr>
              <a:tr h="634011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2</a:t>
                      </a:r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altLang="ko-KR" sz="1200" dirty="0"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  <a:sym typeface="Arial"/>
                        </a:rPr>
                        <a:t>-</a:t>
                      </a:r>
                      <a:r>
                        <a:rPr lang="ko-KR" altLang="en-US" sz="1200" dirty="0"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  <a:sym typeface="Arial"/>
                        </a:rPr>
                        <a:t>팀 대표 사진 선택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altLang="ko-KR" sz="1200" dirty="0"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  <a:sym typeface="Arial"/>
                        </a:rPr>
                        <a:t>- </a:t>
                      </a:r>
                      <a:r>
                        <a:rPr lang="ko-KR" altLang="en-US" sz="1200" dirty="0"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  <a:sym typeface="Arial"/>
                        </a:rPr>
                        <a:t>클릭 시</a:t>
                      </a:r>
                      <a:r>
                        <a:rPr lang="en-US" altLang="ko-KR" sz="1200" dirty="0"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  <a:sym typeface="Arial"/>
                        </a:rPr>
                        <a:t>, 2</a:t>
                      </a:r>
                      <a:r>
                        <a:rPr lang="ko-KR" altLang="en-US" sz="1200" dirty="0"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  <a:sym typeface="Arial"/>
                        </a:rPr>
                        <a:t>번 대표 사진 선택 </a:t>
                      </a:r>
                      <a:r>
                        <a:rPr lang="ko-KR" altLang="en-US" sz="1200" dirty="0" err="1"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  <a:sym typeface="Arial"/>
                        </a:rPr>
                        <a:t>모달</a:t>
                      </a:r>
                      <a:r>
                        <a:rPr lang="ko-KR" altLang="en-US" sz="1200" dirty="0"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  <a:sym typeface="Arial"/>
                        </a:rPr>
                        <a:t> 창 출력</a:t>
                      </a:r>
                      <a:endParaRPr lang="ko-KR" altLang="en-US" sz="1200" u="none" strike="noStrike" cap="none" dirty="0">
                        <a:solidFill>
                          <a:srgbClr val="FF0000"/>
                        </a:solidFill>
                        <a:latin typeface="KoPubWorld돋움체 Light" panose="020B0600000101010101" charset="-127"/>
                        <a:ea typeface="KoPubWorld돋움체 Light" panose="020B0600000101010101" charset="-127"/>
                        <a:cs typeface="KoPubWorld돋움체 Light" panose="020B0600000101010101" charset="-127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835992"/>
                  </a:ext>
                </a:extLst>
              </a:tr>
              <a:tr h="1974273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3</a:t>
                      </a:r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dirty="0"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  <a:sym typeface="Arial"/>
                        </a:rPr>
                        <a:t>-</a:t>
                      </a:r>
                      <a:r>
                        <a:rPr lang="ko-KR" altLang="en-US" sz="1200" dirty="0"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  <a:sym typeface="Arial"/>
                        </a:rPr>
                        <a:t>대표 사진 </a:t>
                      </a:r>
                      <a:r>
                        <a:rPr lang="ko-KR" altLang="en-US" sz="1200" dirty="0" err="1"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  <a:sym typeface="Arial"/>
                        </a:rPr>
                        <a:t>모달</a:t>
                      </a:r>
                      <a:r>
                        <a:rPr lang="ko-KR" altLang="en-US" sz="1200" dirty="0"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  <a:sym typeface="Arial"/>
                        </a:rPr>
                        <a:t> 창 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dirty="0"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  <a:sym typeface="Arial"/>
                        </a:rPr>
                        <a:t>- </a:t>
                      </a:r>
                      <a:r>
                        <a:rPr lang="ko-KR" altLang="en-US" sz="1200" dirty="0"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  <a:sym typeface="Arial"/>
                        </a:rPr>
                        <a:t>기본 이미지 사용 </a:t>
                      </a:r>
                      <a:r>
                        <a:rPr lang="en-US" altLang="ko-KR" sz="1200" dirty="0"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  <a:sym typeface="Arial"/>
                        </a:rPr>
                        <a:t>/ </a:t>
                      </a:r>
                      <a:r>
                        <a:rPr lang="ko-KR" altLang="en-US" sz="1200" dirty="0"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  <a:sym typeface="Arial"/>
                        </a:rPr>
                        <a:t>사진 업로드 중 선택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dirty="0"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  <a:sym typeface="Arial"/>
                        </a:rPr>
                        <a:t>- </a:t>
                      </a:r>
                      <a:r>
                        <a:rPr lang="ko-KR" altLang="en-US" sz="1200" dirty="0"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  <a:sym typeface="Arial"/>
                        </a:rPr>
                        <a:t>기본 이미지 사용 선택 시</a:t>
                      </a:r>
                      <a:r>
                        <a:rPr lang="en-US" altLang="ko-KR" sz="1200" dirty="0"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  <a:sym typeface="Arial"/>
                        </a:rPr>
                        <a:t>, </a:t>
                      </a:r>
                      <a:r>
                        <a:rPr lang="ko-KR" altLang="en-US" sz="1200" dirty="0"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  <a:sym typeface="Arial"/>
                        </a:rPr>
                        <a:t>데이터베이스에 업로드 되어 있는 기본 이미지 정보들을 가져온 후</a:t>
                      </a:r>
                      <a:r>
                        <a:rPr lang="en-US" altLang="ko-KR" sz="1200" dirty="0"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  <a:sym typeface="Arial"/>
                        </a:rPr>
                        <a:t>, </a:t>
                      </a:r>
                      <a:r>
                        <a:rPr lang="ko-KR" altLang="en-US" sz="1200" dirty="0"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  <a:sym typeface="Arial"/>
                        </a:rPr>
                        <a:t>제공 </a:t>
                      </a:r>
                      <a:r>
                        <a:rPr lang="en-US" altLang="ko-KR" sz="1200" dirty="0"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  <a:sym typeface="Arial"/>
                        </a:rPr>
                        <a:t>/ </a:t>
                      </a:r>
                      <a:r>
                        <a:rPr lang="ko-KR" altLang="en-US" sz="1200" dirty="0"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  <a:sym typeface="Arial"/>
                        </a:rPr>
                        <a:t>선택한 이미지 정보는 데이터베이스에 저장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dirty="0"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  <a:sym typeface="Arial"/>
                        </a:rPr>
                        <a:t>- </a:t>
                      </a:r>
                      <a:r>
                        <a:rPr lang="ko-KR" altLang="en-US" sz="1200" dirty="0"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  <a:sym typeface="Arial"/>
                        </a:rPr>
                        <a:t>사진 업로드 선택 시</a:t>
                      </a:r>
                      <a:r>
                        <a:rPr lang="en-US" altLang="ko-KR" sz="1200" dirty="0"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  <a:sym typeface="Arial"/>
                        </a:rPr>
                        <a:t>, </a:t>
                      </a:r>
                      <a:r>
                        <a:rPr lang="ko-KR" altLang="en-US" sz="1200" dirty="0"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  <a:sym typeface="Arial"/>
                        </a:rPr>
                        <a:t>사진 정보를 받은 후</a:t>
                      </a:r>
                      <a:r>
                        <a:rPr lang="en-US" altLang="ko-KR" sz="1200" dirty="0"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  <a:sym typeface="Arial"/>
                        </a:rPr>
                        <a:t>, </a:t>
                      </a:r>
                      <a:r>
                        <a:rPr lang="ko-KR" altLang="en-US" sz="1200" dirty="0"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  <a:sym typeface="Arial"/>
                        </a:rPr>
                        <a:t>이미지 정보를 데이터베이스 저장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852588"/>
                  </a:ext>
                </a:extLst>
              </a:tr>
              <a:tr h="1622031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4</a:t>
                      </a:r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dirty="0"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  <a:sym typeface="Arial"/>
                        </a:rPr>
                        <a:t>-</a:t>
                      </a:r>
                      <a:r>
                        <a:rPr lang="ko-KR" altLang="en-US" sz="1200" dirty="0"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  <a:sym typeface="Arial"/>
                        </a:rPr>
                        <a:t>주 활동 시간대 정보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dirty="0"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  <a:sym typeface="Arial"/>
                        </a:rPr>
                        <a:t>-</a:t>
                      </a:r>
                      <a:r>
                        <a:rPr lang="ko-KR" altLang="en-US" sz="1200" dirty="0"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  <a:sym typeface="Arial"/>
                        </a:rPr>
                        <a:t>주 활동 요일</a:t>
                      </a:r>
                      <a:r>
                        <a:rPr lang="en-US" altLang="ko-KR" sz="1200" dirty="0"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  <a:sym typeface="Arial"/>
                        </a:rPr>
                        <a:t>(</a:t>
                      </a:r>
                      <a:r>
                        <a:rPr lang="ko-KR" altLang="en-US" sz="1200" dirty="0"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  <a:sym typeface="Arial"/>
                        </a:rPr>
                        <a:t>중복 선택 가능</a:t>
                      </a:r>
                      <a:r>
                        <a:rPr lang="en-US" altLang="ko-KR" sz="1200" dirty="0"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  <a:sym typeface="Arial"/>
                        </a:rPr>
                        <a:t>)</a:t>
                      </a:r>
                      <a:endParaRPr lang="ko-KR" altLang="en-US" sz="1200" dirty="0">
                        <a:latin typeface="KoPubWorld돋움체 Light" panose="020B0600000101010101" charset="-127"/>
                        <a:ea typeface="KoPubWorld돋움체 Light" panose="020B0600000101010101" charset="-127"/>
                        <a:cs typeface="KoPubWorld돋움체 Light" panose="020B0600000101010101" charset="-127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dirty="0"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  <a:sym typeface="Arial"/>
                        </a:rPr>
                        <a:t>-</a:t>
                      </a:r>
                      <a:r>
                        <a:rPr lang="ko-KR" altLang="en-US" sz="1200" dirty="0"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  <a:sym typeface="Arial"/>
                        </a:rPr>
                        <a:t>주 활동 시간대</a:t>
                      </a:r>
                      <a:r>
                        <a:rPr lang="en-US" altLang="ko-KR" sz="1200" dirty="0"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  <a:sym typeface="Arial"/>
                        </a:rPr>
                        <a:t>(</a:t>
                      </a:r>
                      <a:r>
                        <a:rPr lang="ko-KR" altLang="en-US" sz="1200" dirty="0" err="1"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  <a:sym typeface="Arial"/>
                        </a:rPr>
                        <a:t>택</a:t>
                      </a:r>
                      <a:r>
                        <a:rPr lang="en-US" altLang="ko-KR" sz="1200" dirty="0"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  <a:sym typeface="Arial"/>
                        </a:rPr>
                        <a:t>1) </a:t>
                      </a:r>
                      <a:endParaRPr lang="ko-KR" altLang="en-US" sz="1200" dirty="0">
                        <a:latin typeface="KoPubWorld돋움체 Light" panose="020B0600000101010101" charset="-127"/>
                        <a:ea typeface="KoPubWorld돋움체 Light" panose="020B0600000101010101" charset="-127"/>
                        <a:cs typeface="KoPubWorld돋움체 Light" panose="020B0600000101010101" charset="-127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dirty="0"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  <a:sym typeface="Arial"/>
                        </a:rPr>
                        <a:t>- </a:t>
                      </a:r>
                      <a:r>
                        <a:rPr lang="ko-KR" altLang="en-US" sz="1200" dirty="0"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  <a:sym typeface="Arial"/>
                        </a:rPr>
                        <a:t>선택 시 색 채우기 효과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939718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EC1BE511-6AB2-AD6F-3C84-9398B977A358}"/>
              </a:ext>
            </a:extLst>
          </p:cNvPr>
          <p:cNvSpPr txBox="1"/>
          <p:nvPr/>
        </p:nvSpPr>
        <p:spPr>
          <a:xfrm>
            <a:off x="7841819" y="1569025"/>
            <a:ext cx="7360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ko-KR" altLang="en-US" dirty="0"/>
              <a:t>홍길동님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4A07271C-EC07-5F61-795F-8B2628955522}"/>
              </a:ext>
            </a:extLst>
          </p:cNvPr>
          <p:cNvGrpSpPr/>
          <p:nvPr/>
        </p:nvGrpSpPr>
        <p:grpSpPr>
          <a:xfrm>
            <a:off x="8517537" y="1519556"/>
            <a:ext cx="326367" cy="326367"/>
            <a:chOff x="12487836" y="2521850"/>
            <a:chExt cx="381000" cy="381000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0D14379B-215F-63C9-BA83-44A1B9FE7D0A}"/>
                </a:ext>
              </a:extLst>
            </p:cNvPr>
            <p:cNvSpPr/>
            <p:nvPr/>
          </p:nvSpPr>
          <p:spPr>
            <a:xfrm>
              <a:off x="12487836" y="2521850"/>
              <a:ext cx="381000" cy="381000"/>
            </a:xfrm>
            <a:prstGeom prst="ellipse">
              <a:avLst/>
            </a:prstGeom>
            <a:solidFill>
              <a:srgbClr val="D1D1D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" name="그림 12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E27AF7EB-A2F2-19EF-4025-E31BE885F2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543698" y="2579140"/>
              <a:ext cx="266420" cy="2664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0710987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0A21B2AC-30E9-7902-CB48-60870211AD35}"/>
              </a:ext>
            </a:extLst>
          </p:cNvPr>
          <p:cNvSpPr/>
          <p:nvPr/>
        </p:nvSpPr>
        <p:spPr>
          <a:xfrm>
            <a:off x="270164" y="1375320"/>
            <a:ext cx="8820048" cy="532131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55A051A1-CAC1-F9DA-3E29-266997D10A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6529446"/>
              </p:ext>
            </p:extLst>
          </p:nvPr>
        </p:nvGraphicFramePr>
        <p:xfrm>
          <a:off x="270164" y="183921"/>
          <a:ext cx="11668991" cy="10422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00598">
                  <a:extLst>
                    <a:ext uri="{9D8B030D-6E8A-4147-A177-3AD203B41FA5}">
                      <a16:colId xmlns:a16="http://schemas.microsoft.com/office/drawing/2014/main" val="606125545"/>
                    </a:ext>
                  </a:extLst>
                </a:gridCol>
                <a:gridCol w="10168393">
                  <a:extLst>
                    <a:ext uri="{9D8B030D-6E8A-4147-A177-3AD203B41FA5}">
                      <a16:colId xmlns:a16="http://schemas.microsoft.com/office/drawing/2014/main" val="3285815456"/>
                    </a:ext>
                  </a:extLst>
                </a:gridCol>
              </a:tblGrid>
              <a:tr h="34740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400" kern="1200" spc="-150" dirty="0" err="1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화면명</a:t>
                      </a:r>
                      <a:endParaRPr lang="ko-KR" altLang="en-US" sz="14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FA TEAM &gt; My Team &gt;  </a:t>
                      </a:r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팀 생성</a:t>
                      </a:r>
                      <a:r>
                        <a:rPr lang="en-US" altLang="ko-KR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_</a:t>
                      </a:r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중단</a:t>
                      </a:r>
                      <a:endParaRPr lang="en-US" altLang="ko-KR" sz="14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3594915"/>
                  </a:ext>
                </a:extLst>
              </a:tr>
              <a:tr h="34740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참고 요구사항 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4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2421481"/>
                  </a:ext>
                </a:extLst>
              </a:tr>
              <a:tr h="34740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비고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작성자</a:t>
                      </a:r>
                      <a:r>
                        <a:rPr lang="en-US" altLang="ko-KR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: </a:t>
                      </a:r>
                      <a:r>
                        <a:rPr lang="ko-KR" altLang="en-US" sz="1400" kern="1200" spc="-150" dirty="0" err="1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손명준</a:t>
                      </a:r>
                      <a:endParaRPr lang="ko-KR" altLang="en-US" sz="14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5619919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EC8CC74C-0593-602D-2512-0FEAED5F6C61}"/>
              </a:ext>
            </a:extLst>
          </p:cNvPr>
          <p:cNvSpPr/>
          <p:nvPr/>
        </p:nvSpPr>
        <p:spPr>
          <a:xfrm>
            <a:off x="510072" y="1485898"/>
            <a:ext cx="1059873" cy="4572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spc="-150" dirty="0">
                <a:solidFill>
                  <a:schemeClr val="tx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Football Agora</a:t>
            </a:r>
            <a:endParaRPr lang="ko-KR" altLang="en-US" sz="1400" spc="-150" dirty="0">
              <a:solidFill>
                <a:schemeClr val="tx1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74E9220-9A8E-796A-5283-AB05F6EB48D5}"/>
              </a:ext>
            </a:extLst>
          </p:cNvPr>
          <p:cNvSpPr txBox="1"/>
          <p:nvPr/>
        </p:nvSpPr>
        <p:spPr>
          <a:xfrm>
            <a:off x="12676908" y="790544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글씨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FA2B98D-937D-EB84-9177-90EBEDA5ADA1}"/>
              </a:ext>
            </a:extLst>
          </p:cNvPr>
          <p:cNvSpPr txBox="1"/>
          <p:nvPr/>
        </p:nvSpPr>
        <p:spPr>
          <a:xfrm>
            <a:off x="12676908" y="1178121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ko-KR" altLang="en-US" dirty="0"/>
              <a:t>글씨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C623FB-0F65-38EC-C177-94BD592EFC09}"/>
              </a:ext>
            </a:extLst>
          </p:cNvPr>
          <p:cNvSpPr txBox="1"/>
          <p:nvPr/>
        </p:nvSpPr>
        <p:spPr>
          <a:xfrm>
            <a:off x="2296258" y="2076691"/>
            <a:ext cx="9060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ko-KR" altLang="en-US" dirty="0" err="1"/>
              <a:t>풋살장</a:t>
            </a:r>
            <a:r>
              <a:rPr lang="ko-KR" altLang="en-US" dirty="0"/>
              <a:t> 예약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221D8C-2015-CEA7-DA01-01062CAE96E7}"/>
              </a:ext>
            </a:extLst>
          </p:cNvPr>
          <p:cNvSpPr txBox="1"/>
          <p:nvPr/>
        </p:nvSpPr>
        <p:spPr>
          <a:xfrm>
            <a:off x="4482889" y="2076690"/>
            <a:ext cx="796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FA TEAM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AC0CB5-F99D-6E2C-4B27-6553D7A447C9}"/>
              </a:ext>
            </a:extLst>
          </p:cNvPr>
          <p:cNvSpPr txBox="1"/>
          <p:nvPr/>
        </p:nvSpPr>
        <p:spPr>
          <a:xfrm>
            <a:off x="6515120" y="2076691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Chatbot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F3101F-3868-6ECE-75B1-49A66880DCBF}"/>
              </a:ext>
            </a:extLst>
          </p:cNvPr>
          <p:cNvSpPr txBox="1"/>
          <p:nvPr/>
        </p:nvSpPr>
        <p:spPr>
          <a:xfrm>
            <a:off x="4379831" y="2369323"/>
            <a:ext cx="9843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Team Match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AA98C84-12B2-B76D-981A-EC5EAF0BB6F8}"/>
              </a:ext>
            </a:extLst>
          </p:cNvPr>
          <p:cNvSpPr txBox="1"/>
          <p:nvPr/>
        </p:nvSpPr>
        <p:spPr>
          <a:xfrm>
            <a:off x="3277287" y="2369323"/>
            <a:ext cx="8993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Team Story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E9CB8A6-15B6-61C3-7E8F-A89CFED76193}"/>
              </a:ext>
            </a:extLst>
          </p:cNvPr>
          <p:cNvSpPr txBox="1"/>
          <p:nvPr/>
        </p:nvSpPr>
        <p:spPr>
          <a:xfrm>
            <a:off x="5567334" y="2369323"/>
            <a:ext cx="7876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solidFill>
                  <a:schemeClr val="accent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My Team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71AEFC-F89B-5ED6-E3F5-EEFADEC6968E}"/>
              </a:ext>
            </a:extLst>
          </p:cNvPr>
          <p:cNvSpPr txBox="1"/>
          <p:nvPr/>
        </p:nvSpPr>
        <p:spPr>
          <a:xfrm>
            <a:off x="1230301" y="2749363"/>
            <a:ext cx="43011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ko-KR" altLang="en-US" sz="2000" dirty="0"/>
              <a:t>주로 활동하시는 지역과 구장을 선택해주세요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9209679-9715-8594-EA3A-648783E356C8}"/>
              </a:ext>
            </a:extLst>
          </p:cNvPr>
          <p:cNvCxnSpPr>
            <a:cxnSpLocks/>
          </p:cNvCxnSpPr>
          <p:nvPr/>
        </p:nvCxnSpPr>
        <p:spPr>
          <a:xfrm>
            <a:off x="1209621" y="4338463"/>
            <a:ext cx="69411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646C8719-9B64-BD8F-13E4-F28407964FB2}"/>
              </a:ext>
            </a:extLst>
          </p:cNvPr>
          <p:cNvGrpSpPr/>
          <p:nvPr/>
        </p:nvGrpSpPr>
        <p:grpSpPr>
          <a:xfrm>
            <a:off x="870576" y="3429000"/>
            <a:ext cx="5766023" cy="682403"/>
            <a:chOff x="1146307" y="4493401"/>
            <a:chExt cx="5766023" cy="682403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10342639-CFCE-BDF6-ECE3-52B2EEEEEC94}"/>
                </a:ext>
              </a:extLst>
            </p:cNvPr>
            <p:cNvGrpSpPr/>
            <p:nvPr/>
          </p:nvGrpSpPr>
          <p:grpSpPr>
            <a:xfrm>
              <a:off x="1146307" y="4659381"/>
              <a:ext cx="266420" cy="307777"/>
              <a:chOff x="7394543" y="1579667"/>
              <a:chExt cx="266420" cy="307777"/>
            </a:xfrm>
          </p:grpSpPr>
          <p:sp>
            <p:nvSpPr>
              <p:cNvPr id="32" name="타원 31">
                <a:extLst>
                  <a:ext uri="{FF2B5EF4-FFF2-40B4-BE49-F238E27FC236}">
                    <a16:creationId xmlns:a16="http://schemas.microsoft.com/office/drawing/2014/main" id="{98BD91CD-E5F4-C287-9628-EE28BB97D633}"/>
                  </a:ext>
                </a:extLst>
              </p:cNvPr>
              <p:cNvSpPr/>
              <p:nvPr/>
            </p:nvSpPr>
            <p:spPr>
              <a:xfrm>
                <a:off x="7424116" y="1598847"/>
                <a:ext cx="234355" cy="231256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:endParaRPr lang="ko-KR" altLang="en-US" sz="1400" spc="-150" dirty="0">
                  <a:solidFill>
                    <a:schemeClr val="bg1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endParaRP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3C707FA-E6E9-D3DD-AE5B-E629A964E009}"/>
                  </a:ext>
                </a:extLst>
              </p:cNvPr>
              <p:cNvSpPr txBox="1"/>
              <p:nvPr/>
            </p:nvSpPr>
            <p:spPr>
              <a:xfrm>
                <a:off x="7394543" y="1579667"/>
                <a:ext cx="26642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>
                  <a:defRPr sz="1400" spc="-150"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defRPr>
                </a:lvl1pPr>
              </a:lstStyle>
              <a:p>
                <a:r>
                  <a:rPr lang="en-US" altLang="ko-KR" dirty="0">
                    <a:solidFill>
                      <a:schemeClr val="bg1"/>
                    </a:solidFill>
                  </a:rPr>
                  <a:t>1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4" name="순서도: 처리 13">
              <a:extLst>
                <a:ext uri="{FF2B5EF4-FFF2-40B4-BE49-F238E27FC236}">
                  <a16:creationId xmlns:a16="http://schemas.microsoft.com/office/drawing/2014/main" id="{A3EE4F03-1DE9-8FE9-3F27-BD4CD0028F94}"/>
                </a:ext>
              </a:extLst>
            </p:cNvPr>
            <p:cNvSpPr/>
            <p:nvPr/>
          </p:nvSpPr>
          <p:spPr>
            <a:xfrm>
              <a:off x="1609164" y="4830358"/>
              <a:ext cx="1080000" cy="273600"/>
            </a:xfrm>
            <a:prstGeom prst="flowChartProcess">
              <a:avLst/>
            </a:prstGeom>
            <a:solidFill>
              <a:schemeClr val="bg1"/>
            </a:solidFill>
            <a:ln w="19050">
              <a:solidFill>
                <a:srgbClr val="D1D1D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KoPubWorld돋움체 Light" panose="020B0600000101010101" charset="-127"/>
                  <a:ea typeface="KoPubWorld돋움체 Light" panose="020B0600000101010101" charset="-127"/>
                  <a:cs typeface="KoPubWorld돋움체 Light" panose="020B0600000101010101" charset="-127"/>
                </a:rPr>
                <a:t>서울       ▼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C547317-06B3-574C-24A0-2225064123D8}"/>
                </a:ext>
              </a:extLst>
            </p:cNvPr>
            <p:cNvSpPr txBox="1"/>
            <p:nvPr/>
          </p:nvSpPr>
          <p:spPr>
            <a:xfrm>
              <a:off x="1558889" y="4506677"/>
              <a:ext cx="4562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ko-KR" altLang="en-US" sz="1200" dirty="0">
                  <a:latin typeface="KoPubWorld돋움체 Light" panose="020B0600000101010101" charset="-127"/>
                  <a:ea typeface="KoPubWorld돋움체 Light" panose="020B0600000101010101" charset="-127"/>
                  <a:cs typeface="KoPubWorld돋움체 Light" panose="020B0600000101010101" charset="-127"/>
                </a:rPr>
                <a:t>도시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BD2EDF6-1096-34E8-BF17-6242E6468E0C}"/>
                </a:ext>
              </a:extLst>
            </p:cNvPr>
            <p:cNvSpPr txBox="1"/>
            <p:nvPr/>
          </p:nvSpPr>
          <p:spPr>
            <a:xfrm>
              <a:off x="2962916" y="4506050"/>
              <a:ext cx="6731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ko-KR" altLang="en-US" sz="1200" dirty="0">
                  <a:latin typeface="KoPubWorld돋움체 Light" panose="020B0600000101010101" charset="-127"/>
                  <a:ea typeface="KoPubWorld돋움체 Light" panose="020B0600000101010101" charset="-127"/>
                  <a:cs typeface="KoPubWorld돋움체 Light" panose="020B0600000101010101" charset="-127"/>
                </a:rPr>
                <a:t>지역구</a:t>
              </a:r>
            </a:p>
          </p:txBody>
        </p:sp>
        <p:sp>
          <p:nvSpPr>
            <p:cNvPr id="24" name="순서도: 처리 23">
              <a:extLst>
                <a:ext uri="{FF2B5EF4-FFF2-40B4-BE49-F238E27FC236}">
                  <a16:creationId xmlns:a16="http://schemas.microsoft.com/office/drawing/2014/main" id="{594F554C-B7AD-3F22-ABFB-6EFBCA0D8C2B}"/>
                </a:ext>
              </a:extLst>
            </p:cNvPr>
            <p:cNvSpPr/>
            <p:nvPr/>
          </p:nvSpPr>
          <p:spPr>
            <a:xfrm>
              <a:off x="2967127" y="4830358"/>
              <a:ext cx="1080000" cy="273600"/>
            </a:xfrm>
            <a:prstGeom prst="flowChartProcess">
              <a:avLst/>
            </a:prstGeom>
            <a:solidFill>
              <a:schemeClr val="bg1"/>
            </a:solidFill>
            <a:ln w="19050">
              <a:solidFill>
                <a:srgbClr val="D1D1D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KoPubWorld돋움체 Light" panose="020B0600000101010101" charset="-127"/>
                  <a:ea typeface="KoPubWorld돋움체 Light" panose="020B0600000101010101" charset="-127"/>
                  <a:cs typeface="KoPubWorld돋움체 Light" panose="020B0600000101010101" charset="-127"/>
                </a:rPr>
                <a:t>서초구       ▼</a:t>
              </a: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8462CFA5-5B9C-DE37-3488-C9642DDEAD44}"/>
                </a:ext>
              </a:extLst>
            </p:cNvPr>
            <p:cNvSpPr/>
            <p:nvPr/>
          </p:nvSpPr>
          <p:spPr>
            <a:xfrm>
              <a:off x="1558890" y="4493401"/>
              <a:ext cx="5353440" cy="682403"/>
            </a:xfrm>
            <a:prstGeom prst="rect">
              <a:avLst/>
            </a:prstGeom>
            <a:noFill/>
            <a:ln w="1270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C410F41-B907-32FB-B2A6-B81DEF9670BC}"/>
                </a:ext>
              </a:extLst>
            </p:cNvPr>
            <p:cNvSpPr txBox="1"/>
            <p:nvPr/>
          </p:nvSpPr>
          <p:spPr>
            <a:xfrm>
              <a:off x="4770158" y="4526519"/>
              <a:ext cx="10402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ko-KR" altLang="en-US" sz="1200" dirty="0">
                  <a:latin typeface="KoPubWorld돋움체 Light" panose="020B0600000101010101" charset="-127"/>
                  <a:ea typeface="KoPubWorld돋움체 Light" panose="020B0600000101010101" charset="-127"/>
                  <a:cs typeface="KoPubWorld돋움체 Light" panose="020B0600000101010101" charset="-127"/>
                </a:rPr>
                <a:t>주 활동 구장</a:t>
              </a:r>
            </a:p>
          </p:txBody>
        </p:sp>
        <p:sp>
          <p:nvSpPr>
            <p:cNvPr id="31" name="순서도: 처리 30">
              <a:extLst>
                <a:ext uri="{FF2B5EF4-FFF2-40B4-BE49-F238E27FC236}">
                  <a16:creationId xmlns:a16="http://schemas.microsoft.com/office/drawing/2014/main" id="{B14E10AA-593B-F97D-08CE-DB48763CF35E}"/>
                </a:ext>
              </a:extLst>
            </p:cNvPr>
            <p:cNvSpPr/>
            <p:nvPr/>
          </p:nvSpPr>
          <p:spPr>
            <a:xfrm>
              <a:off x="4842419" y="4830358"/>
              <a:ext cx="1925365" cy="273600"/>
            </a:xfrm>
            <a:prstGeom prst="flowChartProcess">
              <a:avLst/>
            </a:prstGeom>
            <a:solidFill>
              <a:schemeClr val="bg1"/>
            </a:solidFill>
            <a:ln w="19050">
              <a:solidFill>
                <a:srgbClr val="D1D1D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KoPubWorld돋움체 Light" panose="020B0600000101010101" charset="-127"/>
                  <a:ea typeface="KoPubWorld돋움체 Light" panose="020B0600000101010101" charset="-127"/>
                  <a:cs typeface="KoPubWorld돋움체 Light" panose="020B0600000101010101" charset="-127"/>
                </a:rPr>
                <a:t>서초종합체육관 실외 </a:t>
              </a:r>
              <a:r>
                <a:rPr lang="ko-KR" altLang="en-US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KoPubWorld돋움체 Light" panose="020B0600000101010101" charset="-127"/>
                  <a:ea typeface="KoPubWorld돋움체 Light" panose="020B0600000101010101" charset="-127"/>
                  <a:cs typeface="KoPubWorld돋움체 Light" panose="020B0600000101010101" charset="-127"/>
                </a:rPr>
                <a:t>풋살장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ECE550FE-183C-0D62-AB20-2691390D3989}"/>
              </a:ext>
            </a:extLst>
          </p:cNvPr>
          <p:cNvSpPr txBox="1"/>
          <p:nvPr/>
        </p:nvSpPr>
        <p:spPr>
          <a:xfrm>
            <a:off x="1230301" y="4557542"/>
            <a:ext cx="32207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ko-KR" altLang="en-US" sz="2000" dirty="0"/>
              <a:t>팀의 나이대와 성별을 알려주세요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DFD4931-2FC3-6BFE-E7E7-3A034F4D1C63}"/>
              </a:ext>
            </a:extLst>
          </p:cNvPr>
          <p:cNvSpPr txBox="1"/>
          <p:nvPr/>
        </p:nvSpPr>
        <p:spPr>
          <a:xfrm>
            <a:off x="1283158" y="5002047"/>
            <a:ext cx="19750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ko-KR" altLang="en-US" dirty="0"/>
              <a:t>주요 </a:t>
            </a:r>
            <a:r>
              <a:rPr lang="ko-KR" altLang="en-US" dirty="0" err="1"/>
              <a:t>나이대</a:t>
            </a:r>
            <a:r>
              <a:rPr lang="en-US" altLang="ko-KR" dirty="0"/>
              <a:t> (</a:t>
            </a:r>
            <a:r>
              <a:rPr lang="ko-KR" altLang="en-US" dirty="0" err="1"/>
              <a:t>택</a:t>
            </a:r>
            <a:r>
              <a:rPr lang="en-US" altLang="ko-KR" dirty="0"/>
              <a:t> 1)</a:t>
            </a:r>
            <a:endParaRPr lang="ko-KR" altLang="en-US" dirty="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B7DFB9BE-4412-AB53-AB32-7BB723BD6B95}"/>
              </a:ext>
            </a:extLst>
          </p:cNvPr>
          <p:cNvSpPr/>
          <p:nvPr/>
        </p:nvSpPr>
        <p:spPr>
          <a:xfrm>
            <a:off x="1339505" y="5347452"/>
            <a:ext cx="727470" cy="34236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10</a:t>
            </a:r>
            <a:r>
              <a:rPr lang="ko-KR" altLang="en-US" sz="1000" dirty="0">
                <a:solidFill>
                  <a:schemeClr val="tx1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대</a:t>
            </a: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FBC05371-D6C3-A3E7-41BE-3826AD1A9546}"/>
              </a:ext>
            </a:extLst>
          </p:cNvPr>
          <p:cNvSpPr/>
          <p:nvPr/>
        </p:nvSpPr>
        <p:spPr>
          <a:xfrm>
            <a:off x="2208321" y="5347452"/>
            <a:ext cx="727470" cy="34236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20</a:t>
            </a:r>
            <a:r>
              <a:rPr lang="ko-KR" altLang="en-US" sz="1000" dirty="0">
                <a:solidFill>
                  <a:schemeClr val="tx1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대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624F158E-1EA7-5004-FF7B-7589DC60E83A}"/>
              </a:ext>
            </a:extLst>
          </p:cNvPr>
          <p:cNvSpPr/>
          <p:nvPr/>
        </p:nvSpPr>
        <p:spPr>
          <a:xfrm>
            <a:off x="3077137" y="5347453"/>
            <a:ext cx="727470" cy="34236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30</a:t>
            </a:r>
            <a:r>
              <a:rPr lang="ko-KR" altLang="en-US" sz="1000" dirty="0">
                <a:solidFill>
                  <a:schemeClr val="tx1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대</a:t>
            </a: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143AD49C-E214-DBA3-FAB5-E52660B7A270}"/>
              </a:ext>
            </a:extLst>
          </p:cNvPr>
          <p:cNvSpPr/>
          <p:nvPr/>
        </p:nvSpPr>
        <p:spPr>
          <a:xfrm>
            <a:off x="3945953" y="5347452"/>
            <a:ext cx="727470" cy="34236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40</a:t>
            </a:r>
            <a:r>
              <a:rPr lang="ko-KR" altLang="en-US" sz="1000" dirty="0">
                <a:solidFill>
                  <a:schemeClr val="tx1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대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EDEE31D2-A572-A3A2-7899-8EF84241AC57}"/>
              </a:ext>
            </a:extLst>
          </p:cNvPr>
          <p:cNvSpPr/>
          <p:nvPr/>
        </p:nvSpPr>
        <p:spPr>
          <a:xfrm>
            <a:off x="1333433" y="5770616"/>
            <a:ext cx="727470" cy="342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50</a:t>
            </a:r>
            <a:r>
              <a:rPr lang="ko-KR" altLang="en-US" sz="1000" dirty="0">
                <a:solidFill>
                  <a:schemeClr val="tx1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대</a:t>
            </a: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E1C42187-E6DF-EFCC-92AC-A0EA002B280E}"/>
              </a:ext>
            </a:extLst>
          </p:cNvPr>
          <p:cNvSpPr/>
          <p:nvPr/>
        </p:nvSpPr>
        <p:spPr>
          <a:xfrm>
            <a:off x="2202249" y="5770616"/>
            <a:ext cx="727470" cy="342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60</a:t>
            </a:r>
            <a:r>
              <a:rPr lang="ko-KR" altLang="en-US" sz="1000" dirty="0">
                <a:solidFill>
                  <a:schemeClr val="tx1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대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B6109CAB-9A8F-C625-6677-83F940AEFE2E}"/>
              </a:ext>
            </a:extLst>
          </p:cNvPr>
          <p:cNvSpPr/>
          <p:nvPr/>
        </p:nvSpPr>
        <p:spPr>
          <a:xfrm>
            <a:off x="3071065" y="5770616"/>
            <a:ext cx="727470" cy="342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70</a:t>
            </a:r>
            <a:r>
              <a:rPr lang="ko-KR" altLang="en-US" sz="1000" dirty="0">
                <a:solidFill>
                  <a:schemeClr val="tx1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대</a:t>
            </a: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7F601AEC-A85D-53DD-1C6C-98B9CC33E43D}"/>
              </a:ext>
            </a:extLst>
          </p:cNvPr>
          <p:cNvSpPr/>
          <p:nvPr/>
        </p:nvSpPr>
        <p:spPr>
          <a:xfrm>
            <a:off x="3939881" y="5770616"/>
            <a:ext cx="727470" cy="342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80</a:t>
            </a:r>
            <a:r>
              <a:rPr lang="ko-KR" altLang="en-US" sz="1000" dirty="0">
                <a:solidFill>
                  <a:schemeClr val="tx1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대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0342D0B-2FCA-E1B9-1E13-9472BE369BFD}"/>
              </a:ext>
            </a:extLst>
          </p:cNvPr>
          <p:cNvSpPr txBox="1"/>
          <p:nvPr/>
        </p:nvSpPr>
        <p:spPr>
          <a:xfrm>
            <a:off x="5261050" y="5049264"/>
            <a:ext cx="19750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ko-KR" altLang="en-US" dirty="0"/>
              <a:t>성별 </a:t>
            </a:r>
            <a:r>
              <a:rPr lang="en-US" altLang="ko-KR" dirty="0"/>
              <a:t>(</a:t>
            </a:r>
            <a:r>
              <a:rPr lang="ko-KR" altLang="en-US" dirty="0" err="1"/>
              <a:t>택</a:t>
            </a:r>
            <a:r>
              <a:rPr lang="ko-KR" altLang="en-US" dirty="0"/>
              <a:t> </a:t>
            </a:r>
            <a:r>
              <a:rPr lang="en-US" altLang="ko-KR" dirty="0"/>
              <a:t>1)</a:t>
            </a:r>
            <a:endParaRPr lang="ko-KR" altLang="en-US" dirty="0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FD57F76A-103F-694A-88A6-A837CC760D4B}"/>
              </a:ext>
            </a:extLst>
          </p:cNvPr>
          <p:cNvSpPr/>
          <p:nvPr/>
        </p:nvSpPr>
        <p:spPr>
          <a:xfrm>
            <a:off x="5363434" y="5599434"/>
            <a:ext cx="727470" cy="34236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여성</a:t>
            </a: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CA1F8A7A-ABB5-C081-14FF-403AA342712B}"/>
              </a:ext>
            </a:extLst>
          </p:cNvPr>
          <p:cNvSpPr/>
          <p:nvPr/>
        </p:nvSpPr>
        <p:spPr>
          <a:xfrm>
            <a:off x="6232250" y="5599434"/>
            <a:ext cx="727470" cy="34236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남성</a:t>
            </a: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91A653A5-6CB2-A38A-4BC0-60F9E9ACA052}"/>
              </a:ext>
            </a:extLst>
          </p:cNvPr>
          <p:cNvSpPr/>
          <p:nvPr/>
        </p:nvSpPr>
        <p:spPr>
          <a:xfrm>
            <a:off x="7101066" y="5599435"/>
            <a:ext cx="727470" cy="34236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혼성</a:t>
            </a: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2FD7464E-4B32-3468-45A7-81754F78A377}"/>
              </a:ext>
            </a:extLst>
          </p:cNvPr>
          <p:cNvSpPr/>
          <p:nvPr/>
        </p:nvSpPr>
        <p:spPr>
          <a:xfrm>
            <a:off x="2887730" y="6244694"/>
            <a:ext cx="3584916" cy="398896"/>
          </a:xfrm>
          <a:prstGeom prst="roundRect">
            <a:avLst>
              <a:gd name="adj" fmla="val 867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KoPubWorld돋움체 Bold" panose="020B0600000101010101" charset="-127"/>
                <a:ea typeface="KoPubWorld돋움체 Bold" panose="020B0600000101010101" charset="-127"/>
                <a:cs typeface="KoPubWorld돋움체 Bold" panose="020B0600000101010101" charset="-127"/>
              </a:rPr>
              <a:t>확인</a:t>
            </a: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558E7FA7-D603-B760-5B66-885D4AE13432}"/>
              </a:ext>
            </a:extLst>
          </p:cNvPr>
          <p:cNvGrpSpPr/>
          <p:nvPr/>
        </p:nvGrpSpPr>
        <p:grpSpPr>
          <a:xfrm>
            <a:off x="2455962" y="6303506"/>
            <a:ext cx="266420" cy="307777"/>
            <a:chOff x="7394543" y="1579667"/>
            <a:chExt cx="266420" cy="307777"/>
          </a:xfrm>
        </p:grpSpPr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8DCF5354-D375-31CD-B6A0-3A6C5D50180D}"/>
                </a:ext>
              </a:extLst>
            </p:cNvPr>
            <p:cNvSpPr/>
            <p:nvPr/>
          </p:nvSpPr>
          <p:spPr>
            <a:xfrm>
              <a:off x="7424116" y="1598847"/>
              <a:ext cx="234355" cy="2312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ko-KR" altLang="en-US" sz="1400" spc="-15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83BE7047-2228-7E13-A5FE-C5BF00E9CF38}"/>
                </a:ext>
              </a:extLst>
            </p:cNvPr>
            <p:cNvSpPr txBox="1"/>
            <p:nvPr/>
          </p:nvSpPr>
          <p:spPr>
            <a:xfrm>
              <a:off x="7394543" y="1579667"/>
              <a:ext cx="266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>
                  <a:solidFill>
                    <a:schemeClr val="bg1"/>
                  </a:solidFill>
                </a:rPr>
                <a:t>3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86245F1B-8B0C-A100-0FCF-78640CD11817}"/>
              </a:ext>
            </a:extLst>
          </p:cNvPr>
          <p:cNvSpPr/>
          <p:nvPr/>
        </p:nvSpPr>
        <p:spPr>
          <a:xfrm>
            <a:off x="1199511" y="4967016"/>
            <a:ext cx="6752998" cy="1233762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5300645E-F268-62A6-5008-D279053707D8}"/>
              </a:ext>
            </a:extLst>
          </p:cNvPr>
          <p:cNvGrpSpPr/>
          <p:nvPr/>
        </p:nvGrpSpPr>
        <p:grpSpPr>
          <a:xfrm>
            <a:off x="851610" y="5482680"/>
            <a:ext cx="266420" cy="307777"/>
            <a:chOff x="7394543" y="1579667"/>
            <a:chExt cx="266420" cy="307777"/>
          </a:xfrm>
        </p:grpSpPr>
        <p:sp>
          <p:nvSpPr>
            <p:cNvPr id="135" name="타원 134">
              <a:extLst>
                <a:ext uri="{FF2B5EF4-FFF2-40B4-BE49-F238E27FC236}">
                  <a16:creationId xmlns:a16="http://schemas.microsoft.com/office/drawing/2014/main" id="{071E6E4D-A111-92C4-5907-6B7FDAFB1198}"/>
                </a:ext>
              </a:extLst>
            </p:cNvPr>
            <p:cNvSpPr/>
            <p:nvPr/>
          </p:nvSpPr>
          <p:spPr>
            <a:xfrm>
              <a:off x="7424116" y="1598847"/>
              <a:ext cx="234355" cy="2312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ko-KR" altLang="en-US" sz="1400" spc="-15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439CA11C-26F3-EE09-5497-9AB667872768}"/>
                </a:ext>
              </a:extLst>
            </p:cNvPr>
            <p:cNvSpPr txBox="1"/>
            <p:nvPr/>
          </p:nvSpPr>
          <p:spPr>
            <a:xfrm>
              <a:off x="7394543" y="1579667"/>
              <a:ext cx="266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>
                  <a:solidFill>
                    <a:schemeClr val="bg1"/>
                  </a:solidFill>
                </a:rPr>
                <a:t>2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137" name="표 136">
            <a:extLst>
              <a:ext uri="{FF2B5EF4-FFF2-40B4-BE49-F238E27FC236}">
                <a16:creationId xmlns:a16="http://schemas.microsoft.com/office/drawing/2014/main" id="{068DC23B-5364-8596-1E4F-1A1DE49C86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1636287"/>
              </p:ext>
            </p:extLst>
          </p:nvPr>
        </p:nvGraphicFramePr>
        <p:xfrm>
          <a:off x="9170659" y="1375320"/>
          <a:ext cx="2774553" cy="517862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3264">
                  <a:extLst>
                    <a:ext uri="{9D8B030D-6E8A-4147-A177-3AD203B41FA5}">
                      <a16:colId xmlns:a16="http://schemas.microsoft.com/office/drawing/2014/main" val="1331650476"/>
                    </a:ext>
                  </a:extLst>
                </a:gridCol>
                <a:gridCol w="2441289">
                  <a:extLst>
                    <a:ext uri="{9D8B030D-6E8A-4147-A177-3AD203B41FA5}">
                      <a16:colId xmlns:a16="http://schemas.microsoft.com/office/drawing/2014/main" val="2833282244"/>
                    </a:ext>
                  </a:extLst>
                </a:gridCol>
              </a:tblGrid>
              <a:tr h="343408">
                <a:tc gridSpan="2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기능명세서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4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949810"/>
                  </a:ext>
                </a:extLst>
              </a:tr>
              <a:tr h="1545336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1</a:t>
                      </a:r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u="none" strike="noStrike" cap="none" dirty="0">
                          <a:solidFill>
                            <a:schemeClr val="dk1"/>
                          </a:solidFill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  <a:sym typeface="Arial"/>
                        </a:rPr>
                        <a:t>- </a:t>
                      </a:r>
                      <a:r>
                        <a:rPr lang="ko-KR" altLang="en-US" sz="1200" dirty="0"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  <a:sym typeface="Arial"/>
                        </a:rPr>
                        <a:t>주 활동 구장 정보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dirty="0"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  <a:sym typeface="Arial"/>
                        </a:rPr>
                        <a:t>- </a:t>
                      </a:r>
                      <a:r>
                        <a:rPr lang="ko-KR" altLang="en-US" sz="1200" dirty="0"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  <a:sym typeface="Arial"/>
                        </a:rPr>
                        <a:t>주 활동 지역 </a:t>
                      </a:r>
                      <a:r>
                        <a:rPr lang="en-US" altLang="ko-KR" sz="1200" dirty="0"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  <a:sym typeface="Arial"/>
                        </a:rPr>
                        <a:t>(</a:t>
                      </a:r>
                      <a:r>
                        <a:rPr lang="ko-KR" altLang="en-US" sz="1200" dirty="0"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  <a:sym typeface="Arial"/>
                        </a:rPr>
                        <a:t>시</a:t>
                      </a:r>
                      <a:r>
                        <a:rPr lang="en-US" altLang="ko-KR" sz="1200" dirty="0"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  <a:sym typeface="Arial"/>
                        </a:rPr>
                        <a:t>/</a:t>
                      </a:r>
                      <a:r>
                        <a:rPr lang="ko-KR" altLang="en-US" sz="1200" dirty="0"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  <a:sym typeface="Arial"/>
                        </a:rPr>
                        <a:t>구</a:t>
                      </a:r>
                      <a:r>
                        <a:rPr lang="en-US" altLang="ko-KR" sz="1200" dirty="0"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  <a:sym typeface="Arial"/>
                        </a:rPr>
                        <a:t>) </a:t>
                      </a:r>
                      <a:r>
                        <a:rPr lang="ko-KR" altLang="en-US" sz="1200" dirty="0"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  <a:sym typeface="Arial"/>
                        </a:rPr>
                        <a:t>선택 후</a:t>
                      </a:r>
                      <a:r>
                        <a:rPr lang="en-US" altLang="ko-KR" sz="1200" dirty="0"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  <a:sym typeface="Arial"/>
                        </a:rPr>
                        <a:t>, </a:t>
                      </a:r>
                      <a:r>
                        <a:rPr lang="ko-KR" altLang="en-US" sz="1200" dirty="0"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  <a:sym typeface="Arial"/>
                        </a:rPr>
                        <a:t>주 활동 구장</a:t>
                      </a:r>
                      <a:r>
                        <a:rPr lang="en-US" altLang="ko-KR" sz="1200" dirty="0"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  <a:sym typeface="Arial"/>
                        </a:rPr>
                        <a:t>(</a:t>
                      </a:r>
                      <a:r>
                        <a:rPr lang="ko-KR" altLang="en-US" sz="1200" dirty="0" err="1"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  <a:sym typeface="Arial"/>
                        </a:rPr>
                        <a:t>택</a:t>
                      </a:r>
                      <a:r>
                        <a:rPr lang="en-US" altLang="ko-KR" sz="1200" dirty="0"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  <a:sym typeface="Arial"/>
                        </a:rPr>
                        <a:t>1) </a:t>
                      </a:r>
                      <a:endParaRPr lang="ko-KR" altLang="en-US" sz="1200" dirty="0">
                        <a:latin typeface="KoPubWorld돋움체 Light" panose="020B0600000101010101" charset="-127"/>
                        <a:ea typeface="KoPubWorld돋움체 Light" panose="020B0600000101010101" charset="-127"/>
                        <a:cs typeface="KoPubWorld돋움체 Light" panose="020B0600000101010101" charset="-127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dirty="0"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  <a:sym typeface="Arial"/>
                        </a:rPr>
                        <a:t>- </a:t>
                      </a:r>
                      <a:r>
                        <a:rPr lang="ko-KR" altLang="en-US" sz="1200" dirty="0"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  <a:sym typeface="Arial"/>
                        </a:rPr>
                        <a:t>주 활동 구장 정보는 데이터베이스에서 주 활동 지역</a:t>
                      </a:r>
                      <a:r>
                        <a:rPr lang="en-US" altLang="ko-KR" sz="1200" dirty="0"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  <a:sym typeface="Arial"/>
                        </a:rPr>
                        <a:t>(</a:t>
                      </a:r>
                      <a:r>
                        <a:rPr lang="ko-KR" altLang="en-US" sz="1200" dirty="0"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  <a:sym typeface="Arial"/>
                        </a:rPr>
                        <a:t>시</a:t>
                      </a:r>
                      <a:r>
                        <a:rPr lang="en-US" altLang="ko-KR" sz="1200" dirty="0"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  <a:sym typeface="Arial"/>
                        </a:rPr>
                        <a:t>/</a:t>
                      </a:r>
                      <a:r>
                        <a:rPr lang="ko-KR" altLang="en-US" sz="1200" dirty="0"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  <a:sym typeface="Arial"/>
                        </a:rPr>
                        <a:t>구</a:t>
                      </a:r>
                      <a:r>
                        <a:rPr lang="en-US" altLang="ko-KR" sz="1200" dirty="0"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  <a:sym typeface="Arial"/>
                        </a:rPr>
                        <a:t>)</a:t>
                      </a:r>
                      <a:r>
                        <a:rPr lang="ko-KR" altLang="en-US" sz="1200" dirty="0"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  <a:sym typeface="Arial"/>
                        </a:rPr>
                        <a:t>에 맞는 정보 가져옴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dirty="0"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  <a:sym typeface="Arial"/>
                        </a:rPr>
                        <a:t>- </a:t>
                      </a:r>
                      <a:r>
                        <a:rPr lang="ko-KR" altLang="en-US" sz="1200" dirty="0"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  <a:sym typeface="Arial"/>
                        </a:rPr>
                        <a:t>선택 시 색 채우기 효과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8995814"/>
                  </a:ext>
                </a:extLst>
              </a:tr>
              <a:tr h="71431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2</a:t>
                      </a:r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altLang="ko-KR" sz="1200" u="none" strike="noStrike" cap="none" dirty="0">
                          <a:solidFill>
                            <a:schemeClr val="dk1"/>
                          </a:solidFill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  <a:sym typeface="Arial"/>
                        </a:rPr>
                        <a:t>-</a:t>
                      </a:r>
                      <a:r>
                        <a:rPr lang="ko-KR" altLang="en-US" sz="1200" dirty="0"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  <a:sym typeface="Arial"/>
                        </a:rPr>
                        <a:t>팀 </a:t>
                      </a:r>
                      <a:r>
                        <a:rPr lang="ko-KR" altLang="en-US" sz="1200" dirty="0" err="1"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  <a:sym typeface="Arial"/>
                        </a:rPr>
                        <a:t>나이대</a:t>
                      </a:r>
                      <a:r>
                        <a:rPr lang="ko-KR" altLang="en-US" sz="1200" dirty="0"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  <a:sym typeface="Arial"/>
                        </a:rPr>
                        <a:t> 및 성별 정보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altLang="ko-KR" sz="1200" dirty="0"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  <a:sym typeface="Arial"/>
                        </a:rPr>
                        <a:t>-</a:t>
                      </a:r>
                      <a:r>
                        <a:rPr lang="ko-KR" altLang="en-US" sz="1200" dirty="0"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  <a:sym typeface="Arial"/>
                        </a:rPr>
                        <a:t>선택 시 색 채우기 효과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835992"/>
                  </a:ext>
                </a:extLst>
              </a:tr>
              <a:tr h="257555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3</a:t>
                      </a:r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u="none" strike="noStrike" cap="none" dirty="0">
                          <a:solidFill>
                            <a:schemeClr val="dk1"/>
                          </a:solidFill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  <a:sym typeface="Arial"/>
                        </a:rPr>
                        <a:t>-</a:t>
                      </a:r>
                      <a:r>
                        <a:rPr lang="ko-KR" altLang="en-US" sz="1200" dirty="0"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  <a:sym typeface="Arial"/>
                        </a:rPr>
                        <a:t>팀 생성 버튼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dirty="0"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  <a:sym typeface="Arial"/>
                        </a:rPr>
                        <a:t>-</a:t>
                      </a:r>
                      <a:r>
                        <a:rPr lang="ko-KR" altLang="en-US" sz="1200" dirty="0"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  <a:sym typeface="Arial"/>
                        </a:rPr>
                        <a:t>팀 생성 버튼 클릭 시</a:t>
                      </a:r>
                      <a:r>
                        <a:rPr lang="en-US" altLang="ko-KR" sz="1200" dirty="0"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  <a:sym typeface="Arial"/>
                        </a:rPr>
                        <a:t>, 1~4 </a:t>
                      </a:r>
                      <a:r>
                        <a:rPr lang="ko-KR" altLang="en-US" sz="1200" dirty="0"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  <a:sym typeface="Arial"/>
                        </a:rPr>
                        <a:t>정보 중 누락 정보 있을 시</a:t>
                      </a:r>
                      <a:r>
                        <a:rPr lang="en-US" altLang="ko-KR" sz="1200" dirty="0"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  <a:sym typeface="Arial"/>
                        </a:rPr>
                        <a:t>, </a:t>
                      </a:r>
                      <a:r>
                        <a:rPr lang="ko-KR" altLang="en-US" sz="1200" dirty="0"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  <a:sym typeface="Arial"/>
                        </a:rPr>
                        <a:t>누락 정보 확인 </a:t>
                      </a:r>
                      <a:r>
                        <a:rPr lang="ko-KR" altLang="en-US" sz="1200" dirty="0" err="1"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  <a:sym typeface="Arial"/>
                        </a:rPr>
                        <a:t>모달</a:t>
                      </a:r>
                      <a:r>
                        <a:rPr lang="ko-KR" altLang="en-US" sz="1200" dirty="0"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  <a:sym typeface="Arial"/>
                        </a:rPr>
                        <a:t> 창 출력 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dirty="0"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  <a:sym typeface="Arial"/>
                        </a:rPr>
                        <a:t>-</a:t>
                      </a:r>
                      <a:r>
                        <a:rPr lang="ko-KR" altLang="en-US" sz="1200" dirty="0"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  <a:sym typeface="Arial"/>
                        </a:rPr>
                        <a:t>팀 생성 버튼  클릭 시</a:t>
                      </a:r>
                      <a:r>
                        <a:rPr lang="en-US" altLang="ko-KR" sz="1200" dirty="0"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  <a:sym typeface="Arial"/>
                        </a:rPr>
                        <a:t>, </a:t>
                      </a:r>
                      <a:r>
                        <a:rPr lang="ko-KR" altLang="en-US" sz="1200" dirty="0"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  <a:sym typeface="Arial"/>
                        </a:rPr>
                        <a:t>누락 정보가 없으면 팀을 생성 후 팀 정보 데이터베이스에 업로드</a:t>
                      </a:r>
                      <a:endParaRPr lang="en-US" altLang="ko-KR" sz="1200" dirty="0">
                        <a:latin typeface="KoPubWorld돋움체 Light" panose="020B0600000101010101" charset="-127"/>
                        <a:ea typeface="KoPubWorld돋움체 Light" panose="020B0600000101010101" charset="-127"/>
                        <a:cs typeface="KoPubWorld돋움체 Light" panose="020B0600000101010101" charset="-127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200" dirty="0">
                        <a:latin typeface="KoPubWorld돋움체 Light" panose="020B0600000101010101" charset="-127"/>
                        <a:ea typeface="KoPubWorld돋움체 Light" panose="020B0600000101010101" charset="-127"/>
                        <a:cs typeface="KoPubWorld돋움체 Light" panose="020B0600000101010101" charset="-127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dirty="0"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  <a:sym typeface="Arial"/>
                        </a:rPr>
                        <a:t>-</a:t>
                      </a:r>
                      <a:r>
                        <a:rPr lang="ko-KR" altLang="en-US" sz="1200" dirty="0"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  <a:sym typeface="Arial"/>
                        </a:rPr>
                        <a:t>누락 정보 있을 시 확인 </a:t>
                      </a:r>
                      <a:r>
                        <a:rPr lang="ko-KR" altLang="en-US" sz="1200" dirty="0" err="1"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  <a:sym typeface="Arial"/>
                        </a:rPr>
                        <a:t>모달</a:t>
                      </a:r>
                      <a:r>
                        <a:rPr lang="ko-KR" altLang="en-US" sz="1200" dirty="0"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  <a:sym typeface="Arial"/>
                        </a:rPr>
                        <a:t> 창 출력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dirty="0"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  <a:sym typeface="Arial"/>
                        </a:rPr>
                        <a:t>- </a:t>
                      </a:r>
                      <a:r>
                        <a:rPr lang="ko-KR" altLang="en-US" sz="1200" dirty="0"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  <a:sym typeface="Arial"/>
                        </a:rPr>
                        <a:t>멘트 출력</a:t>
                      </a:r>
                      <a:r>
                        <a:rPr lang="en-US" altLang="ko-KR" sz="1200" dirty="0"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  <a:sym typeface="Arial"/>
                        </a:rPr>
                        <a:t>: </a:t>
                      </a:r>
                      <a:r>
                        <a:rPr lang="ko-KR" altLang="en-US" sz="1200" dirty="0"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  <a:sym typeface="Arial"/>
                        </a:rPr>
                        <a:t>입력 안 한 정보가 있는 지 확인해주세요</a:t>
                      </a:r>
                      <a:r>
                        <a:rPr lang="en-US" altLang="ko-KR" sz="1200" dirty="0"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  <a:sym typeface="Arial"/>
                        </a:rPr>
                        <a:t>!</a:t>
                      </a:r>
                      <a:endParaRPr lang="ko-KR" altLang="en-US" sz="1200" dirty="0">
                        <a:latin typeface="KoPubWorld돋움체 Light" panose="020B0600000101010101" charset="-127"/>
                        <a:ea typeface="KoPubWorld돋움체 Light" panose="020B0600000101010101" charset="-127"/>
                        <a:cs typeface="KoPubWorld돋움체 Light" panose="020B0600000101010101" charset="-127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852588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47230578-EF5C-AEE4-D84E-DD50C508E9F1}"/>
              </a:ext>
            </a:extLst>
          </p:cNvPr>
          <p:cNvSpPr txBox="1"/>
          <p:nvPr/>
        </p:nvSpPr>
        <p:spPr>
          <a:xfrm>
            <a:off x="7841819" y="1569025"/>
            <a:ext cx="7360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ko-KR" altLang="en-US" dirty="0"/>
              <a:t>홍길동님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19DCC24B-EC96-9E71-AD5C-355CB77E0388}"/>
              </a:ext>
            </a:extLst>
          </p:cNvPr>
          <p:cNvGrpSpPr/>
          <p:nvPr/>
        </p:nvGrpSpPr>
        <p:grpSpPr>
          <a:xfrm>
            <a:off x="8517537" y="1519556"/>
            <a:ext cx="326367" cy="326367"/>
            <a:chOff x="12487836" y="2521850"/>
            <a:chExt cx="381000" cy="381000"/>
          </a:xfrm>
        </p:grpSpPr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58599C8D-BB4B-21A9-FD92-580B9F3F9252}"/>
                </a:ext>
              </a:extLst>
            </p:cNvPr>
            <p:cNvSpPr/>
            <p:nvPr/>
          </p:nvSpPr>
          <p:spPr>
            <a:xfrm>
              <a:off x="12487836" y="2521850"/>
              <a:ext cx="381000" cy="381000"/>
            </a:xfrm>
            <a:prstGeom prst="ellipse">
              <a:avLst/>
            </a:prstGeom>
            <a:solidFill>
              <a:srgbClr val="D1D1D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8" name="그림 17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E8EA1688-265E-1099-DDF1-2C22E0CD61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543698" y="2579140"/>
              <a:ext cx="266420" cy="2664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7174523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0A21B2AC-30E9-7902-CB48-60870211AD35}"/>
              </a:ext>
            </a:extLst>
          </p:cNvPr>
          <p:cNvSpPr/>
          <p:nvPr/>
        </p:nvSpPr>
        <p:spPr>
          <a:xfrm>
            <a:off x="246788" y="1375319"/>
            <a:ext cx="8820048" cy="529875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55A051A1-CAC1-F9DA-3E29-266997D10A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6025045"/>
              </p:ext>
            </p:extLst>
          </p:nvPr>
        </p:nvGraphicFramePr>
        <p:xfrm>
          <a:off x="270164" y="183921"/>
          <a:ext cx="11668991" cy="10422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00598">
                  <a:extLst>
                    <a:ext uri="{9D8B030D-6E8A-4147-A177-3AD203B41FA5}">
                      <a16:colId xmlns:a16="http://schemas.microsoft.com/office/drawing/2014/main" val="606125545"/>
                    </a:ext>
                  </a:extLst>
                </a:gridCol>
                <a:gridCol w="10168393">
                  <a:extLst>
                    <a:ext uri="{9D8B030D-6E8A-4147-A177-3AD203B41FA5}">
                      <a16:colId xmlns:a16="http://schemas.microsoft.com/office/drawing/2014/main" val="3285815456"/>
                    </a:ext>
                  </a:extLst>
                </a:gridCol>
              </a:tblGrid>
              <a:tr h="34740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400" kern="1200" spc="-150" dirty="0" err="1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화면명</a:t>
                      </a:r>
                      <a:endParaRPr lang="ko-KR" altLang="en-US" sz="14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FA TEAM &gt; My Team &gt; </a:t>
                      </a:r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팀 관리 </a:t>
                      </a:r>
                      <a:r>
                        <a:rPr lang="en-US" altLang="ko-KR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&gt; </a:t>
                      </a:r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팀 소개</a:t>
                      </a:r>
                      <a:r>
                        <a:rPr lang="en-US" altLang="ko-KR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_</a:t>
                      </a:r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상단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3594915"/>
                  </a:ext>
                </a:extLst>
              </a:tr>
              <a:tr h="34740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참고 요구사항 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4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2421481"/>
                  </a:ext>
                </a:extLst>
              </a:tr>
              <a:tr h="34740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비고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작성자 </a:t>
                      </a:r>
                      <a:r>
                        <a:rPr lang="en-US" altLang="ko-KR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: </a:t>
                      </a:r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서한울 </a:t>
                      </a:r>
                      <a:r>
                        <a:rPr lang="en-US" altLang="ko-KR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/ </a:t>
                      </a:r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미로그인 상태에서 </a:t>
                      </a:r>
                      <a:r>
                        <a:rPr lang="en-US" altLang="ko-KR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[ My Team ]</a:t>
                      </a:r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클릭 시</a:t>
                      </a:r>
                      <a:r>
                        <a:rPr lang="en-US" altLang="ko-KR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, </a:t>
                      </a:r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로그인 페이지로 이동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5619919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EC8CC74C-0593-602D-2512-0FEAED5F6C61}"/>
              </a:ext>
            </a:extLst>
          </p:cNvPr>
          <p:cNvSpPr/>
          <p:nvPr/>
        </p:nvSpPr>
        <p:spPr>
          <a:xfrm>
            <a:off x="510072" y="1485898"/>
            <a:ext cx="1059873" cy="4572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spc="-150" dirty="0">
                <a:solidFill>
                  <a:schemeClr val="tx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Football Agora</a:t>
            </a:r>
            <a:endParaRPr lang="ko-KR" altLang="en-US" sz="1400" spc="-150" dirty="0">
              <a:solidFill>
                <a:schemeClr val="tx1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74E9220-9A8E-796A-5283-AB05F6EB48D5}"/>
              </a:ext>
            </a:extLst>
          </p:cNvPr>
          <p:cNvSpPr txBox="1"/>
          <p:nvPr/>
        </p:nvSpPr>
        <p:spPr>
          <a:xfrm>
            <a:off x="12676908" y="790544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글씨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FA2B98D-937D-EB84-9177-90EBEDA5ADA1}"/>
              </a:ext>
            </a:extLst>
          </p:cNvPr>
          <p:cNvSpPr txBox="1"/>
          <p:nvPr/>
        </p:nvSpPr>
        <p:spPr>
          <a:xfrm>
            <a:off x="12672130" y="1098321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ko-KR" altLang="en-US" dirty="0"/>
              <a:t>글씨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C90F48CA-2EB9-9860-5031-D4CF28099D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4749418"/>
              </p:ext>
            </p:extLst>
          </p:nvPr>
        </p:nvGraphicFramePr>
        <p:xfrm>
          <a:off x="9170659" y="1355863"/>
          <a:ext cx="2774553" cy="53393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3264">
                  <a:extLst>
                    <a:ext uri="{9D8B030D-6E8A-4147-A177-3AD203B41FA5}">
                      <a16:colId xmlns:a16="http://schemas.microsoft.com/office/drawing/2014/main" val="1331650476"/>
                    </a:ext>
                  </a:extLst>
                </a:gridCol>
                <a:gridCol w="2441289">
                  <a:extLst>
                    <a:ext uri="{9D8B030D-6E8A-4147-A177-3AD203B41FA5}">
                      <a16:colId xmlns:a16="http://schemas.microsoft.com/office/drawing/2014/main" val="2833282244"/>
                    </a:ext>
                  </a:extLst>
                </a:gridCol>
              </a:tblGrid>
              <a:tr h="308160">
                <a:tc gridSpan="2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기능명세서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4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949810"/>
                  </a:ext>
                </a:extLst>
              </a:tr>
              <a:tr h="68677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1</a:t>
                      </a:r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- Team Story &gt; </a:t>
                      </a:r>
                      <a:r>
                        <a:rPr lang="ko-KR" altLang="en-US" sz="1300" kern="1200" spc="-150" dirty="0" err="1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팀명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 </a:t>
                      </a: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&gt; 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팀 소개에서 나온 정보와 동일한 화면이나</a:t>
                      </a: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, 3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번에 </a:t>
                      </a: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</a:rPr>
                        <a:t>[ </a:t>
                      </a:r>
                      <a:r>
                        <a:rPr lang="ko-KR" altLang="en-US" sz="1300" b="0" i="0" kern="1200" dirty="0">
                          <a:solidFill>
                            <a:schemeClr val="tx1"/>
                          </a:solidFill>
                          <a:effectLst/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</a:rPr>
                        <a:t>⋮</a:t>
                      </a:r>
                      <a:r>
                        <a:rPr lang="en-US" altLang="ko-KR" sz="1300" b="0" i="0" kern="1200" dirty="0">
                          <a:solidFill>
                            <a:schemeClr val="tx1"/>
                          </a:solidFill>
                          <a:effectLst/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</a:rPr>
                        <a:t>] </a:t>
                      </a: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 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표시 추가됨 </a:t>
                      </a: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(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멤버 관리 기능</a:t>
                      </a: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)</a:t>
                      </a:r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8995814"/>
                  </a:ext>
                </a:extLst>
              </a:tr>
              <a:tr h="68677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2</a:t>
                      </a:r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- 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이름 선택 시</a:t>
                      </a: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, 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팀원의 </a:t>
                      </a:r>
                      <a:r>
                        <a:rPr lang="en-US" altLang="ko-KR" sz="1300" kern="1200" spc="-150" dirty="0" err="1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MyPage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로 이동</a:t>
                      </a:r>
                      <a:endParaRPr lang="en-US" altLang="ko-KR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835992"/>
                  </a:ext>
                </a:extLst>
              </a:tr>
              <a:tr h="3617041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3</a:t>
                      </a:r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- </a:t>
                      </a: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</a:rPr>
                        <a:t> 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</a:rPr>
                        <a:t>이름 </a:t>
                      </a: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</a:rPr>
                        <a:t>A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</a:rPr>
                        <a:t>의 </a:t>
                      </a: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</a:rPr>
                        <a:t>[ </a:t>
                      </a:r>
                      <a:r>
                        <a:rPr lang="ko-KR" altLang="en-US" sz="1300" b="0" i="0" kern="1200" dirty="0">
                          <a:solidFill>
                            <a:schemeClr val="tx1"/>
                          </a:solidFill>
                          <a:effectLst/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</a:rPr>
                        <a:t>⋮</a:t>
                      </a:r>
                      <a:r>
                        <a:rPr lang="en-US" altLang="ko-KR" sz="1300" b="0" i="0" kern="1200" dirty="0">
                          <a:solidFill>
                            <a:schemeClr val="tx1"/>
                          </a:solidFill>
                          <a:effectLst/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</a:rPr>
                        <a:t>] </a:t>
                      </a:r>
                      <a:r>
                        <a:rPr lang="ko-KR" altLang="en-US" sz="1300" b="0" i="0" kern="1200" dirty="0">
                          <a:solidFill>
                            <a:schemeClr val="tx1"/>
                          </a:solidFill>
                          <a:effectLst/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</a:rPr>
                        <a:t>클릭 시 나타나는 </a:t>
                      </a:r>
                      <a:r>
                        <a:rPr lang="ko-KR" altLang="en-US" sz="1300" b="0" i="0" kern="1200" dirty="0" err="1">
                          <a:solidFill>
                            <a:schemeClr val="tx1"/>
                          </a:solidFill>
                          <a:effectLst/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</a:rPr>
                        <a:t>모달창</a:t>
                      </a:r>
                      <a:r>
                        <a:rPr lang="ko-KR" altLang="en-US" sz="1300" b="0" i="0" kern="1200" dirty="0">
                          <a:solidFill>
                            <a:schemeClr val="tx1"/>
                          </a:solidFill>
                          <a:effectLst/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</a:rPr>
                        <a:t> 예시</a:t>
                      </a:r>
                      <a:br>
                        <a:rPr lang="en-US" altLang="ko-KR" sz="1300" b="0" i="0" kern="1200" dirty="0">
                          <a:solidFill>
                            <a:schemeClr val="tx1"/>
                          </a:solidFill>
                          <a:effectLst/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</a:rPr>
                      </a:br>
                      <a:r>
                        <a:rPr lang="en-US" altLang="ko-KR" sz="1300" b="0" i="0" kern="1200" dirty="0">
                          <a:solidFill>
                            <a:schemeClr val="tx1"/>
                          </a:solidFill>
                          <a:effectLst/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</a:rPr>
                        <a:t>-</a:t>
                      </a:r>
                      <a:r>
                        <a:rPr lang="ko-KR" altLang="en-US" sz="1300" b="0" i="0" kern="1200" dirty="0">
                          <a:solidFill>
                            <a:schemeClr val="tx1"/>
                          </a:solidFill>
                          <a:effectLst/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</a:rPr>
                        <a:t> 팀장과 매니저 권한을 가지고 있는 팀원에게 해당 </a:t>
                      </a:r>
                      <a:r>
                        <a:rPr lang="ko-KR" altLang="en-US" sz="1300" b="0" i="0" kern="1200" dirty="0" err="1">
                          <a:solidFill>
                            <a:schemeClr val="tx1"/>
                          </a:solidFill>
                          <a:effectLst/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</a:rPr>
                        <a:t>모달창이</a:t>
                      </a:r>
                      <a:r>
                        <a:rPr lang="ko-KR" altLang="en-US" sz="1300" b="0" i="0" kern="1200" dirty="0">
                          <a:solidFill>
                            <a:schemeClr val="tx1"/>
                          </a:solidFill>
                          <a:effectLst/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</a:rPr>
                        <a:t> 표시되며</a:t>
                      </a:r>
                      <a:r>
                        <a:rPr lang="en-US" altLang="ko-KR" sz="1300" b="0" i="0" kern="1200" dirty="0">
                          <a:solidFill>
                            <a:schemeClr val="tx1"/>
                          </a:solidFill>
                          <a:effectLst/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</a:rPr>
                        <a:t>, </a:t>
                      </a:r>
                      <a:r>
                        <a:rPr lang="ko-KR" altLang="en-US" sz="1300" b="0" i="0" kern="1200" dirty="0">
                          <a:solidFill>
                            <a:schemeClr val="tx1"/>
                          </a:solidFill>
                          <a:effectLst/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</a:rPr>
                        <a:t>일반 팀원인 경우에는 권한이 없다는 오류 메시지 출력</a:t>
                      </a:r>
                      <a:br>
                        <a:rPr lang="en-US" altLang="ko-KR" sz="1300" b="0" i="0" kern="1200" dirty="0">
                          <a:solidFill>
                            <a:schemeClr val="tx1"/>
                          </a:solidFill>
                          <a:effectLst/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</a:rPr>
                      </a:br>
                      <a:r>
                        <a:rPr lang="en-US" altLang="ko-KR" sz="1300" b="0" i="0" kern="1200" dirty="0">
                          <a:solidFill>
                            <a:schemeClr val="tx1"/>
                          </a:solidFill>
                          <a:effectLst/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</a:rPr>
                        <a:t>- </a:t>
                      </a:r>
                      <a:r>
                        <a:rPr lang="ko-KR" altLang="en-US" sz="1300" b="0" i="0" kern="1200" dirty="0">
                          <a:solidFill>
                            <a:schemeClr val="tx1"/>
                          </a:solidFill>
                          <a:effectLst/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</a:rPr>
                        <a:t>팀장 권한을 갖고 있는 팀원이 </a:t>
                      </a:r>
                      <a:r>
                        <a:rPr lang="en-US" altLang="ko-KR" sz="1300" b="0" i="0" kern="1200" dirty="0">
                          <a:solidFill>
                            <a:schemeClr val="tx1"/>
                          </a:solidFill>
                          <a:effectLst/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</a:rPr>
                        <a:t>[</a:t>
                      </a:r>
                      <a:r>
                        <a:rPr lang="ko-KR" altLang="en-US" sz="1300" b="0" i="0" kern="1200" dirty="0">
                          <a:solidFill>
                            <a:schemeClr val="tx1"/>
                          </a:solidFill>
                          <a:effectLst/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</a:rPr>
                        <a:t>매니저 지정</a:t>
                      </a:r>
                      <a:r>
                        <a:rPr lang="en-US" altLang="ko-KR" sz="1300" b="0" i="0" kern="1200" dirty="0">
                          <a:solidFill>
                            <a:schemeClr val="tx1"/>
                          </a:solidFill>
                          <a:effectLst/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</a:rPr>
                        <a:t>] </a:t>
                      </a:r>
                      <a:r>
                        <a:rPr lang="ko-KR" altLang="en-US" sz="1300" b="0" i="0" kern="1200" dirty="0">
                          <a:solidFill>
                            <a:schemeClr val="tx1"/>
                          </a:solidFill>
                          <a:effectLst/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</a:rPr>
                        <a:t>버튼 클릭 시</a:t>
                      </a:r>
                      <a:r>
                        <a:rPr lang="en-US" altLang="ko-KR" sz="1300" b="0" i="0" kern="1200" dirty="0">
                          <a:solidFill>
                            <a:schemeClr val="tx1"/>
                          </a:solidFill>
                          <a:effectLst/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</a:rPr>
                        <a:t>, </a:t>
                      </a:r>
                      <a:r>
                        <a:rPr lang="ko-KR" altLang="en-US" sz="1300" b="0" i="0" kern="1200" dirty="0">
                          <a:solidFill>
                            <a:schemeClr val="tx1"/>
                          </a:solidFill>
                          <a:effectLst/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</a:rPr>
                        <a:t>해당 팀원은 매니저로 지정되며</a:t>
                      </a:r>
                      <a:r>
                        <a:rPr lang="en-US" altLang="ko-KR" sz="1300" b="0" i="0" kern="1200" dirty="0">
                          <a:solidFill>
                            <a:schemeClr val="tx1"/>
                          </a:solidFill>
                          <a:effectLst/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</a:rPr>
                        <a:t>, </a:t>
                      </a:r>
                      <a:r>
                        <a:rPr lang="ko-KR" altLang="en-US" sz="1300" b="0" i="0" kern="1200" dirty="0">
                          <a:solidFill>
                            <a:schemeClr val="tx1"/>
                          </a:solidFill>
                          <a:effectLst/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</a:rPr>
                        <a:t>하나의 팀에 매니저는 최대 </a:t>
                      </a:r>
                      <a:r>
                        <a:rPr lang="en-US" altLang="ko-KR" sz="1300" b="0" i="0" kern="1200" dirty="0">
                          <a:solidFill>
                            <a:schemeClr val="tx1"/>
                          </a:solidFill>
                          <a:effectLst/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</a:rPr>
                        <a:t>2</a:t>
                      </a:r>
                      <a:r>
                        <a:rPr lang="ko-KR" altLang="en-US" sz="1300" b="0" i="0" kern="1200" dirty="0">
                          <a:solidFill>
                            <a:schemeClr val="tx1"/>
                          </a:solidFill>
                          <a:effectLst/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</a:rPr>
                        <a:t>명 가능</a:t>
                      </a:r>
                      <a:br>
                        <a:rPr lang="en-US" altLang="ko-KR" sz="1300" b="0" i="0" kern="1200" dirty="0">
                          <a:solidFill>
                            <a:schemeClr val="tx1"/>
                          </a:solidFill>
                          <a:effectLst/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</a:rPr>
                      </a:br>
                      <a:r>
                        <a:rPr lang="ko-KR" altLang="en-US" sz="1300" b="0" i="0" kern="1200" dirty="0">
                          <a:solidFill>
                            <a:schemeClr val="tx1"/>
                          </a:solidFill>
                          <a:effectLst/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</a:rPr>
                        <a:t>팀장 권한이 없는 팀원이 버튼 클릭 시 오류 </a:t>
                      </a:r>
                      <a:r>
                        <a:rPr lang="ko-KR" altLang="en-US" sz="1300" b="0" i="0" kern="1200" dirty="0" err="1">
                          <a:solidFill>
                            <a:schemeClr val="tx1"/>
                          </a:solidFill>
                          <a:effectLst/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</a:rPr>
                        <a:t>팝업창</a:t>
                      </a:r>
                      <a:r>
                        <a:rPr lang="ko-KR" altLang="en-US" sz="1300" b="0" i="0" kern="1200" dirty="0">
                          <a:solidFill>
                            <a:schemeClr val="tx1"/>
                          </a:solidFill>
                          <a:effectLst/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</a:rPr>
                        <a:t> 출력</a:t>
                      </a:r>
                      <a:br>
                        <a:rPr lang="en-US" altLang="ko-KR" sz="1300" b="0" i="0" kern="1200" dirty="0">
                          <a:solidFill>
                            <a:schemeClr val="tx1"/>
                          </a:solidFill>
                          <a:effectLst/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</a:rPr>
                      </a:br>
                      <a:r>
                        <a:rPr lang="en-US" altLang="ko-KR" sz="1300" b="0" i="0" kern="1200" dirty="0">
                          <a:solidFill>
                            <a:schemeClr val="tx1"/>
                          </a:solidFill>
                          <a:effectLst/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</a:rPr>
                        <a:t>- </a:t>
                      </a:r>
                      <a:r>
                        <a:rPr lang="ko-KR" altLang="en-US" sz="1300" b="0" i="0" kern="1200" dirty="0">
                          <a:solidFill>
                            <a:schemeClr val="tx1"/>
                          </a:solidFill>
                          <a:effectLst/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</a:rPr>
                        <a:t>팀장 및 매니저 권한을 갖고 있는 팀원이 </a:t>
                      </a:r>
                      <a:r>
                        <a:rPr lang="en-US" altLang="ko-KR" sz="1300" b="0" i="0" kern="1200" dirty="0">
                          <a:solidFill>
                            <a:schemeClr val="tx1"/>
                          </a:solidFill>
                          <a:effectLst/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</a:rPr>
                        <a:t>[</a:t>
                      </a:r>
                      <a:r>
                        <a:rPr lang="ko-KR" altLang="en-US" sz="1300" b="0" i="0" kern="1200" dirty="0">
                          <a:solidFill>
                            <a:schemeClr val="tx1"/>
                          </a:solidFill>
                          <a:effectLst/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</a:rPr>
                        <a:t>팀원 추방</a:t>
                      </a:r>
                      <a:r>
                        <a:rPr lang="en-US" altLang="ko-KR" sz="1300" b="0" i="0" kern="1200" dirty="0">
                          <a:solidFill>
                            <a:schemeClr val="tx1"/>
                          </a:solidFill>
                          <a:effectLst/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</a:rPr>
                        <a:t>] </a:t>
                      </a:r>
                      <a:r>
                        <a:rPr lang="ko-KR" altLang="en-US" sz="1300" b="0" i="0" kern="1200" dirty="0">
                          <a:solidFill>
                            <a:schemeClr val="tx1"/>
                          </a:solidFill>
                          <a:effectLst/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</a:rPr>
                        <a:t>버튼 클릭 시</a:t>
                      </a:r>
                      <a:r>
                        <a:rPr lang="en-US" altLang="ko-KR" sz="1300" b="0" i="0" kern="1200" dirty="0">
                          <a:solidFill>
                            <a:schemeClr val="tx1"/>
                          </a:solidFill>
                          <a:effectLst/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</a:rPr>
                        <a:t>, </a:t>
                      </a:r>
                      <a:r>
                        <a:rPr lang="ko-KR" altLang="en-US" sz="1300" b="0" i="0" kern="1200" dirty="0">
                          <a:solidFill>
                            <a:schemeClr val="tx1"/>
                          </a:solidFill>
                          <a:effectLst/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</a:rPr>
                        <a:t>해당 팀원은 팀 멤버에서 제외됨</a:t>
                      </a:r>
                      <a:br>
                        <a:rPr lang="en-US" altLang="ko-KR" sz="1300" b="0" i="0" kern="1200" dirty="0">
                          <a:solidFill>
                            <a:schemeClr val="tx1"/>
                          </a:solidFill>
                          <a:effectLst/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</a:rPr>
                      </a:br>
                      <a:r>
                        <a:rPr lang="en-US" altLang="ko-KR" sz="1300" b="0" i="0" kern="1200" dirty="0">
                          <a:solidFill>
                            <a:schemeClr val="tx1"/>
                          </a:solidFill>
                          <a:effectLst/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</a:rPr>
                        <a:t>(</a:t>
                      </a:r>
                      <a:r>
                        <a:rPr lang="ko-KR" altLang="en-US" sz="1300" b="0" i="0" kern="1200" dirty="0">
                          <a:solidFill>
                            <a:schemeClr val="tx1"/>
                          </a:solidFill>
                          <a:effectLst/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</a:rPr>
                        <a:t>일반</a:t>
                      </a:r>
                      <a:r>
                        <a:rPr lang="en-US" altLang="ko-KR" sz="1300" b="0" i="0" kern="1200" dirty="0">
                          <a:solidFill>
                            <a:schemeClr val="tx1"/>
                          </a:solidFill>
                          <a:effectLst/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</a:rPr>
                        <a:t>) </a:t>
                      </a:r>
                      <a:r>
                        <a:rPr lang="ko-KR" altLang="en-US" sz="1300" b="0" i="0" kern="1200" dirty="0">
                          <a:solidFill>
                            <a:schemeClr val="tx1"/>
                          </a:solidFill>
                          <a:effectLst/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</a:rPr>
                        <a:t>팀원이 클릭 시 오류 </a:t>
                      </a:r>
                      <a:r>
                        <a:rPr lang="ko-KR" altLang="en-US" sz="1300" b="0" i="0" kern="1200" dirty="0" err="1">
                          <a:solidFill>
                            <a:schemeClr val="tx1"/>
                          </a:solidFill>
                          <a:effectLst/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</a:rPr>
                        <a:t>팝업창</a:t>
                      </a:r>
                      <a:r>
                        <a:rPr lang="ko-KR" altLang="en-US" sz="1300" b="0" i="0" kern="1200" dirty="0">
                          <a:solidFill>
                            <a:schemeClr val="tx1"/>
                          </a:solidFill>
                          <a:effectLst/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</a:rPr>
                        <a:t> 출력</a:t>
                      </a:r>
                      <a:endParaRPr lang="ko-KR" altLang="en-US" sz="1300" b="0" i="0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KoPubWorld돋움체 Light" panose="020B0600000101010101" charset="-127"/>
                        <a:ea typeface="KoPubWorld돋움체 Light" panose="020B0600000101010101" charset="-127"/>
                        <a:cs typeface="KoPubWorld돋움체 Light" panose="020B0600000101010101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300" kern="1200" spc="-150" dirty="0">
                        <a:solidFill>
                          <a:srgbClr val="FF0000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705699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2BE562E7-A226-46C0-7BBD-26EC449B3E72}"/>
              </a:ext>
            </a:extLst>
          </p:cNvPr>
          <p:cNvSpPr txBox="1"/>
          <p:nvPr/>
        </p:nvSpPr>
        <p:spPr>
          <a:xfrm>
            <a:off x="7841819" y="1569025"/>
            <a:ext cx="7360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ko-KR" altLang="en-US" dirty="0"/>
              <a:t>홍길동님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DDE6BF07-CB30-BF13-AE0D-F12F3EA33A3C}"/>
              </a:ext>
            </a:extLst>
          </p:cNvPr>
          <p:cNvGrpSpPr/>
          <p:nvPr/>
        </p:nvGrpSpPr>
        <p:grpSpPr>
          <a:xfrm>
            <a:off x="8577918" y="1541495"/>
            <a:ext cx="326367" cy="326367"/>
            <a:chOff x="12487836" y="2521850"/>
            <a:chExt cx="381000" cy="381000"/>
          </a:xfrm>
        </p:grpSpPr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7D562273-A3BC-1A5D-285E-16E10F9D3E09}"/>
                </a:ext>
              </a:extLst>
            </p:cNvPr>
            <p:cNvSpPr/>
            <p:nvPr/>
          </p:nvSpPr>
          <p:spPr>
            <a:xfrm>
              <a:off x="12487836" y="2521850"/>
              <a:ext cx="381000" cy="381000"/>
            </a:xfrm>
            <a:prstGeom prst="ellipse">
              <a:avLst/>
            </a:prstGeom>
            <a:solidFill>
              <a:srgbClr val="D1D1D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9" name="그림 18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891EA92A-83E9-5860-E73D-B283B04FA9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543698" y="2579140"/>
              <a:ext cx="266420" cy="266420"/>
            </a:xfrm>
            <a:prstGeom prst="rect">
              <a:avLst/>
            </a:prstGeom>
          </p:spPr>
        </p:pic>
      </p:grpSp>
      <p:sp>
        <p:nvSpPr>
          <p:cNvPr id="21" name="타원 20">
            <a:extLst>
              <a:ext uri="{FF2B5EF4-FFF2-40B4-BE49-F238E27FC236}">
                <a16:creationId xmlns:a16="http://schemas.microsoft.com/office/drawing/2014/main" id="{5051DEB7-2109-15A0-6CFC-19A87B495A3B}"/>
              </a:ext>
            </a:extLst>
          </p:cNvPr>
          <p:cNvSpPr/>
          <p:nvPr/>
        </p:nvSpPr>
        <p:spPr>
          <a:xfrm>
            <a:off x="1655947" y="3685291"/>
            <a:ext cx="1109622" cy="1109622"/>
          </a:xfrm>
          <a:prstGeom prst="ellipse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pc="-150" dirty="0">
                <a:solidFill>
                  <a:schemeClr val="tx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팀 이미지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FFA2DCE-370B-6C90-8627-D65E6AEF0754}"/>
              </a:ext>
            </a:extLst>
          </p:cNvPr>
          <p:cNvSpPr txBox="1"/>
          <p:nvPr/>
        </p:nvSpPr>
        <p:spPr>
          <a:xfrm>
            <a:off x="3277287" y="3879258"/>
            <a:ext cx="324479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ko-KR" altLang="en-US" dirty="0" err="1"/>
              <a:t>한줄평</a:t>
            </a:r>
            <a:r>
              <a:rPr lang="ko-KR" altLang="en-US" dirty="0"/>
              <a:t> </a:t>
            </a:r>
            <a:r>
              <a:rPr lang="en-US" altLang="ko-KR" dirty="0"/>
              <a:t>: 0000</a:t>
            </a:r>
          </a:p>
          <a:p>
            <a:r>
              <a:rPr lang="ko-KR" altLang="en-US" dirty="0"/>
              <a:t>인원 </a:t>
            </a:r>
            <a:r>
              <a:rPr lang="en-US" altLang="ko-KR" dirty="0"/>
              <a:t>: N</a:t>
            </a:r>
            <a:r>
              <a:rPr lang="ko-KR" altLang="en-US" dirty="0"/>
              <a:t>명    성별 </a:t>
            </a:r>
            <a:r>
              <a:rPr lang="en-US" altLang="ko-KR" dirty="0"/>
              <a:t>: </a:t>
            </a:r>
            <a:r>
              <a:rPr lang="ko-KR" altLang="en-US" dirty="0"/>
              <a:t>남녀모두   평균 연령대 </a:t>
            </a:r>
            <a:r>
              <a:rPr lang="en-US" altLang="ko-KR" dirty="0"/>
              <a:t>: 00</a:t>
            </a:r>
            <a:r>
              <a:rPr lang="ko-KR" altLang="en-US" dirty="0"/>
              <a:t>대     </a:t>
            </a:r>
            <a:endParaRPr lang="en-US" altLang="ko-KR" dirty="0"/>
          </a:p>
          <a:p>
            <a:r>
              <a:rPr lang="ko-KR" altLang="en-US" dirty="0"/>
              <a:t>팀 수준 </a:t>
            </a:r>
            <a:r>
              <a:rPr lang="en-US" altLang="ko-KR" dirty="0"/>
              <a:t>: </a:t>
            </a:r>
            <a:r>
              <a:rPr lang="ko-KR" altLang="en-US" dirty="0"/>
              <a:t>풋내기</a:t>
            </a:r>
            <a:r>
              <a:rPr lang="en-US" altLang="ko-KR" dirty="0"/>
              <a:t>      </a:t>
            </a:r>
            <a:r>
              <a:rPr lang="ko-KR" altLang="en-US" dirty="0"/>
              <a:t>주 활동 구장 </a:t>
            </a:r>
            <a:r>
              <a:rPr lang="en-US" altLang="ko-KR" dirty="0"/>
              <a:t>: 00</a:t>
            </a:r>
            <a:r>
              <a:rPr lang="ko-KR" altLang="en-US" dirty="0" err="1"/>
              <a:t>풋살장</a:t>
            </a:r>
            <a:endParaRPr lang="ko-KR" altLang="en-US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4223DE1-395F-3EAD-F167-1AD6D8E15262}"/>
              </a:ext>
            </a:extLst>
          </p:cNvPr>
          <p:cNvSpPr txBox="1"/>
          <p:nvPr/>
        </p:nvSpPr>
        <p:spPr>
          <a:xfrm>
            <a:off x="1399719" y="4908627"/>
            <a:ext cx="768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ko-KR" altLang="en-US" dirty="0"/>
              <a:t>멤버 구성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E0CF1D14-8337-9462-C022-D65735D4617F}"/>
              </a:ext>
            </a:extLst>
          </p:cNvPr>
          <p:cNvSpPr txBox="1"/>
          <p:nvPr/>
        </p:nvSpPr>
        <p:spPr>
          <a:xfrm>
            <a:off x="2296258" y="2076691"/>
            <a:ext cx="9060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ko-KR" altLang="en-US" dirty="0" err="1"/>
              <a:t>풋살장</a:t>
            </a:r>
            <a:r>
              <a:rPr lang="ko-KR" altLang="en-US" dirty="0"/>
              <a:t> 예약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88E0192-46C6-3F63-D4A9-064B6D0896CB}"/>
              </a:ext>
            </a:extLst>
          </p:cNvPr>
          <p:cNvSpPr txBox="1"/>
          <p:nvPr/>
        </p:nvSpPr>
        <p:spPr>
          <a:xfrm>
            <a:off x="4482889" y="2076690"/>
            <a:ext cx="796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FA TEAM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47B3637D-55CF-DE20-D56D-DB351C2F16E0}"/>
              </a:ext>
            </a:extLst>
          </p:cNvPr>
          <p:cNvSpPr txBox="1"/>
          <p:nvPr/>
        </p:nvSpPr>
        <p:spPr>
          <a:xfrm>
            <a:off x="6515120" y="2076691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Chatbot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C462085-B80D-3902-12C7-3B57E44FD1A1}"/>
              </a:ext>
            </a:extLst>
          </p:cNvPr>
          <p:cNvSpPr txBox="1"/>
          <p:nvPr/>
        </p:nvSpPr>
        <p:spPr>
          <a:xfrm>
            <a:off x="4379831" y="2369323"/>
            <a:ext cx="9843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Team Match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48D1E7B-FED7-9C6F-9B3C-0C4FECE9546E}"/>
              </a:ext>
            </a:extLst>
          </p:cNvPr>
          <p:cNvSpPr txBox="1"/>
          <p:nvPr/>
        </p:nvSpPr>
        <p:spPr>
          <a:xfrm>
            <a:off x="3277287" y="2369323"/>
            <a:ext cx="8993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Team Story</a:t>
            </a:r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238C189-48C9-8541-BF90-8B5AC1587DFC}"/>
              </a:ext>
            </a:extLst>
          </p:cNvPr>
          <p:cNvSpPr txBox="1"/>
          <p:nvPr/>
        </p:nvSpPr>
        <p:spPr>
          <a:xfrm>
            <a:off x="5567334" y="2369323"/>
            <a:ext cx="7876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>
                <a:solidFill>
                  <a:schemeClr val="accent1"/>
                </a:solidFill>
              </a:rPr>
              <a:t>My Team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grpSp>
        <p:nvGrpSpPr>
          <p:cNvPr id="173" name="그룹 172">
            <a:extLst>
              <a:ext uri="{FF2B5EF4-FFF2-40B4-BE49-F238E27FC236}">
                <a16:creationId xmlns:a16="http://schemas.microsoft.com/office/drawing/2014/main" id="{B7A2A983-9484-E174-659D-C34D0D395751}"/>
              </a:ext>
            </a:extLst>
          </p:cNvPr>
          <p:cNvGrpSpPr/>
          <p:nvPr/>
        </p:nvGrpSpPr>
        <p:grpSpPr>
          <a:xfrm>
            <a:off x="1442254" y="5328357"/>
            <a:ext cx="7164183" cy="313422"/>
            <a:chOff x="1546578" y="5250536"/>
            <a:chExt cx="7164183" cy="313422"/>
          </a:xfrm>
        </p:grpSpPr>
        <p:grpSp>
          <p:nvGrpSpPr>
            <p:cNvPr id="112" name="그룹 111">
              <a:extLst>
                <a:ext uri="{FF2B5EF4-FFF2-40B4-BE49-F238E27FC236}">
                  <a16:creationId xmlns:a16="http://schemas.microsoft.com/office/drawing/2014/main" id="{BCC8DD92-45D1-F671-ABAF-85B992444C9B}"/>
                </a:ext>
              </a:extLst>
            </p:cNvPr>
            <p:cNvGrpSpPr/>
            <p:nvPr/>
          </p:nvGrpSpPr>
          <p:grpSpPr>
            <a:xfrm>
              <a:off x="1546578" y="5250536"/>
              <a:ext cx="3470346" cy="313422"/>
              <a:chOff x="1546578" y="5250536"/>
              <a:chExt cx="3470346" cy="313422"/>
            </a:xfrm>
          </p:grpSpPr>
          <p:grpSp>
            <p:nvGrpSpPr>
              <p:cNvPr id="111" name="그룹 110">
                <a:extLst>
                  <a:ext uri="{FF2B5EF4-FFF2-40B4-BE49-F238E27FC236}">
                    <a16:creationId xmlns:a16="http://schemas.microsoft.com/office/drawing/2014/main" id="{C2011A05-675B-31BA-E961-F67DFACCCD99}"/>
                  </a:ext>
                </a:extLst>
              </p:cNvPr>
              <p:cNvGrpSpPr/>
              <p:nvPr/>
            </p:nvGrpSpPr>
            <p:grpSpPr>
              <a:xfrm>
                <a:off x="1546578" y="5250536"/>
                <a:ext cx="309351" cy="313422"/>
                <a:chOff x="1546578" y="5250536"/>
                <a:chExt cx="309351" cy="313422"/>
              </a:xfrm>
            </p:grpSpPr>
            <p:pic>
              <p:nvPicPr>
                <p:cNvPr id="28" name="그래픽 27" descr="사용자 단색으로 채워진">
                  <a:extLst>
                    <a:ext uri="{FF2B5EF4-FFF2-40B4-BE49-F238E27FC236}">
                      <a16:creationId xmlns:a16="http://schemas.microsoft.com/office/drawing/2014/main" id="{86B0D356-BCA5-B14F-3E4F-61AA90AFD92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577178" y="5304035"/>
                  <a:ext cx="259922" cy="259923"/>
                </a:xfrm>
                <a:prstGeom prst="rect">
                  <a:avLst/>
                </a:prstGeom>
              </p:spPr>
            </p:pic>
            <p:sp>
              <p:nvSpPr>
                <p:cNvPr id="29" name="직사각형 28">
                  <a:extLst>
                    <a:ext uri="{FF2B5EF4-FFF2-40B4-BE49-F238E27FC236}">
                      <a16:creationId xmlns:a16="http://schemas.microsoft.com/office/drawing/2014/main" id="{5AC8CEBB-D438-B7A6-606E-44470D864F29}"/>
                    </a:ext>
                  </a:extLst>
                </p:cNvPr>
                <p:cNvSpPr/>
                <p:nvPr/>
              </p:nvSpPr>
              <p:spPr>
                <a:xfrm>
                  <a:off x="1546578" y="5250536"/>
                  <a:ext cx="309351" cy="26475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AF8A1D6-9408-EE08-681B-3A6B93AAA60A}"/>
                  </a:ext>
                </a:extLst>
              </p:cNvPr>
              <p:cNvSpPr txBox="1"/>
              <p:nvPr/>
            </p:nvSpPr>
            <p:spPr>
              <a:xfrm>
                <a:off x="1901058" y="5256181"/>
                <a:ext cx="5597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>
                  <a:defRPr sz="1400" spc="-150"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defRPr>
                </a:lvl1pPr>
              </a:lstStyle>
              <a:p>
                <a:r>
                  <a:rPr lang="ko-KR" altLang="en-US" dirty="0"/>
                  <a:t>이름</a:t>
                </a:r>
                <a:r>
                  <a:rPr lang="en-US" altLang="ko-KR" dirty="0"/>
                  <a:t>A</a:t>
                </a:r>
                <a:endParaRPr lang="ko-KR" altLang="en-US" dirty="0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1DF79E5-FE10-3695-A894-A3E9018201F9}"/>
                  </a:ext>
                </a:extLst>
              </p:cNvPr>
              <p:cNvSpPr txBox="1"/>
              <p:nvPr/>
            </p:nvSpPr>
            <p:spPr>
              <a:xfrm>
                <a:off x="2545239" y="5256181"/>
                <a:ext cx="46038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>
                  <a:defRPr sz="1400" spc="-150"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defRPr>
                </a:lvl1pPr>
              </a:lstStyle>
              <a:p>
                <a:r>
                  <a:rPr lang="ko-KR" altLang="en-US" dirty="0"/>
                  <a:t>남자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4CB7BC8-1C00-F4D7-12A3-ADE34691CCC7}"/>
                  </a:ext>
                </a:extLst>
              </p:cNvPr>
              <p:cNvSpPr txBox="1"/>
              <p:nvPr/>
            </p:nvSpPr>
            <p:spPr>
              <a:xfrm>
                <a:off x="3090033" y="5256181"/>
                <a:ext cx="48603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>
                  <a:defRPr sz="1400" spc="-150"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defRPr>
                </a:lvl1pPr>
              </a:lstStyle>
              <a:p>
                <a:r>
                  <a:rPr lang="en-US" altLang="ko-KR" dirty="0"/>
                  <a:t>20</a:t>
                </a:r>
                <a:r>
                  <a:rPr lang="ko-KR" altLang="en-US" dirty="0"/>
                  <a:t>대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CA1BC3F-A378-B734-D77C-7E7759EB6131}"/>
                  </a:ext>
                </a:extLst>
              </p:cNvPr>
              <p:cNvSpPr txBox="1"/>
              <p:nvPr/>
            </p:nvSpPr>
            <p:spPr>
              <a:xfrm>
                <a:off x="3657635" y="5256181"/>
                <a:ext cx="59824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>
                  <a:defRPr sz="1400" spc="-150"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defRPr>
                </a:lvl1pPr>
              </a:lstStyle>
              <a:p>
                <a:r>
                  <a:rPr lang="ko-KR" altLang="en-US" dirty="0" err="1"/>
                  <a:t>풋린이</a:t>
                </a:r>
                <a:endParaRPr lang="ko-KR" altLang="en-US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3D753FB-D871-742E-DF7B-66185D225586}"/>
                  </a:ext>
                </a:extLst>
              </p:cNvPr>
              <p:cNvSpPr txBox="1"/>
              <p:nvPr/>
            </p:nvSpPr>
            <p:spPr>
              <a:xfrm>
                <a:off x="4371124" y="5256181"/>
                <a:ext cx="46038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>
                  <a:defRPr sz="1400" spc="-150"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defRPr>
                </a:lvl1pPr>
              </a:lstStyle>
              <a:p>
                <a:r>
                  <a:rPr lang="ko-KR" altLang="en-US" dirty="0"/>
                  <a:t>팀장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B4F3CB1-5262-F492-8F9B-481C10140B1D}"/>
                  </a:ext>
                </a:extLst>
              </p:cNvPr>
              <p:cNvSpPr txBox="1"/>
              <p:nvPr/>
            </p:nvSpPr>
            <p:spPr>
              <a:xfrm>
                <a:off x="4795388" y="5256181"/>
                <a:ext cx="22153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>
                  <a:defRPr sz="1400" spc="-150"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defRPr>
                </a:lvl1pPr>
              </a:lstStyle>
              <a:p>
                <a:r>
                  <a:rPr lang="ko-KR" altLang="en-US" b="0" i="0" dirty="0">
                    <a:solidFill>
                      <a:srgbClr val="000000"/>
                    </a:solidFill>
                    <a:effectLst/>
                    <a:highlight>
                      <a:srgbClr val="FFFFFF"/>
                    </a:highlight>
                    <a:latin typeface="KoPubWorld돋움체 Bold" panose="020B0600000101010101" charset="-127"/>
                    <a:ea typeface="KoPubWorld돋움체 Bold" panose="020B0600000101010101" charset="-127"/>
                    <a:cs typeface="KoPubWorld돋움체 Bold" panose="020B0600000101010101" charset="-127"/>
                  </a:rPr>
                  <a:t>⋮</a:t>
                </a:r>
              </a:p>
            </p:txBody>
          </p:sp>
        </p:grpSp>
        <p:grpSp>
          <p:nvGrpSpPr>
            <p:cNvPr id="123" name="그룹 122">
              <a:extLst>
                <a:ext uri="{FF2B5EF4-FFF2-40B4-BE49-F238E27FC236}">
                  <a16:creationId xmlns:a16="http://schemas.microsoft.com/office/drawing/2014/main" id="{D82D2BB8-93D1-5E4A-8793-FB37DB981F3E}"/>
                </a:ext>
              </a:extLst>
            </p:cNvPr>
            <p:cNvGrpSpPr/>
            <p:nvPr/>
          </p:nvGrpSpPr>
          <p:grpSpPr>
            <a:xfrm>
              <a:off x="5240415" y="5250536"/>
              <a:ext cx="3470346" cy="313422"/>
              <a:chOff x="1546578" y="5250536"/>
              <a:chExt cx="3470346" cy="313422"/>
            </a:xfrm>
          </p:grpSpPr>
          <p:grpSp>
            <p:nvGrpSpPr>
              <p:cNvPr id="124" name="그룹 123">
                <a:extLst>
                  <a:ext uri="{FF2B5EF4-FFF2-40B4-BE49-F238E27FC236}">
                    <a16:creationId xmlns:a16="http://schemas.microsoft.com/office/drawing/2014/main" id="{827AF841-F82F-E2CF-0F6E-EE39625A4067}"/>
                  </a:ext>
                </a:extLst>
              </p:cNvPr>
              <p:cNvGrpSpPr/>
              <p:nvPr/>
            </p:nvGrpSpPr>
            <p:grpSpPr>
              <a:xfrm>
                <a:off x="1546578" y="5250536"/>
                <a:ext cx="309351" cy="313422"/>
                <a:chOff x="1546578" y="5250536"/>
                <a:chExt cx="309351" cy="313422"/>
              </a:xfrm>
            </p:grpSpPr>
            <p:pic>
              <p:nvPicPr>
                <p:cNvPr id="131" name="그래픽 130" descr="사용자 단색으로 채워진">
                  <a:extLst>
                    <a:ext uri="{FF2B5EF4-FFF2-40B4-BE49-F238E27FC236}">
                      <a16:creationId xmlns:a16="http://schemas.microsoft.com/office/drawing/2014/main" id="{5B960383-ECE1-726A-722B-C04C1D13381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577178" y="5304035"/>
                  <a:ext cx="259922" cy="259923"/>
                </a:xfrm>
                <a:prstGeom prst="rect">
                  <a:avLst/>
                </a:prstGeom>
              </p:spPr>
            </p:pic>
            <p:sp>
              <p:nvSpPr>
                <p:cNvPr id="132" name="직사각형 131">
                  <a:extLst>
                    <a:ext uri="{FF2B5EF4-FFF2-40B4-BE49-F238E27FC236}">
                      <a16:creationId xmlns:a16="http://schemas.microsoft.com/office/drawing/2014/main" id="{F96E8F38-8A9B-888F-69C4-594B5A6609A9}"/>
                    </a:ext>
                  </a:extLst>
                </p:cNvPr>
                <p:cNvSpPr/>
                <p:nvPr/>
              </p:nvSpPr>
              <p:spPr>
                <a:xfrm>
                  <a:off x="1546578" y="5250536"/>
                  <a:ext cx="309351" cy="26475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F97CAAE4-2E51-62F7-597E-5B653A01F56B}"/>
                  </a:ext>
                </a:extLst>
              </p:cNvPr>
              <p:cNvSpPr txBox="1"/>
              <p:nvPr/>
            </p:nvSpPr>
            <p:spPr>
              <a:xfrm>
                <a:off x="1901058" y="5256181"/>
                <a:ext cx="5597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>
                  <a:defRPr sz="1400" spc="-150"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defRPr>
                </a:lvl1pPr>
              </a:lstStyle>
              <a:p>
                <a:r>
                  <a:rPr lang="ko-KR" altLang="en-US" dirty="0"/>
                  <a:t>이름</a:t>
                </a:r>
                <a:r>
                  <a:rPr lang="en-US" altLang="ko-KR" dirty="0"/>
                  <a:t>B</a:t>
                </a:r>
                <a:endParaRPr lang="ko-KR" altLang="en-US" dirty="0"/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EB674FFE-6878-BB3D-EBF8-328D35789708}"/>
                  </a:ext>
                </a:extLst>
              </p:cNvPr>
              <p:cNvSpPr txBox="1"/>
              <p:nvPr/>
            </p:nvSpPr>
            <p:spPr>
              <a:xfrm>
                <a:off x="2545239" y="5256181"/>
                <a:ext cx="46038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>
                  <a:defRPr sz="1400" spc="-150"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defRPr>
                </a:lvl1pPr>
              </a:lstStyle>
              <a:p>
                <a:r>
                  <a:rPr lang="ko-KR" altLang="en-US" dirty="0"/>
                  <a:t>남자</a:t>
                </a:r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051ED37A-7B92-C19B-5185-FBDBAA0DADC8}"/>
                  </a:ext>
                </a:extLst>
              </p:cNvPr>
              <p:cNvSpPr txBox="1"/>
              <p:nvPr/>
            </p:nvSpPr>
            <p:spPr>
              <a:xfrm>
                <a:off x="3090033" y="5256181"/>
                <a:ext cx="48603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>
                  <a:defRPr sz="1400" spc="-150"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defRPr>
                </a:lvl1pPr>
              </a:lstStyle>
              <a:p>
                <a:r>
                  <a:rPr lang="en-US" altLang="ko-KR" dirty="0"/>
                  <a:t>20</a:t>
                </a:r>
                <a:r>
                  <a:rPr lang="ko-KR" altLang="en-US" dirty="0"/>
                  <a:t>대</a:t>
                </a:r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613A6397-F4F0-4898-F894-F458F2F6A257}"/>
                  </a:ext>
                </a:extLst>
              </p:cNvPr>
              <p:cNvSpPr txBox="1"/>
              <p:nvPr/>
            </p:nvSpPr>
            <p:spPr>
              <a:xfrm>
                <a:off x="3657635" y="5256181"/>
                <a:ext cx="59824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>
                  <a:defRPr sz="1400" spc="-150"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defRPr>
                </a:lvl1pPr>
              </a:lstStyle>
              <a:p>
                <a:r>
                  <a:rPr lang="ko-KR" altLang="en-US" dirty="0" err="1"/>
                  <a:t>풋린이</a:t>
                </a:r>
                <a:endParaRPr lang="ko-KR" altLang="en-US" dirty="0"/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1589DA8E-2266-B7E8-6FE5-1A96431DB214}"/>
                  </a:ext>
                </a:extLst>
              </p:cNvPr>
              <p:cNvSpPr txBox="1"/>
              <p:nvPr/>
            </p:nvSpPr>
            <p:spPr>
              <a:xfrm>
                <a:off x="4332212" y="5256181"/>
                <a:ext cx="59824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>
                  <a:defRPr sz="1400" spc="-150"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defRPr>
                </a:lvl1pPr>
              </a:lstStyle>
              <a:p>
                <a:r>
                  <a:rPr lang="ko-KR" altLang="en-US" dirty="0"/>
                  <a:t>매니저</a:t>
                </a:r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05987A01-8235-34F3-1060-3600B2FFE341}"/>
                  </a:ext>
                </a:extLst>
              </p:cNvPr>
              <p:cNvSpPr txBox="1"/>
              <p:nvPr/>
            </p:nvSpPr>
            <p:spPr>
              <a:xfrm>
                <a:off x="4795388" y="5256181"/>
                <a:ext cx="22153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>
                  <a:defRPr sz="1400" spc="-150"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defRPr>
                </a:lvl1pPr>
              </a:lstStyle>
              <a:p>
                <a:r>
                  <a:rPr lang="ko-KR" altLang="en-US" b="0" i="0" dirty="0">
                    <a:solidFill>
                      <a:srgbClr val="000000"/>
                    </a:solidFill>
                    <a:effectLst/>
                    <a:highlight>
                      <a:srgbClr val="FFFFFF"/>
                    </a:highlight>
                    <a:latin typeface="KoPubWorld돋움체 Bold" panose="020B0600000101010101" charset="-127"/>
                    <a:ea typeface="KoPubWorld돋움체 Bold" panose="020B0600000101010101" charset="-127"/>
                    <a:cs typeface="KoPubWorld돋움체 Bold" panose="020B0600000101010101" charset="-127"/>
                  </a:rPr>
                  <a:t>⋮</a:t>
                </a:r>
              </a:p>
            </p:txBody>
          </p:sp>
        </p:grpSp>
      </p:grpSp>
      <p:grpSp>
        <p:nvGrpSpPr>
          <p:cNvPr id="174" name="그룹 173">
            <a:extLst>
              <a:ext uri="{FF2B5EF4-FFF2-40B4-BE49-F238E27FC236}">
                <a16:creationId xmlns:a16="http://schemas.microsoft.com/office/drawing/2014/main" id="{10E6855F-5A40-EFB5-0F77-6BC932589156}"/>
              </a:ext>
            </a:extLst>
          </p:cNvPr>
          <p:cNvGrpSpPr/>
          <p:nvPr/>
        </p:nvGrpSpPr>
        <p:grpSpPr>
          <a:xfrm>
            <a:off x="1442254" y="5744388"/>
            <a:ext cx="7164183" cy="313422"/>
            <a:chOff x="1546578" y="5250536"/>
            <a:chExt cx="7164183" cy="313422"/>
          </a:xfrm>
        </p:grpSpPr>
        <p:grpSp>
          <p:nvGrpSpPr>
            <p:cNvPr id="175" name="그룹 174">
              <a:extLst>
                <a:ext uri="{FF2B5EF4-FFF2-40B4-BE49-F238E27FC236}">
                  <a16:creationId xmlns:a16="http://schemas.microsoft.com/office/drawing/2014/main" id="{C96B149F-B08F-86EF-EB55-94FB0D013654}"/>
                </a:ext>
              </a:extLst>
            </p:cNvPr>
            <p:cNvGrpSpPr/>
            <p:nvPr/>
          </p:nvGrpSpPr>
          <p:grpSpPr>
            <a:xfrm>
              <a:off x="1546578" y="5250536"/>
              <a:ext cx="3470346" cy="313422"/>
              <a:chOff x="1546578" y="5250536"/>
              <a:chExt cx="3470346" cy="313422"/>
            </a:xfrm>
          </p:grpSpPr>
          <p:grpSp>
            <p:nvGrpSpPr>
              <p:cNvPr id="186" name="그룹 185">
                <a:extLst>
                  <a:ext uri="{FF2B5EF4-FFF2-40B4-BE49-F238E27FC236}">
                    <a16:creationId xmlns:a16="http://schemas.microsoft.com/office/drawing/2014/main" id="{11C16815-B1C5-9343-1492-1BEE0BD96006}"/>
                  </a:ext>
                </a:extLst>
              </p:cNvPr>
              <p:cNvGrpSpPr/>
              <p:nvPr/>
            </p:nvGrpSpPr>
            <p:grpSpPr>
              <a:xfrm>
                <a:off x="1546578" y="5250536"/>
                <a:ext cx="309351" cy="313422"/>
                <a:chOff x="1546578" y="5250536"/>
                <a:chExt cx="309351" cy="313422"/>
              </a:xfrm>
            </p:grpSpPr>
            <p:pic>
              <p:nvPicPr>
                <p:cNvPr id="193" name="그래픽 192" descr="사용자 단색으로 채워진">
                  <a:extLst>
                    <a:ext uri="{FF2B5EF4-FFF2-40B4-BE49-F238E27FC236}">
                      <a16:creationId xmlns:a16="http://schemas.microsoft.com/office/drawing/2014/main" id="{FDA5543D-8376-5912-5E00-4B34A1E01A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577178" y="5304035"/>
                  <a:ext cx="259922" cy="259923"/>
                </a:xfrm>
                <a:prstGeom prst="rect">
                  <a:avLst/>
                </a:prstGeom>
              </p:spPr>
            </p:pic>
            <p:sp>
              <p:nvSpPr>
                <p:cNvPr id="194" name="직사각형 193">
                  <a:extLst>
                    <a:ext uri="{FF2B5EF4-FFF2-40B4-BE49-F238E27FC236}">
                      <a16:creationId xmlns:a16="http://schemas.microsoft.com/office/drawing/2014/main" id="{2CDB9F74-BA0E-07FB-C7DC-5AF7058C3668}"/>
                    </a:ext>
                  </a:extLst>
                </p:cNvPr>
                <p:cNvSpPr/>
                <p:nvPr/>
              </p:nvSpPr>
              <p:spPr>
                <a:xfrm>
                  <a:off x="1546578" y="5250536"/>
                  <a:ext cx="309351" cy="26475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BBF15A7C-358C-41C8-B8C0-D3B75C782651}"/>
                  </a:ext>
                </a:extLst>
              </p:cNvPr>
              <p:cNvSpPr txBox="1"/>
              <p:nvPr/>
            </p:nvSpPr>
            <p:spPr>
              <a:xfrm>
                <a:off x="1901058" y="5256181"/>
                <a:ext cx="5597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>
                  <a:defRPr sz="1400" spc="-150"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defRPr>
                </a:lvl1pPr>
              </a:lstStyle>
              <a:p>
                <a:r>
                  <a:rPr lang="ko-KR" altLang="en-US" dirty="0"/>
                  <a:t>이름</a:t>
                </a:r>
                <a:r>
                  <a:rPr lang="en-US" altLang="ko-KR" dirty="0"/>
                  <a:t>C</a:t>
                </a:r>
                <a:endParaRPr lang="ko-KR" altLang="en-US" dirty="0"/>
              </a:p>
            </p:txBody>
          </p:sp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BD2B8C31-47C3-9969-E522-EA46CA017F2F}"/>
                  </a:ext>
                </a:extLst>
              </p:cNvPr>
              <p:cNvSpPr txBox="1"/>
              <p:nvPr/>
            </p:nvSpPr>
            <p:spPr>
              <a:xfrm>
                <a:off x="2545239" y="5256181"/>
                <a:ext cx="46038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>
                  <a:defRPr sz="1400" spc="-150"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defRPr>
                </a:lvl1pPr>
              </a:lstStyle>
              <a:p>
                <a:r>
                  <a:rPr lang="ko-KR" altLang="en-US" dirty="0"/>
                  <a:t>여자</a:t>
                </a:r>
              </a:p>
            </p:txBody>
          </p:sp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AB4841FA-FC98-06A5-F2B2-E4CE17AFAB42}"/>
                  </a:ext>
                </a:extLst>
              </p:cNvPr>
              <p:cNvSpPr txBox="1"/>
              <p:nvPr/>
            </p:nvSpPr>
            <p:spPr>
              <a:xfrm>
                <a:off x="3090033" y="5256181"/>
                <a:ext cx="48603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>
                  <a:defRPr sz="1400" spc="-150"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defRPr>
                </a:lvl1pPr>
              </a:lstStyle>
              <a:p>
                <a:r>
                  <a:rPr lang="en-US" altLang="ko-KR" dirty="0"/>
                  <a:t>30</a:t>
                </a:r>
                <a:r>
                  <a:rPr lang="ko-KR" altLang="en-US" dirty="0"/>
                  <a:t>대</a:t>
                </a:r>
              </a:p>
            </p:txBody>
          </p:sp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C6997F2B-8DDC-2FBF-53F6-39687B2A4D97}"/>
                  </a:ext>
                </a:extLst>
              </p:cNvPr>
              <p:cNvSpPr txBox="1"/>
              <p:nvPr/>
            </p:nvSpPr>
            <p:spPr>
              <a:xfrm>
                <a:off x="3657635" y="5256181"/>
                <a:ext cx="59824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>
                  <a:defRPr sz="1400" spc="-150"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defRPr>
                </a:lvl1pPr>
              </a:lstStyle>
              <a:p>
                <a:r>
                  <a:rPr lang="ko-KR" altLang="en-US" dirty="0" err="1"/>
                  <a:t>풋린이</a:t>
                </a:r>
                <a:endParaRPr lang="ko-KR" altLang="en-US" dirty="0"/>
              </a:p>
            </p:txBody>
          </p:sp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69FEC4A1-69A0-6FBA-8770-2A6CB814933E}"/>
                  </a:ext>
                </a:extLst>
              </p:cNvPr>
              <p:cNvSpPr txBox="1"/>
              <p:nvPr/>
            </p:nvSpPr>
            <p:spPr>
              <a:xfrm>
                <a:off x="4332212" y="5256181"/>
                <a:ext cx="59824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>
                  <a:defRPr sz="1400" spc="-150"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defRPr>
                </a:lvl1pPr>
              </a:lstStyle>
              <a:p>
                <a:r>
                  <a:rPr lang="ko-KR" altLang="en-US"/>
                  <a:t>매니저</a:t>
                </a:r>
                <a:endParaRPr lang="ko-KR" altLang="en-US" dirty="0"/>
              </a:p>
            </p:txBody>
          </p:sp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A59FF38B-306A-6665-65E6-A72F6DD0233D}"/>
                  </a:ext>
                </a:extLst>
              </p:cNvPr>
              <p:cNvSpPr txBox="1"/>
              <p:nvPr/>
            </p:nvSpPr>
            <p:spPr>
              <a:xfrm>
                <a:off x="4795388" y="5256181"/>
                <a:ext cx="22153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>
                  <a:defRPr sz="1400" spc="-150"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defRPr>
                </a:lvl1pPr>
              </a:lstStyle>
              <a:p>
                <a:r>
                  <a:rPr lang="ko-KR" altLang="en-US" b="0" i="0" dirty="0">
                    <a:solidFill>
                      <a:srgbClr val="000000"/>
                    </a:solidFill>
                    <a:effectLst/>
                    <a:highlight>
                      <a:srgbClr val="FFFFFF"/>
                    </a:highlight>
                    <a:latin typeface="KoPubWorld돋움체 Bold" panose="020B0600000101010101" charset="-127"/>
                    <a:ea typeface="KoPubWorld돋움체 Bold" panose="020B0600000101010101" charset="-127"/>
                    <a:cs typeface="KoPubWorld돋움체 Bold" panose="020B0600000101010101" charset="-127"/>
                  </a:rPr>
                  <a:t>⋮</a:t>
                </a:r>
              </a:p>
            </p:txBody>
          </p:sp>
        </p:grpSp>
        <p:grpSp>
          <p:nvGrpSpPr>
            <p:cNvPr id="176" name="그룹 175">
              <a:extLst>
                <a:ext uri="{FF2B5EF4-FFF2-40B4-BE49-F238E27FC236}">
                  <a16:creationId xmlns:a16="http://schemas.microsoft.com/office/drawing/2014/main" id="{F7292AEC-6A6B-4D00-5EAB-AA670211DB81}"/>
                </a:ext>
              </a:extLst>
            </p:cNvPr>
            <p:cNvGrpSpPr/>
            <p:nvPr/>
          </p:nvGrpSpPr>
          <p:grpSpPr>
            <a:xfrm>
              <a:off x="5240415" y="5250536"/>
              <a:ext cx="3470346" cy="313422"/>
              <a:chOff x="1546578" y="5250536"/>
              <a:chExt cx="3470346" cy="313422"/>
            </a:xfrm>
          </p:grpSpPr>
          <p:grpSp>
            <p:nvGrpSpPr>
              <p:cNvPr id="177" name="그룹 176">
                <a:extLst>
                  <a:ext uri="{FF2B5EF4-FFF2-40B4-BE49-F238E27FC236}">
                    <a16:creationId xmlns:a16="http://schemas.microsoft.com/office/drawing/2014/main" id="{48596020-051C-D0EB-8312-17DBEA33D688}"/>
                  </a:ext>
                </a:extLst>
              </p:cNvPr>
              <p:cNvGrpSpPr/>
              <p:nvPr/>
            </p:nvGrpSpPr>
            <p:grpSpPr>
              <a:xfrm>
                <a:off x="1546578" y="5250536"/>
                <a:ext cx="309351" cy="313422"/>
                <a:chOff x="1546578" y="5250536"/>
                <a:chExt cx="309351" cy="313422"/>
              </a:xfrm>
            </p:grpSpPr>
            <p:pic>
              <p:nvPicPr>
                <p:cNvPr id="184" name="그래픽 183" descr="사용자 단색으로 채워진">
                  <a:extLst>
                    <a:ext uri="{FF2B5EF4-FFF2-40B4-BE49-F238E27FC236}">
                      <a16:creationId xmlns:a16="http://schemas.microsoft.com/office/drawing/2014/main" id="{0B8EFEE5-CAD1-28BD-5690-AEF0444E234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577178" y="5304035"/>
                  <a:ext cx="259922" cy="259923"/>
                </a:xfrm>
                <a:prstGeom prst="rect">
                  <a:avLst/>
                </a:prstGeom>
              </p:spPr>
            </p:pic>
            <p:sp>
              <p:nvSpPr>
                <p:cNvPr id="185" name="직사각형 184">
                  <a:extLst>
                    <a:ext uri="{FF2B5EF4-FFF2-40B4-BE49-F238E27FC236}">
                      <a16:creationId xmlns:a16="http://schemas.microsoft.com/office/drawing/2014/main" id="{CD2FB8ED-64DB-756D-E103-EFC1F29FD687}"/>
                    </a:ext>
                  </a:extLst>
                </p:cNvPr>
                <p:cNvSpPr/>
                <p:nvPr/>
              </p:nvSpPr>
              <p:spPr>
                <a:xfrm>
                  <a:off x="1546578" y="5250536"/>
                  <a:ext cx="309351" cy="26475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D0BDEBFF-43E6-27B9-2BD8-B1C7DF2BD666}"/>
                  </a:ext>
                </a:extLst>
              </p:cNvPr>
              <p:cNvSpPr txBox="1"/>
              <p:nvPr/>
            </p:nvSpPr>
            <p:spPr>
              <a:xfrm>
                <a:off x="1901058" y="5256181"/>
                <a:ext cx="56938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>
                  <a:defRPr sz="1400" spc="-150"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defRPr>
                </a:lvl1pPr>
              </a:lstStyle>
              <a:p>
                <a:r>
                  <a:rPr lang="ko-KR" altLang="en-US" dirty="0"/>
                  <a:t>이름</a:t>
                </a:r>
                <a:r>
                  <a:rPr lang="en-US" altLang="ko-KR" dirty="0"/>
                  <a:t>D</a:t>
                </a:r>
                <a:endParaRPr lang="ko-KR" altLang="en-US" dirty="0"/>
              </a:p>
            </p:txBody>
          </p:sp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2977F5F8-AB0E-B204-5E9C-2E9E4CD2FAF6}"/>
                  </a:ext>
                </a:extLst>
              </p:cNvPr>
              <p:cNvSpPr txBox="1"/>
              <p:nvPr/>
            </p:nvSpPr>
            <p:spPr>
              <a:xfrm>
                <a:off x="2545239" y="5256181"/>
                <a:ext cx="46038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>
                  <a:defRPr sz="1400" spc="-150"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defRPr>
                </a:lvl1pPr>
              </a:lstStyle>
              <a:p>
                <a:r>
                  <a:rPr lang="ko-KR" altLang="en-US" dirty="0"/>
                  <a:t>여자</a:t>
                </a:r>
              </a:p>
            </p:txBody>
          </p:sp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5CEB0F14-AECE-0755-9C8A-E3014C57BAE0}"/>
                  </a:ext>
                </a:extLst>
              </p:cNvPr>
              <p:cNvSpPr txBox="1"/>
              <p:nvPr/>
            </p:nvSpPr>
            <p:spPr>
              <a:xfrm>
                <a:off x="3090033" y="5256181"/>
                <a:ext cx="48603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>
                  <a:defRPr sz="1400" spc="-150"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defRPr>
                </a:lvl1pPr>
              </a:lstStyle>
              <a:p>
                <a:r>
                  <a:rPr lang="en-US" altLang="ko-KR" dirty="0"/>
                  <a:t>20</a:t>
                </a:r>
                <a:r>
                  <a:rPr lang="ko-KR" altLang="en-US" dirty="0"/>
                  <a:t>대</a:t>
                </a:r>
              </a:p>
            </p:txBody>
          </p:sp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AECD8627-968E-AF8F-F029-E6F7098FE30E}"/>
                  </a:ext>
                </a:extLst>
              </p:cNvPr>
              <p:cNvSpPr txBox="1"/>
              <p:nvPr/>
            </p:nvSpPr>
            <p:spPr>
              <a:xfrm>
                <a:off x="3657635" y="5256181"/>
                <a:ext cx="59824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>
                  <a:defRPr sz="1400" spc="-150"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defRPr>
                </a:lvl1pPr>
              </a:lstStyle>
              <a:p>
                <a:r>
                  <a:rPr lang="ko-KR" altLang="en-US" dirty="0" err="1"/>
                  <a:t>풋현역</a:t>
                </a:r>
                <a:endParaRPr lang="ko-KR" altLang="en-US" dirty="0"/>
              </a:p>
            </p:txBody>
          </p:sp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42FCFF79-4918-D65B-830F-24A89EB69B06}"/>
                  </a:ext>
                </a:extLst>
              </p:cNvPr>
              <p:cNvSpPr txBox="1"/>
              <p:nvPr/>
            </p:nvSpPr>
            <p:spPr>
              <a:xfrm>
                <a:off x="4371124" y="5256181"/>
                <a:ext cx="46038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>
                  <a:defRPr sz="1400" spc="-150"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defRPr>
                </a:lvl1pPr>
              </a:lstStyle>
              <a:p>
                <a:r>
                  <a:rPr lang="ko-KR" altLang="en-US" dirty="0"/>
                  <a:t>팀원</a:t>
                </a:r>
              </a:p>
            </p:txBody>
          </p:sp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70B5C105-CD08-0169-3EF6-D580EACF78C0}"/>
                  </a:ext>
                </a:extLst>
              </p:cNvPr>
              <p:cNvSpPr txBox="1"/>
              <p:nvPr/>
            </p:nvSpPr>
            <p:spPr>
              <a:xfrm>
                <a:off x="4795388" y="5256181"/>
                <a:ext cx="22153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>
                  <a:defRPr sz="1400" spc="-150"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defRPr>
                </a:lvl1pPr>
              </a:lstStyle>
              <a:p>
                <a:r>
                  <a:rPr lang="ko-KR" altLang="en-US" b="0" i="0" dirty="0">
                    <a:solidFill>
                      <a:srgbClr val="000000"/>
                    </a:solidFill>
                    <a:effectLst/>
                    <a:highlight>
                      <a:srgbClr val="FFFFFF"/>
                    </a:highlight>
                    <a:latin typeface="KoPubWorld돋움체 Bold" panose="020B0600000101010101" charset="-127"/>
                    <a:ea typeface="KoPubWorld돋움체 Bold" panose="020B0600000101010101" charset="-127"/>
                    <a:cs typeface="KoPubWorld돋움체 Bold" panose="020B0600000101010101" charset="-127"/>
                  </a:rPr>
                  <a:t>⋮</a:t>
                </a:r>
              </a:p>
            </p:txBody>
          </p:sp>
        </p:grpSp>
      </p:grpSp>
      <p:grpSp>
        <p:nvGrpSpPr>
          <p:cNvPr id="195" name="그룹 194">
            <a:extLst>
              <a:ext uri="{FF2B5EF4-FFF2-40B4-BE49-F238E27FC236}">
                <a16:creationId xmlns:a16="http://schemas.microsoft.com/office/drawing/2014/main" id="{3544D19F-58A6-52AE-F56D-ACC8241BFEBC}"/>
              </a:ext>
            </a:extLst>
          </p:cNvPr>
          <p:cNvGrpSpPr/>
          <p:nvPr/>
        </p:nvGrpSpPr>
        <p:grpSpPr>
          <a:xfrm>
            <a:off x="1442254" y="6160420"/>
            <a:ext cx="7164183" cy="313422"/>
            <a:chOff x="1546578" y="5250536"/>
            <a:chExt cx="7164183" cy="313422"/>
          </a:xfrm>
        </p:grpSpPr>
        <p:grpSp>
          <p:nvGrpSpPr>
            <p:cNvPr id="196" name="그룹 195">
              <a:extLst>
                <a:ext uri="{FF2B5EF4-FFF2-40B4-BE49-F238E27FC236}">
                  <a16:creationId xmlns:a16="http://schemas.microsoft.com/office/drawing/2014/main" id="{F15B8306-4D16-8314-2974-0B7B23971D42}"/>
                </a:ext>
              </a:extLst>
            </p:cNvPr>
            <p:cNvGrpSpPr/>
            <p:nvPr/>
          </p:nvGrpSpPr>
          <p:grpSpPr>
            <a:xfrm>
              <a:off x="1546578" y="5250536"/>
              <a:ext cx="3470346" cy="313422"/>
              <a:chOff x="1546578" y="5250536"/>
              <a:chExt cx="3470346" cy="313422"/>
            </a:xfrm>
          </p:grpSpPr>
          <p:grpSp>
            <p:nvGrpSpPr>
              <p:cNvPr id="207" name="그룹 206">
                <a:extLst>
                  <a:ext uri="{FF2B5EF4-FFF2-40B4-BE49-F238E27FC236}">
                    <a16:creationId xmlns:a16="http://schemas.microsoft.com/office/drawing/2014/main" id="{5433EBBD-29A2-1833-3B1D-9CF8D7805773}"/>
                  </a:ext>
                </a:extLst>
              </p:cNvPr>
              <p:cNvGrpSpPr/>
              <p:nvPr/>
            </p:nvGrpSpPr>
            <p:grpSpPr>
              <a:xfrm>
                <a:off x="1546578" y="5250536"/>
                <a:ext cx="309351" cy="313422"/>
                <a:chOff x="1546578" y="5250536"/>
                <a:chExt cx="309351" cy="313422"/>
              </a:xfrm>
            </p:grpSpPr>
            <p:pic>
              <p:nvPicPr>
                <p:cNvPr id="214" name="그래픽 213" descr="사용자 단색으로 채워진">
                  <a:extLst>
                    <a:ext uri="{FF2B5EF4-FFF2-40B4-BE49-F238E27FC236}">
                      <a16:creationId xmlns:a16="http://schemas.microsoft.com/office/drawing/2014/main" id="{E026377C-C711-42CB-ECB8-C337A1646F6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577178" y="5304035"/>
                  <a:ext cx="259922" cy="259923"/>
                </a:xfrm>
                <a:prstGeom prst="rect">
                  <a:avLst/>
                </a:prstGeom>
              </p:spPr>
            </p:pic>
            <p:sp>
              <p:nvSpPr>
                <p:cNvPr id="215" name="직사각형 214">
                  <a:extLst>
                    <a:ext uri="{FF2B5EF4-FFF2-40B4-BE49-F238E27FC236}">
                      <a16:creationId xmlns:a16="http://schemas.microsoft.com/office/drawing/2014/main" id="{82B0F506-1CEC-D7E7-12AA-C4254E286559}"/>
                    </a:ext>
                  </a:extLst>
                </p:cNvPr>
                <p:cNvSpPr/>
                <p:nvPr/>
              </p:nvSpPr>
              <p:spPr>
                <a:xfrm>
                  <a:off x="1546578" y="5250536"/>
                  <a:ext cx="309351" cy="26475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08" name="TextBox 207">
                <a:extLst>
                  <a:ext uri="{FF2B5EF4-FFF2-40B4-BE49-F238E27FC236}">
                    <a16:creationId xmlns:a16="http://schemas.microsoft.com/office/drawing/2014/main" id="{7EF49907-B192-8E1E-8425-E32942C46F2B}"/>
                  </a:ext>
                </a:extLst>
              </p:cNvPr>
              <p:cNvSpPr txBox="1"/>
              <p:nvPr/>
            </p:nvSpPr>
            <p:spPr>
              <a:xfrm>
                <a:off x="1901058" y="5256181"/>
                <a:ext cx="55015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>
                  <a:defRPr sz="1400" spc="-150"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defRPr>
                </a:lvl1pPr>
              </a:lstStyle>
              <a:p>
                <a:r>
                  <a:rPr lang="ko-KR" altLang="en-US" dirty="0"/>
                  <a:t>이름</a:t>
                </a:r>
                <a:r>
                  <a:rPr lang="en-US" altLang="ko-KR" dirty="0"/>
                  <a:t>E</a:t>
                </a:r>
                <a:endParaRPr lang="ko-KR" altLang="en-US" dirty="0"/>
              </a:p>
            </p:txBody>
          </p:sp>
          <p:sp>
            <p:nvSpPr>
              <p:cNvPr id="209" name="TextBox 208">
                <a:extLst>
                  <a:ext uri="{FF2B5EF4-FFF2-40B4-BE49-F238E27FC236}">
                    <a16:creationId xmlns:a16="http://schemas.microsoft.com/office/drawing/2014/main" id="{642C8766-00C7-C7E6-962C-9E9BA6B1382F}"/>
                  </a:ext>
                </a:extLst>
              </p:cNvPr>
              <p:cNvSpPr txBox="1"/>
              <p:nvPr/>
            </p:nvSpPr>
            <p:spPr>
              <a:xfrm>
                <a:off x="2545239" y="5256181"/>
                <a:ext cx="46038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>
                  <a:defRPr sz="1400" spc="-150"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defRPr>
                </a:lvl1pPr>
              </a:lstStyle>
              <a:p>
                <a:r>
                  <a:rPr lang="ko-KR" altLang="en-US" dirty="0"/>
                  <a:t>남자</a:t>
                </a:r>
              </a:p>
            </p:txBody>
          </p:sp>
          <p:sp>
            <p:nvSpPr>
              <p:cNvPr id="210" name="TextBox 209">
                <a:extLst>
                  <a:ext uri="{FF2B5EF4-FFF2-40B4-BE49-F238E27FC236}">
                    <a16:creationId xmlns:a16="http://schemas.microsoft.com/office/drawing/2014/main" id="{881FA286-F8CF-0963-A186-A3DD3DE9352C}"/>
                  </a:ext>
                </a:extLst>
              </p:cNvPr>
              <p:cNvSpPr txBox="1"/>
              <p:nvPr/>
            </p:nvSpPr>
            <p:spPr>
              <a:xfrm>
                <a:off x="3090033" y="5256181"/>
                <a:ext cx="48603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>
                  <a:defRPr sz="1400" spc="-150"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defRPr>
                </a:lvl1pPr>
              </a:lstStyle>
              <a:p>
                <a:r>
                  <a:rPr lang="en-US" altLang="ko-KR" dirty="0"/>
                  <a:t>20</a:t>
                </a:r>
                <a:r>
                  <a:rPr lang="ko-KR" altLang="en-US" dirty="0"/>
                  <a:t>대</a:t>
                </a:r>
              </a:p>
            </p:txBody>
          </p:sp>
          <p:sp>
            <p:nvSpPr>
              <p:cNvPr id="211" name="TextBox 210">
                <a:extLst>
                  <a:ext uri="{FF2B5EF4-FFF2-40B4-BE49-F238E27FC236}">
                    <a16:creationId xmlns:a16="http://schemas.microsoft.com/office/drawing/2014/main" id="{5E36559E-5A7A-03A0-DD09-BAC696E44824}"/>
                  </a:ext>
                </a:extLst>
              </p:cNvPr>
              <p:cNvSpPr txBox="1"/>
              <p:nvPr/>
            </p:nvSpPr>
            <p:spPr>
              <a:xfrm>
                <a:off x="3657635" y="5256181"/>
                <a:ext cx="59824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>
                  <a:defRPr sz="1400" spc="-150"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defRPr>
                </a:lvl1pPr>
              </a:lstStyle>
              <a:p>
                <a:r>
                  <a:rPr lang="ko-KR" altLang="en-US" dirty="0" err="1"/>
                  <a:t>풋린이</a:t>
                </a:r>
                <a:endParaRPr lang="ko-KR" altLang="en-US" dirty="0"/>
              </a:p>
            </p:txBody>
          </p:sp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91298733-25F5-DAFB-264A-3E4ED432616A}"/>
                  </a:ext>
                </a:extLst>
              </p:cNvPr>
              <p:cNvSpPr txBox="1"/>
              <p:nvPr/>
            </p:nvSpPr>
            <p:spPr>
              <a:xfrm>
                <a:off x="4371124" y="5256181"/>
                <a:ext cx="46038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>
                  <a:defRPr sz="1400" spc="-150"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defRPr>
                </a:lvl1pPr>
              </a:lstStyle>
              <a:p>
                <a:r>
                  <a:rPr lang="ko-KR" altLang="en-US" dirty="0"/>
                  <a:t>팀원</a:t>
                </a:r>
              </a:p>
            </p:txBody>
          </p:sp>
          <p:sp>
            <p:nvSpPr>
              <p:cNvPr id="213" name="TextBox 212">
                <a:extLst>
                  <a:ext uri="{FF2B5EF4-FFF2-40B4-BE49-F238E27FC236}">
                    <a16:creationId xmlns:a16="http://schemas.microsoft.com/office/drawing/2014/main" id="{BAFE881D-27DA-6B46-39E2-01937AB39FBF}"/>
                  </a:ext>
                </a:extLst>
              </p:cNvPr>
              <p:cNvSpPr txBox="1"/>
              <p:nvPr/>
            </p:nvSpPr>
            <p:spPr>
              <a:xfrm>
                <a:off x="4795388" y="5256181"/>
                <a:ext cx="22153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>
                  <a:defRPr sz="1400" spc="-150"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defRPr>
                </a:lvl1pPr>
              </a:lstStyle>
              <a:p>
                <a:r>
                  <a:rPr lang="ko-KR" altLang="en-US" b="0" i="0" dirty="0">
                    <a:solidFill>
                      <a:srgbClr val="000000"/>
                    </a:solidFill>
                    <a:effectLst/>
                    <a:highlight>
                      <a:srgbClr val="FFFFFF"/>
                    </a:highlight>
                    <a:latin typeface="KoPubWorld돋움체 Bold" panose="020B0600000101010101" charset="-127"/>
                    <a:ea typeface="KoPubWorld돋움체 Bold" panose="020B0600000101010101" charset="-127"/>
                    <a:cs typeface="KoPubWorld돋움체 Bold" panose="020B0600000101010101" charset="-127"/>
                  </a:rPr>
                  <a:t>⋮</a:t>
                </a:r>
              </a:p>
            </p:txBody>
          </p:sp>
        </p:grpSp>
        <p:grpSp>
          <p:nvGrpSpPr>
            <p:cNvPr id="197" name="그룹 196">
              <a:extLst>
                <a:ext uri="{FF2B5EF4-FFF2-40B4-BE49-F238E27FC236}">
                  <a16:creationId xmlns:a16="http://schemas.microsoft.com/office/drawing/2014/main" id="{24E807E5-20FF-8389-7E7A-6521BB752D1A}"/>
                </a:ext>
              </a:extLst>
            </p:cNvPr>
            <p:cNvGrpSpPr/>
            <p:nvPr/>
          </p:nvGrpSpPr>
          <p:grpSpPr>
            <a:xfrm>
              <a:off x="5240415" y="5250536"/>
              <a:ext cx="3470346" cy="313422"/>
              <a:chOff x="1546578" y="5250536"/>
              <a:chExt cx="3470346" cy="313422"/>
            </a:xfrm>
          </p:grpSpPr>
          <p:grpSp>
            <p:nvGrpSpPr>
              <p:cNvPr id="198" name="그룹 197">
                <a:extLst>
                  <a:ext uri="{FF2B5EF4-FFF2-40B4-BE49-F238E27FC236}">
                    <a16:creationId xmlns:a16="http://schemas.microsoft.com/office/drawing/2014/main" id="{9FC8A350-7B2A-9D8A-DC88-70B193A6A76B}"/>
                  </a:ext>
                </a:extLst>
              </p:cNvPr>
              <p:cNvGrpSpPr/>
              <p:nvPr/>
            </p:nvGrpSpPr>
            <p:grpSpPr>
              <a:xfrm>
                <a:off x="1546578" y="5250536"/>
                <a:ext cx="309351" cy="313422"/>
                <a:chOff x="1546578" y="5250536"/>
                <a:chExt cx="309351" cy="313422"/>
              </a:xfrm>
            </p:grpSpPr>
            <p:pic>
              <p:nvPicPr>
                <p:cNvPr id="205" name="그래픽 204" descr="사용자 단색으로 채워진">
                  <a:extLst>
                    <a:ext uri="{FF2B5EF4-FFF2-40B4-BE49-F238E27FC236}">
                      <a16:creationId xmlns:a16="http://schemas.microsoft.com/office/drawing/2014/main" id="{7EEB95F8-48B1-3AC5-5395-5AC8EF6AF88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577178" y="5304035"/>
                  <a:ext cx="259922" cy="259923"/>
                </a:xfrm>
                <a:prstGeom prst="rect">
                  <a:avLst/>
                </a:prstGeom>
              </p:spPr>
            </p:pic>
            <p:sp>
              <p:nvSpPr>
                <p:cNvPr id="206" name="직사각형 205">
                  <a:extLst>
                    <a:ext uri="{FF2B5EF4-FFF2-40B4-BE49-F238E27FC236}">
                      <a16:creationId xmlns:a16="http://schemas.microsoft.com/office/drawing/2014/main" id="{E90D79AE-4687-B9A2-BE1F-B802598B337E}"/>
                    </a:ext>
                  </a:extLst>
                </p:cNvPr>
                <p:cNvSpPr/>
                <p:nvPr/>
              </p:nvSpPr>
              <p:spPr>
                <a:xfrm>
                  <a:off x="1546578" y="5250536"/>
                  <a:ext cx="309351" cy="26475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99" name="TextBox 198">
                <a:extLst>
                  <a:ext uri="{FF2B5EF4-FFF2-40B4-BE49-F238E27FC236}">
                    <a16:creationId xmlns:a16="http://schemas.microsoft.com/office/drawing/2014/main" id="{A014224E-CD9E-C3CE-9C27-8720F54E4DF1}"/>
                  </a:ext>
                </a:extLst>
              </p:cNvPr>
              <p:cNvSpPr txBox="1"/>
              <p:nvPr/>
            </p:nvSpPr>
            <p:spPr>
              <a:xfrm>
                <a:off x="1901058" y="5256181"/>
                <a:ext cx="54053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>
                  <a:defRPr sz="1400" spc="-150"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defRPr>
                </a:lvl1pPr>
              </a:lstStyle>
              <a:p>
                <a:r>
                  <a:rPr lang="ko-KR" altLang="en-US" dirty="0"/>
                  <a:t>이름</a:t>
                </a:r>
                <a:r>
                  <a:rPr lang="en-US" altLang="ko-KR" dirty="0"/>
                  <a:t>F</a:t>
                </a:r>
                <a:endParaRPr lang="ko-KR" altLang="en-US" dirty="0"/>
              </a:p>
            </p:txBody>
          </p:sp>
          <p:sp>
            <p:nvSpPr>
              <p:cNvPr id="200" name="TextBox 199">
                <a:extLst>
                  <a:ext uri="{FF2B5EF4-FFF2-40B4-BE49-F238E27FC236}">
                    <a16:creationId xmlns:a16="http://schemas.microsoft.com/office/drawing/2014/main" id="{D4F0D64E-CB88-CD83-78B8-0744114BEA37}"/>
                  </a:ext>
                </a:extLst>
              </p:cNvPr>
              <p:cNvSpPr txBox="1"/>
              <p:nvPr/>
            </p:nvSpPr>
            <p:spPr>
              <a:xfrm>
                <a:off x="2545239" y="5256181"/>
                <a:ext cx="46038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>
                  <a:defRPr sz="1400" spc="-150"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defRPr>
                </a:lvl1pPr>
              </a:lstStyle>
              <a:p>
                <a:r>
                  <a:rPr lang="ko-KR" altLang="en-US" dirty="0"/>
                  <a:t>남자</a:t>
                </a:r>
              </a:p>
            </p:txBody>
          </p:sp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41334464-09DD-91C2-FAA9-25877A77840D}"/>
                  </a:ext>
                </a:extLst>
              </p:cNvPr>
              <p:cNvSpPr txBox="1"/>
              <p:nvPr/>
            </p:nvSpPr>
            <p:spPr>
              <a:xfrm>
                <a:off x="3090033" y="5256181"/>
                <a:ext cx="48603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>
                  <a:defRPr sz="1400" spc="-150"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defRPr>
                </a:lvl1pPr>
              </a:lstStyle>
              <a:p>
                <a:r>
                  <a:rPr lang="en-US" altLang="ko-KR" dirty="0"/>
                  <a:t>20</a:t>
                </a:r>
                <a:r>
                  <a:rPr lang="ko-KR" altLang="en-US" dirty="0"/>
                  <a:t>대</a:t>
                </a:r>
              </a:p>
            </p:txBody>
          </p:sp>
          <p:sp>
            <p:nvSpPr>
              <p:cNvPr id="202" name="TextBox 201">
                <a:extLst>
                  <a:ext uri="{FF2B5EF4-FFF2-40B4-BE49-F238E27FC236}">
                    <a16:creationId xmlns:a16="http://schemas.microsoft.com/office/drawing/2014/main" id="{38F2C40B-6A3A-3BE8-29AD-66A65CBFF7F5}"/>
                  </a:ext>
                </a:extLst>
              </p:cNvPr>
              <p:cNvSpPr txBox="1"/>
              <p:nvPr/>
            </p:nvSpPr>
            <p:spPr>
              <a:xfrm>
                <a:off x="3589540" y="5256181"/>
                <a:ext cx="73609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>
                  <a:defRPr sz="1400" spc="-150"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defRPr>
                </a:lvl1pPr>
              </a:lstStyle>
              <a:p>
                <a:r>
                  <a:rPr lang="ko-KR" altLang="en-US"/>
                  <a:t>풋롱도르</a:t>
                </a:r>
                <a:endParaRPr lang="ko-KR" altLang="en-US" dirty="0"/>
              </a:p>
            </p:txBody>
          </p:sp>
          <p:sp>
            <p:nvSpPr>
              <p:cNvPr id="203" name="TextBox 202">
                <a:extLst>
                  <a:ext uri="{FF2B5EF4-FFF2-40B4-BE49-F238E27FC236}">
                    <a16:creationId xmlns:a16="http://schemas.microsoft.com/office/drawing/2014/main" id="{002C8409-8C2B-3365-06F4-0F0160B28CDE}"/>
                  </a:ext>
                </a:extLst>
              </p:cNvPr>
              <p:cNvSpPr txBox="1"/>
              <p:nvPr/>
            </p:nvSpPr>
            <p:spPr>
              <a:xfrm>
                <a:off x="4371124" y="5256181"/>
                <a:ext cx="46038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>
                  <a:defRPr sz="1400" spc="-150"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defRPr>
                </a:lvl1pPr>
              </a:lstStyle>
              <a:p>
                <a:r>
                  <a:rPr lang="ko-KR" altLang="en-US" dirty="0"/>
                  <a:t>팀원</a:t>
                </a:r>
              </a:p>
            </p:txBody>
          </p:sp>
          <p:sp>
            <p:nvSpPr>
              <p:cNvPr id="204" name="TextBox 203">
                <a:extLst>
                  <a:ext uri="{FF2B5EF4-FFF2-40B4-BE49-F238E27FC236}">
                    <a16:creationId xmlns:a16="http://schemas.microsoft.com/office/drawing/2014/main" id="{E759608C-2280-FA50-3CAB-631D12FB843A}"/>
                  </a:ext>
                </a:extLst>
              </p:cNvPr>
              <p:cNvSpPr txBox="1"/>
              <p:nvPr/>
            </p:nvSpPr>
            <p:spPr>
              <a:xfrm>
                <a:off x="4795388" y="5256181"/>
                <a:ext cx="22153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>
                  <a:defRPr sz="1400" spc="-150"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defRPr>
                </a:lvl1pPr>
              </a:lstStyle>
              <a:p>
                <a:r>
                  <a:rPr lang="ko-KR" altLang="en-US" b="0" i="0" dirty="0">
                    <a:solidFill>
                      <a:srgbClr val="000000"/>
                    </a:solidFill>
                    <a:effectLst/>
                    <a:highlight>
                      <a:srgbClr val="FFFFFF"/>
                    </a:highlight>
                    <a:latin typeface="KoPubWorld돋움체 Bold" panose="020B0600000101010101" charset="-127"/>
                    <a:ea typeface="KoPubWorld돋움체 Bold" panose="020B0600000101010101" charset="-127"/>
                    <a:cs typeface="KoPubWorld돋움체 Bold" panose="020B0600000101010101" charset="-127"/>
                  </a:rPr>
                  <a:t>⋮</a:t>
                </a:r>
              </a:p>
            </p:txBody>
          </p:sp>
        </p:grp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50198C48-BF5D-26BB-5D89-328C40A782E4}"/>
              </a:ext>
            </a:extLst>
          </p:cNvPr>
          <p:cNvSpPr txBox="1"/>
          <p:nvPr/>
        </p:nvSpPr>
        <p:spPr>
          <a:xfrm>
            <a:off x="5274881" y="2630466"/>
            <a:ext cx="6303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팀</a:t>
            </a:r>
            <a:r>
              <a:rPr lang="en-US" altLang="ko-KR" sz="1400" spc="-15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altLang="en-US" sz="1400" spc="-15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관리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ADC125E-2F13-C8B5-08F1-71C8089C7660}"/>
              </a:ext>
            </a:extLst>
          </p:cNvPr>
          <p:cNvSpPr txBox="1"/>
          <p:nvPr/>
        </p:nvSpPr>
        <p:spPr>
          <a:xfrm>
            <a:off x="5984484" y="2627336"/>
            <a:ext cx="9380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ko-KR" altLang="en-US" dirty="0"/>
              <a:t>팀원 간 채팅</a:t>
            </a: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61E71D1B-FD0E-DC10-10E8-F46A862CB37A}"/>
              </a:ext>
            </a:extLst>
          </p:cNvPr>
          <p:cNvGrpSpPr/>
          <p:nvPr/>
        </p:nvGrpSpPr>
        <p:grpSpPr>
          <a:xfrm>
            <a:off x="1655947" y="5193353"/>
            <a:ext cx="266420" cy="307777"/>
            <a:chOff x="7394543" y="1579667"/>
            <a:chExt cx="266420" cy="307777"/>
          </a:xfrm>
        </p:grpSpPr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FC310394-93C2-3DB3-84B9-F9CF1070B2EE}"/>
                </a:ext>
              </a:extLst>
            </p:cNvPr>
            <p:cNvSpPr/>
            <p:nvPr/>
          </p:nvSpPr>
          <p:spPr>
            <a:xfrm>
              <a:off x="7424116" y="1598847"/>
              <a:ext cx="234355" cy="2312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ko-KR" altLang="en-US" sz="1400" spc="-15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9E36F5C-34FD-10E7-E2C4-C0DBF3811AF6}"/>
                </a:ext>
              </a:extLst>
            </p:cNvPr>
            <p:cNvSpPr txBox="1"/>
            <p:nvPr/>
          </p:nvSpPr>
          <p:spPr>
            <a:xfrm>
              <a:off x="7394543" y="1579667"/>
              <a:ext cx="266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>
                  <a:solidFill>
                    <a:schemeClr val="bg1"/>
                  </a:solidFill>
                </a:rPr>
                <a:t>2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7D35772-122F-3173-4A7F-29A8ABEED036}"/>
              </a:ext>
            </a:extLst>
          </p:cNvPr>
          <p:cNvSpPr/>
          <p:nvPr/>
        </p:nvSpPr>
        <p:spPr>
          <a:xfrm>
            <a:off x="4738702" y="5324728"/>
            <a:ext cx="221529" cy="321945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C5E05A8-A2A1-21C3-BBF2-DCC4D7C663D6}"/>
              </a:ext>
            </a:extLst>
          </p:cNvPr>
          <p:cNvSpPr/>
          <p:nvPr/>
        </p:nvSpPr>
        <p:spPr>
          <a:xfrm>
            <a:off x="5064054" y="3545247"/>
            <a:ext cx="3840231" cy="2583873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D7A8FED8-D478-3B40-4441-6A4F4E1ECA7F}"/>
              </a:ext>
            </a:extLst>
          </p:cNvPr>
          <p:cNvCxnSpPr>
            <a:stCxn id="11" idx="0"/>
            <a:endCxn id="12" idx="1"/>
          </p:cNvCxnSpPr>
          <p:nvPr/>
        </p:nvCxnSpPr>
        <p:spPr>
          <a:xfrm rot="5400000" flipH="1" flipV="1">
            <a:off x="4712988" y="4973663"/>
            <a:ext cx="487544" cy="214587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27EE88E4-00AD-C8B0-6C69-B8D01924B4E2}"/>
              </a:ext>
            </a:extLst>
          </p:cNvPr>
          <p:cNvGrpSpPr/>
          <p:nvPr/>
        </p:nvGrpSpPr>
        <p:grpSpPr>
          <a:xfrm>
            <a:off x="5256394" y="3979836"/>
            <a:ext cx="3495838" cy="1869673"/>
            <a:chOff x="4968629" y="1909866"/>
            <a:chExt cx="3495838" cy="1869673"/>
          </a:xfrm>
        </p:grpSpPr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2A47CF63-045F-AA9D-4932-C2AE4EB4E0BB}"/>
                </a:ext>
              </a:extLst>
            </p:cNvPr>
            <p:cNvSpPr/>
            <p:nvPr/>
          </p:nvSpPr>
          <p:spPr>
            <a:xfrm>
              <a:off x="4968629" y="1909866"/>
              <a:ext cx="3495838" cy="186967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16C8CAC-1A82-4E62-4CFC-3169D5EFFB76}"/>
                </a:ext>
              </a:extLst>
            </p:cNvPr>
            <p:cNvSpPr txBox="1"/>
            <p:nvPr/>
          </p:nvSpPr>
          <p:spPr>
            <a:xfrm>
              <a:off x="5128111" y="2062912"/>
              <a:ext cx="12489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ko-KR" altLang="en-US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이름 </a:t>
              </a:r>
              <a:r>
                <a:rPr lang="en-US" altLang="ko-KR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A</a:t>
              </a:r>
              <a:endPara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BDE34B1-EA01-7566-4752-9919A5C92E71}"/>
                </a:ext>
              </a:extLst>
            </p:cNvPr>
            <p:cNvSpPr txBox="1"/>
            <p:nvPr/>
          </p:nvSpPr>
          <p:spPr>
            <a:xfrm>
              <a:off x="7989039" y="2062912"/>
              <a:ext cx="2956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pPr algn="ctr"/>
              <a:r>
                <a:rPr lang="en-US" altLang="ko-KR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X</a:t>
              </a:r>
              <a:endPara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F6515AC1-BE9C-3285-B7D2-C234403B53B9}"/>
                </a:ext>
              </a:extLst>
            </p:cNvPr>
            <p:cNvSpPr/>
            <p:nvPr/>
          </p:nvSpPr>
          <p:spPr>
            <a:xfrm>
              <a:off x="5401301" y="2614816"/>
              <a:ext cx="2606223" cy="408324"/>
            </a:xfrm>
            <a:prstGeom prst="roundRect">
              <a:avLst/>
            </a:prstGeom>
            <a:solidFill>
              <a:srgbClr val="D1D1D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매니저 지정</a:t>
              </a:r>
            </a:p>
          </p:txBody>
        </p:sp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599D7979-D58A-8FCD-DB7F-117B7D529854}"/>
                </a:ext>
              </a:extLst>
            </p:cNvPr>
            <p:cNvSpPr/>
            <p:nvPr/>
          </p:nvSpPr>
          <p:spPr>
            <a:xfrm>
              <a:off x="5401301" y="3139113"/>
              <a:ext cx="2606223" cy="408324"/>
            </a:xfrm>
            <a:prstGeom prst="roundRect">
              <a:avLst/>
            </a:prstGeom>
            <a:solidFill>
              <a:srgbClr val="D1D1D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팀원 추방</a:t>
              </a: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070BDD68-AC1D-232B-4856-1BD4E8F15F6F}"/>
              </a:ext>
            </a:extLst>
          </p:cNvPr>
          <p:cNvGrpSpPr/>
          <p:nvPr/>
        </p:nvGrpSpPr>
        <p:grpSpPr>
          <a:xfrm>
            <a:off x="4560500" y="5172802"/>
            <a:ext cx="266420" cy="307777"/>
            <a:chOff x="7394543" y="1579667"/>
            <a:chExt cx="266420" cy="307777"/>
          </a:xfrm>
        </p:grpSpPr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96629D26-A606-D14F-E331-071B384DCC9B}"/>
                </a:ext>
              </a:extLst>
            </p:cNvPr>
            <p:cNvSpPr/>
            <p:nvPr/>
          </p:nvSpPr>
          <p:spPr>
            <a:xfrm>
              <a:off x="7424116" y="1598847"/>
              <a:ext cx="234355" cy="2312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ko-KR" altLang="en-US" sz="1400" spc="-15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AFA7555-4932-BFD6-5030-3BE676D60FCB}"/>
                </a:ext>
              </a:extLst>
            </p:cNvPr>
            <p:cNvSpPr txBox="1"/>
            <p:nvPr/>
          </p:nvSpPr>
          <p:spPr>
            <a:xfrm>
              <a:off x="7394543" y="1579667"/>
              <a:ext cx="266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>
                  <a:solidFill>
                    <a:schemeClr val="bg1"/>
                  </a:solidFill>
                </a:rPr>
                <a:t>3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D1F07FF-576C-E49F-0D36-D27CF122269F}"/>
              </a:ext>
            </a:extLst>
          </p:cNvPr>
          <p:cNvSpPr/>
          <p:nvPr/>
        </p:nvSpPr>
        <p:spPr>
          <a:xfrm>
            <a:off x="2364618" y="3288172"/>
            <a:ext cx="983190" cy="288349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3D029F71-6BB1-499B-8B0C-888AAA8463BC}"/>
              </a:ext>
            </a:extLst>
          </p:cNvPr>
          <p:cNvSpPr/>
          <p:nvPr/>
        </p:nvSpPr>
        <p:spPr>
          <a:xfrm>
            <a:off x="1433762" y="3291011"/>
            <a:ext cx="657669" cy="288349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EFA2BE2-7DA0-B12F-BEEB-5B7B50A579F0}"/>
              </a:ext>
            </a:extLst>
          </p:cNvPr>
          <p:cNvSpPr txBox="1"/>
          <p:nvPr/>
        </p:nvSpPr>
        <p:spPr>
          <a:xfrm>
            <a:off x="2167878" y="2861436"/>
            <a:ext cx="7601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-150" dirty="0">
                <a:solidFill>
                  <a:schemeClr val="accent2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TEAM_A</a:t>
            </a:r>
            <a:endParaRPr lang="ko-KR" altLang="en-US" sz="1400" spc="-150" dirty="0">
              <a:solidFill>
                <a:schemeClr val="accent2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4E12A3E-35F9-E0F0-808A-D2CD38E5749F}"/>
              </a:ext>
            </a:extLst>
          </p:cNvPr>
          <p:cNvSpPr txBox="1"/>
          <p:nvPr/>
        </p:nvSpPr>
        <p:spPr>
          <a:xfrm>
            <a:off x="1447445" y="3295228"/>
            <a:ext cx="6303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팀 소개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BA3785F-81E4-3BD3-9254-E4684620E7B3}"/>
              </a:ext>
            </a:extLst>
          </p:cNvPr>
          <p:cNvSpPr txBox="1"/>
          <p:nvPr/>
        </p:nvSpPr>
        <p:spPr>
          <a:xfrm>
            <a:off x="2391851" y="3286110"/>
            <a:ext cx="9060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ko-KR" altLang="en-US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경기 리포트</a:t>
            </a:r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5A2B21DF-51CA-CD3E-58F3-F8F14ED781F3}"/>
              </a:ext>
            </a:extLst>
          </p:cNvPr>
          <p:cNvGrpSpPr/>
          <p:nvPr/>
        </p:nvGrpSpPr>
        <p:grpSpPr>
          <a:xfrm>
            <a:off x="1230810" y="3286996"/>
            <a:ext cx="266420" cy="307777"/>
            <a:chOff x="7394543" y="1579667"/>
            <a:chExt cx="266420" cy="307777"/>
          </a:xfrm>
        </p:grpSpPr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D74B1826-AD60-0D04-8D53-37C4C09313BA}"/>
                </a:ext>
              </a:extLst>
            </p:cNvPr>
            <p:cNvSpPr/>
            <p:nvPr/>
          </p:nvSpPr>
          <p:spPr>
            <a:xfrm>
              <a:off x="7424116" y="1598847"/>
              <a:ext cx="234355" cy="2312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ko-KR" altLang="en-US" sz="1400" spc="-15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23CA8102-8215-315F-FFEA-4131D3A3EB99}"/>
                </a:ext>
              </a:extLst>
            </p:cNvPr>
            <p:cNvSpPr txBox="1"/>
            <p:nvPr/>
          </p:nvSpPr>
          <p:spPr>
            <a:xfrm>
              <a:off x="7394543" y="1579667"/>
              <a:ext cx="266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>
                  <a:solidFill>
                    <a:schemeClr val="bg1"/>
                  </a:solidFill>
                </a:rPr>
                <a:t>1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09845B70-9E46-F460-F9F5-303CB84FCCAF}"/>
              </a:ext>
            </a:extLst>
          </p:cNvPr>
          <p:cNvSpPr txBox="1"/>
          <p:nvPr/>
        </p:nvSpPr>
        <p:spPr>
          <a:xfrm>
            <a:off x="1348696" y="2878022"/>
            <a:ext cx="768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팀 프로필</a:t>
            </a:r>
            <a:endParaRPr lang="ko-KR" altLang="en-US" sz="1400" spc="-15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503461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0A21B2AC-30E9-7902-CB48-60870211AD35}"/>
              </a:ext>
            </a:extLst>
          </p:cNvPr>
          <p:cNvSpPr/>
          <p:nvPr/>
        </p:nvSpPr>
        <p:spPr>
          <a:xfrm>
            <a:off x="246788" y="1375319"/>
            <a:ext cx="8820048" cy="529875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55A051A1-CAC1-F9DA-3E29-266997D10A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9553873"/>
              </p:ext>
            </p:extLst>
          </p:nvPr>
        </p:nvGraphicFramePr>
        <p:xfrm>
          <a:off x="270164" y="183921"/>
          <a:ext cx="11668991" cy="10422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00598">
                  <a:extLst>
                    <a:ext uri="{9D8B030D-6E8A-4147-A177-3AD203B41FA5}">
                      <a16:colId xmlns:a16="http://schemas.microsoft.com/office/drawing/2014/main" val="606125545"/>
                    </a:ext>
                  </a:extLst>
                </a:gridCol>
                <a:gridCol w="10168393">
                  <a:extLst>
                    <a:ext uri="{9D8B030D-6E8A-4147-A177-3AD203B41FA5}">
                      <a16:colId xmlns:a16="http://schemas.microsoft.com/office/drawing/2014/main" val="3285815456"/>
                    </a:ext>
                  </a:extLst>
                </a:gridCol>
              </a:tblGrid>
              <a:tr h="34740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400" kern="1200" spc="-150" dirty="0" err="1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화면명</a:t>
                      </a:r>
                      <a:endParaRPr lang="ko-KR" altLang="en-US" sz="14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FA TEAM &gt; My Team &gt; </a:t>
                      </a:r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팀 관리 </a:t>
                      </a:r>
                      <a:r>
                        <a:rPr lang="en-US" altLang="ko-KR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&gt; </a:t>
                      </a:r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팀 소개</a:t>
                      </a:r>
                      <a:r>
                        <a:rPr lang="en-US" altLang="ko-KR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_</a:t>
                      </a:r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하단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3594915"/>
                  </a:ext>
                </a:extLst>
              </a:tr>
              <a:tr h="34740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참고 요구사항 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4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2421481"/>
                  </a:ext>
                </a:extLst>
              </a:tr>
              <a:tr h="34740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비고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작성자 </a:t>
                      </a:r>
                      <a:r>
                        <a:rPr lang="en-US" altLang="ko-KR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: </a:t>
                      </a:r>
                      <a:r>
                        <a:rPr lang="ko-KR" altLang="en-US" sz="1400" kern="1200" spc="-150" dirty="0" err="1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서한울</a:t>
                      </a:r>
                      <a:endParaRPr lang="ko-KR" altLang="en-US" sz="14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5619919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EC8CC74C-0593-602D-2512-0FEAED5F6C61}"/>
              </a:ext>
            </a:extLst>
          </p:cNvPr>
          <p:cNvSpPr/>
          <p:nvPr/>
        </p:nvSpPr>
        <p:spPr>
          <a:xfrm>
            <a:off x="510072" y="1485898"/>
            <a:ext cx="1059873" cy="4572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spc="-150" dirty="0">
                <a:solidFill>
                  <a:schemeClr val="tx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Football Agora</a:t>
            </a:r>
            <a:endParaRPr lang="ko-KR" altLang="en-US" sz="1400" spc="-150" dirty="0">
              <a:solidFill>
                <a:schemeClr val="tx1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74E9220-9A8E-796A-5283-AB05F6EB48D5}"/>
              </a:ext>
            </a:extLst>
          </p:cNvPr>
          <p:cNvSpPr txBox="1"/>
          <p:nvPr/>
        </p:nvSpPr>
        <p:spPr>
          <a:xfrm>
            <a:off x="12676908" y="790544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글씨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FA2B98D-937D-EB84-9177-90EBEDA5ADA1}"/>
              </a:ext>
            </a:extLst>
          </p:cNvPr>
          <p:cNvSpPr txBox="1"/>
          <p:nvPr/>
        </p:nvSpPr>
        <p:spPr>
          <a:xfrm>
            <a:off x="12672130" y="1098321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ko-KR" altLang="en-US" dirty="0"/>
              <a:t>글씨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C90F48CA-2EB9-9860-5031-D4CF28099D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3535640"/>
              </p:ext>
            </p:extLst>
          </p:nvPr>
        </p:nvGraphicFramePr>
        <p:xfrm>
          <a:off x="9170659" y="1355862"/>
          <a:ext cx="2774553" cy="53204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3264">
                  <a:extLst>
                    <a:ext uri="{9D8B030D-6E8A-4147-A177-3AD203B41FA5}">
                      <a16:colId xmlns:a16="http://schemas.microsoft.com/office/drawing/2014/main" val="1331650476"/>
                    </a:ext>
                  </a:extLst>
                </a:gridCol>
                <a:gridCol w="2441289">
                  <a:extLst>
                    <a:ext uri="{9D8B030D-6E8A-4147-A177-3AD203B41FA5}">
                      <a16:colId xmlns:a16="http://schemas.microsoft.com/office/drawing/2014/main" val="2833282244"/>
                    </a:ext>
                  </a:extLst>
                </a:gridCol>
              </a:tblGrid>
              <a:tr h="285947">
                <a:tc gridSpan="2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기능명세서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4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949810"/>
                  </a:ext>
                </a:extLst>
              </a:tr>
              <a:tr h="64338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1</a:t>
                      </a:r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- 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경기 리포트 </a:t>
                      </a: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&gt; 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경기 추가 </a:t>
                      </a: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&gt; 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경기 결과에서 입력한 결과값을 기준으로 자동으로 팀 기록 값 업데이트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8995814"/>
                  </a:ext>
                </a:extLst>
              </a:tr>
              <a:tr h="587128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2</a:t>
                      </a:r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-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 날짜 하단에 써진 매치 팀 이름 클릭 시</a:t>
                      </a: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, 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해당 날짜의 경기 리포트로 이동</a:t>
                      </a:r>
                      <a:endParaRPr lang="en-US" altLang="ko-KR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967058"/>
                  </a:ext>
                </a:extLst>
              </a:tr>
              <a:tr h="64338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3</a:t>
                      </a:r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-  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아이콘 클릭 시 팀 탈퇴 관련 </a:t>
                      </a:r>
                      <a:r>
                        <a:rPr lang="ko-KR" altLang="en-US" sz="1300" kern="1200" spc="-150" dirty="0" err="1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모달창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 출력</a:t>
                      </a:r>
                    </a:p>
                    <a:p>
                      <a:pPr marL="0" algn="l" defTabSz="914400" rtl="0" eaLnBrk="1" latinLnBrk="1" hangingPunct="1"/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70298"/>
                  </a:ext>
                </a:extLst>
              </a:tr>
              <a:tr h="1572711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4</a:t>
                      </a:r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- 1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번 아이콘 클릭 시 나타나는 </a:t>
                      </a:r>
                      <a:r>
                        <a:rPr lang="ko-KR" altLang="en-US" sz="1300" kern="1200" spc="-150" dirty="0" err="1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모달창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 예시</a:t>
                      </a:r>
                      <a:b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</a:b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- 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팀원과 매니저는 별다른 제약 없이 </a:t>
                      </a: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[ 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팀 탈퇴</a:t>
                      </a: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 ] 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버튼을 통해 팀 탈퇴 가능</a:t>
                      </a:r>
                      <a:b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</a:b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- 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팀장의 경우</a:t>
                      </a: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, 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멤버가 본인을 제외한 </a:t>
                      </a: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1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명 이상 존재하면 팀 탈퇴 불가능 오류 메시지 출력</a:t>
                      </a:r>
                      <a:endParaRPr lang="en-US" altLang="ko-KR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  <a:p>
                      <a:pPr marL="0" algn="l" defTabSz="914400" rtl="0" eaLnBrk="1" latinLnBrk="1" hangingPunct="1"/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0043642"/>
                  </a:ext>
                </a:extLst>
              </a:tr>
              <a:tr h="57127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4848302"/>
                  </a:ext>
                </a:extLst>
              </a:tr>
              <a:tr h="80920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9239311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2BE562E7-A226-46C0-7BBD-26EC449B3E72}"/>
              </a:ext>
            </a:extLst>
          </p:cNvPr>
          <p:cNvSpPr txBox="1"/>
          <p:nvPr/>
        </p:nvSpPr>
        <p:spPr>
          <a:xfrm>
            <a:off x="7841819" y="1569025"/>
            <a:ext cx="7360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ko-KR" altLang="en-US" dirty="0"/>
              <a:t>홍길동님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DDE6BF07-CB30-BF13-AE0D-F12F3EA33A3C}"/>
              </a:ext>
            </a:extLst>
          </p:cNvPr>
          <p:cNvGrpSpPr/>
          <p:nvPr/>
        </p:nvGrpSpPr>
        <p:grpSpPr>
          <a:xfrm>
            <a:off x="8517537" y="1519556"/>
            <a:ext cx="326367" cy="326367"/>
            <a:chOff x="12487836" y="2521850"/>
            <a:chExt cx="381000" cy="381000"/>
          </a:xfrm>
        </p:grpSpPr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7D562273-A3BC-1A5D-285E-16E10F9D3E09}"/>
                </a:ext>
              </a:extLst>
            </p:cNvPr>
            <p:cNvSpPr/>
            <p:nvPr/>
          </p:nvSpPr>
          <p:spPr>
            <a:xfrm>
              <a:off x="12487836" y="2521850"/>
              <a:ext cx="381000" cy="381000"/>
            </a:xfrm>
            <a:prstGeom prst="ellipse">
              <a:avLst/>
            </a:prstGeom>
            <a:solidFill>
              <a:srgbClr val="D1D1D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9" name="그림 18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891EA92A-83E9-5860-E73D-B283B04FA9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543698" y="2579140"/>
              <a:ext cx="266420" cy="266420"/>
            </a:xfrm>
            <a:prstGeom prst="rect">
              <a:avLst/>
            </a:prstGeom>
          </p:spPr>
        </p:pic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5FFA9023-233F-8CE4-ECCA-6CECCC4D0541}"/>
              </a:ext>
            </a:extLst>
          </p:cNvPr>
          <p:cNvSpPr txBox="1"/>
          <p:nvPr/>
        </p:nvSpPr>
        <p:spPr>
          <a:xfrm>
            <a:off x="1308146" y="4571562"/>
            <a:ext cx="768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경기 일정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B8BB67B1-4711-96A1-B620-231FA5BF43CF}"/>
              </a:ext>
            </a:extLst>
          </p:cNvPr>
          <p:cNvGrpSpPr/>
          <p:nvPr/>
        </p:nvGrpSpPr>
        <p:grpSpPr>
          <a:xfrm>
            <a:off x="2677560" y="4572962"/>
            <a:ext cx="3795840" cy="1684883"/>
            <a:chOff x="2677560" y="4543778"/>
            <a:chExt cx="3795840" cy="1684883"/>
          </a:xfrm>
        </p:grpSpPr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BCC93C51-1E95-C646-6922-CE2AB93F9CA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8818"/>
            <a:stretch/>
          </p:blipFill>
          <p:spPr>
            <a:xfrm>
              <a:off x="2763243" y="4861903"/>
              <a:ext cx="2627977" cy="1168958"/>
            </a:xfrm>
            <a:prstGeom prst="rect">
              <a:avLst/>
            </a:prstGeom>
          </p:spPr>
        </p:pic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23DE4243-8725-0F9B-2876-CAACAC8B98A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57035" b="87279"/>
            <a:stretch/>
          </p:blipFill>
          <p:spPr>
            <a:xfrm>
              <a:off x="3765562" y="4559422"/>
              <a:ext cx="1121571" cy="251082"/>
            </a:xfrm>
            <a:prstGeom prst="rect">
              <a:avLst/>
            </a:prstGeom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D79AD87-FB14-DBEE-B17A-EA54ECC2DE89}"/>
                </a:ext>
              </a:extLst>
            </p:cNvPr>
            <p:cNvSpPr txBox="1"/>
            <p:nvPr/>
          </p:nvSpPr>
          <p:spPr>
            <a:xfrm>
              <a:off x="3640044" y="4543778"/>
              <a:ext cx="2205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spc="-150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&lt;</a:t>
              </a:r>
              <a:endParaRPr lang="ko-KR" altLang="en-US" sz="1200" spc="-15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F7E88D5-085E-E360-00C5-F4CFBE200AA8}"/>
                </a:ext>
              </a:extLst>
            </p:cNvPr>
            <p:cNvSpPr txBox="1"/>
            <p:nvPr/>
          </p:nvSpPr>
          <p:spPr>
            <a:xfrm>
              <a:off x="4862921" y="4552538"/>
              <a:ext cx="2311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spc="-150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&gt;</a:t>
              </a:r>
              <a:endParaRPr lang="ko-KR" altLang="en-US" sz="1200" spc="-15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1D12E482-7DB4-7010-3C61-8D1A2ADCFE1D}"/>
                </a:ext>
              </a:extLst>
            </p:cNvPr>
            <p:cNvSpPr/>
            <p:nvPr/>
          </p:nvSpPr>
          <p:spPr>
            <a:xfrm>
              <a:off x="4649102" y="4991199"/>
              <a:ext cx="238046" cy="218139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16941456-1746-EE36-AA7A-FF05DE258D22}"/>
                </a:ext>
              </a:extLst>
            </p:cNvPr>
            <p:cNvSpPr/>
            <p:nvPr/>
          </p:nvSpPr>
          <p:spPr>
            <a:xfrm>
              <a:off x="5610082" y="4926151"/>
              <a:ext cx="184815" cy="169359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D213F20-C004-704D-7B7B-7473E438D8BB}"/>
                </a:ext>
              </a:extLst>
            </p:cNvPr>
            <p:cNvSpPr txBox="1"/>
            <p:nvPr/>
          </p:nvSpPr>
          <p:spPr>
            <a:xfrm>
              <a:off x="5801421" y="4898416"/>
              <a:ext cx="67197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ko-KR" altLang="en-US" sz="1200" dirty="0"/>
                <a:t>지난 경기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3CED448-9ADB-10ED-B685-10213F62B1F9}"/>
                </a:ext>
              </a:extLst>
            </p:cNvPr>
            <p:cNvSpPr txBox="1"/>
            <p:nvPr/>
          </p:nvSpPr>
          <p:spPr>
            <a:xfrm>
              <a:off x="5785265" y="5113303"/>
              <a:ext cx="67197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ko-KR" altLang="en-US" sz="1200" dirty="0"/>
                <a:t>예정 경기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F35CA63-08BB-C120-E757-6D4474C57DAC}"/>
                </a:ext>
              </a:extLst>
            </p:cNvPr>
            <p:cNvSpPr txBox="1"/>
            <p:nvPr/>
          </p:nvSpPr>
          <p:spPr>
            <a:xfrm>
              <a:off x="3984518" y="5202884"/>
              <a:ext cx="15087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r>
                <a:rPr lang="en-US" altLang="ko-KR" sz="1200" dirty="0"/>
                <a:t>TEAM_A  3  :  2  TEAM_B</a:t>
              </a:r>
              <a:endParaRPr lang="ko-KR" altLang="en-US" sz="1200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6DF08B3E-4BEC-727C-796E-62E369CD7738}"/>
                </a:ext>
              </a:extLst>
            </p:cNvPr>
            <p:cNvSpPr txBox="1"/>
            <p:nvPr/>
          </p:nvSpPr>
          <p:spPr>
            <a:xfrm>
              <a:off x="2677560" y="5951662"/>
              <a:ext cx="134049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r>
                <a:rPr lang="en-US" altLang="ko-KR" sz="1200" dirty="0"/>
                <a:t>TEAM_A VS TEAM_C</a:t>
              </a:r>
              <a:endParaRPr lang="ko-KR" altLang="en-US" sz="1200" dirty="0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EC302937-815D-E041-6BB2-B408709D60D6}"/>
                </a:ext>
              </a:extLst>
            </p:cNvPr>
            <p:cNvSpPr/>
            <p:nvPr/>
          </p:nvSpPr>
          <p:spPr>
            <a:xfrm>
              <a:off x="5620944" y="5147943"/>
              <a:ext cx="184815" cy="16935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8A73ACD6-EB4B-2E56-5D10-6C71E4D332D1}"/>
              </a:ext>
            </a:extLst>
          </p:cNvPr>
          <p:cNvSpPr txBox="1"/>
          <p:nvPr/>
        </p:nvSpPr>
        <p:spPr>
          <a:xfrm>
            <a:off x="2296258" y="2076691"/>
            <a:ext cx="9060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ko-KR" altLang="en-US" dirty="0" err="1"/>
              <a:t>풋살장</a:t>
            </a:r>
            <a:r>
              <a:rPr lang="ko-KR" altLang="en-US" dirty="0"/>
              <a:t> 예약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99192F7-3F52-C00A-C57E-C0E2B01832D9}"/>
              </a:ext>
            </a:extLst>
          </p:cNvPr>
          <p:cNvSpPr txBox="1"/>
          <p:nvPr/>
        </p:nvSpPr>
        <p:spPr>
          <a:xfrm>
            <a:off x="4482889" y="2076690"/>
            <a:ext cx="796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FA TEAM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77916E3C-EFD0-BB32-ADA7-E8A54380E796}"/>
              </a:ext>
            </a:extLst>
          </p:cNvPr>
          <p:cNvSpPr txBox="1"/>
          <p:nvPr/>
        </p:nvSpPr>
        <p:spPr>
          <a:xfrm>
            <a:off x="6515120" y="2076691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Chatbot</a:t>
            </a:r>
            <a:endParaRPr lang="ko-KR" altLang="en-US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6DD66E6B-B1F5-1180-E1D1-1D850ECC3A4D}"/>
              </a:ext>
            </a:extLst>
          </p:cNvPr>
          <p:cNvSpPr txBox="1"/>
          <p:nvPr/>
        </p:nvSpPr>
        <p:spPr>
          <a:xfrm>
            <a:off x="1403387" y="3075319"/>
            <a:ext cx="6303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팀 기록</a:t>
            </a:r>
          </a:p>
        </p:txBody>
      </p: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B08FDAD8-551F-5317-74BB-C4111AB1B67C}"/>
              </a:ext>
            </a:extLst>
          </p:cNvPr>
          <p:cNvGrpSpPr/>
          <p:nvPr/>
        </p:nvGrpSpPr>
        <p:grpSpPr>
          <a:xfrm>
            <a:off x="1477199" y="3433506"/>
            <a:ext cx="6438432" cy="943414"/>
            <a:chOff x="1403387" y="3774501"/>
            <a:chExt cx="6438432" cy="943414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E478906-C03D-BB61-9186-C5DF1A373C84}"/>
                </a:ext>
              </a:extLst>
            </p:cNvPr>
            <p:cNvSpPr txBox="1"/>
            <p:nvPr/>
          </p:nvSpPr>
          <p:spPr>
            <a:xfrm>
              <a:off x="1900271" y="3910147"/>
              <a:ext cx="4603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ko-KR" altLang="en-US" dirty="0"/>
                <a:t>순위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76ACCFD-F5C5-AC92-C8FF-8EADFB939DDD}"/>
                </a:ext>
              </a:extLst>
            </p:cNvPr>
            <p:cNvSpPr txBox="1"/>
            <p:nvPr/>
          </p:nvSpPr>
          <p:spPr>
            <a:xfrm>
              <a:off x="3059953" y="3910147"/>
              <a:ext cx="3225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ko-KR" altLang="en-US" dirty="0"/>
                <a:t>승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7D794D2-EAF1-6F10-B412-5AEFCC5EC745}"/>
                </a:ext>
              </a:extLst>
            </p:cNvPr>
            <p:cNvSpPr txBox="1"/>
            <p:nvPr/>
          </p:nvSpPr>
          <p:spPr>
            <a:xfrm>
              <a:off x="3631473" y="3910147"/>
              <a:ext cx="3225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ko-KR" altLang="en-US" dirty="0"/>
                <a:t>무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8A79A3C-5B08-8503-2CD7-F3896A91A3FA}"/>
                </a:ext>
              </a:extLst>
            </p:cNvPr>
            <p:cNvSpPr txBox="1"/>
            <p:nvPr/>
          </p:nvSpPr>
          <p:spPr>
            <a:xfrm>
              <a:off x="4200442" y="3910147"/>
              <a:ext cx="3225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ko-KR" altLang="en-US" dirty="0"/>
                <a:t>패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F747CB0-E163-AB0C-E4A7-EF2F08680DF6}"/>
                </a:ext>
              </a:extLst>
            </p:cNvPr>
            <p:cNvSpPr txBox="1"/>
            <p:nvPr/>
          </p:nvSpPr>
          <p:spPr>
            <a:xfrm>
              <a:off x="4743868" y="3910147"/>
              <a:ext cx="7681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ko-KR" altLang="en-US" dirty="0"/>
                <a:t>평균 득점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0FFDEA3-F569-6A9C-9CB1-69715F643491}"/>
                </a:ext>
              </a:extLst>
            </p:cNvPr>
            <p:cNvSpPr txBox="1"/>
            <p:nvPr/>
          </p:nvSpPr>
          <p:spPr>
            <a:xfrm>
              <a:off x="5667604" y="3910147"/>
              <a:ext cx="7681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ko-KR" altLang="en-US" dirty="0"/>
                <a:t>평균 실점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780DDCC-40F1-69DE-E733-6346716F35E1}"/>
                </a:ext>
              </a:extLst>
            </p:cNvPr>
            <p:cNvSpPr txBox="1"/>
            <p:nvPr/>
          </p:nvSpPr>
          <p:spPr>
            <a:xfrm>
              <a:off x="6611685" y="3910147"/>
              <a:ext cx="7681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ko-KR" altLang="en-US" dirty="0"/>
                <a:t>평균 평점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F341655-66BF-8108-C28D-41E4E312C746}"/>
                </a:ext>
              </a:extLst>
            </p:cNvPr>
            <p:cNvSpPr txBox="1"/>
            <p:nvPr/>
          </p:nvSpPr>
          <p:spPr>
            <a:xfrm>
              <a:off x="1952365" y="4291647"/>
              <a:ext cx="266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4749AD3-3BA4-0617-0F3E-3FA6CA57BA42}"/>
                </a:ext>
              </a:extLst>
            </p:cNvPr>
            <p:cNvSpPr txBox="1"/>
            <p:nvPr/>
          </p:nvSpPr>
          <p:spPr>
            <a:xfrm>
              <a:off x="3112047" y="4291647"/>
              <a:ext cx="266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15F793F-FC58-650A-230F-F68137C60BF5}"/>
                </a:ext>
              </a:extLst>
            </p:cNvPr>
            <p:cNvSpPr txBox="1"/>
            <p:nvPr/>
          </p:nvSpPr>
          <p:spPr>
            <a:xfrm>
              <a:off x="3683567" y="4291647"/>
              <a:ext cx="266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A420B97-2E58-5CA5-41E3-0552362C18C9}"/>
                </a:ext>
              </a:extLst>
            </p:cNvPr>
            <p:cNvSpPr txBox="1"/>
            <p:nvPr/>
          </p:nvSpPr>
          <p:spPr>
            <a:xfrm>
              <a:off x="4252536" y="4291647"/>
              <a:ext cx="266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F502E95-A122-2A46-6993-C0A27B8EA9CA}"/>
                </a:ext>
              </a:extLst>
            </p:cNvPr>
            <p:cNvSpPr txBox="1"/>
            <p:nvPr/>
          </p:nvSpPr>
          <p:spPr>
            <a:xfrm>
              <a:off x="4914635" y="4291647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/>
                <a:t>1.6</a:t>
              </a:r>
              <a:endParaRPr lang="ko-KR" altLang="en-US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C5A249-AAA2-0473-38C0-CEC549E49C14}"/>
                </a:ext>
              </a:extLst>
            </p:cNvPr>
            <p:cNvSpPr txBox="1"/>
            <p:nvPr/>
          </p:nvSpPr>
          <p:spPr>
            <a:xfrm>
              <a:off x="5838371" y="4291647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/>
                <a:t>1.6</a:t>
              </a:r>
              <a:endParaRPr lang="ko-KR" alt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8E86AC1-FFAF-04F3-CBD4-4101D5AD41DE}"/>
                </a:ext>
              </a:extLst>
            </p:cNvPr>
            <p:cNvSpPr txBox="1"/>
            <p:nvPr/>
          </p:nvSpPr>
          <p:spPr>
            <a:xfrm>
              <a:off x="6782452" y="4291647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/>
                <a:t>1.6</a:t>
              </a:r>
              <a:endParaRPr lang="ko-KR" altLang="en-US" dirty="0"/>
            </a:p>
          </p:txBody>
        </p: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634FC772-30E9-2D89-A3AD-E0BFD97D31C3}"/>
                </a:ext>
              </a:extLst>
            </p:cNvPr>
            <p:cNvCxnSpPr/>
            <p:nvPr/>
          </p:nvCxnSpPr>
          <p:spPr>
            <a:xfrm>
              <a:off x="1561550" y="4217923"/>
              <a:ext cx="6039842" cy="0"/>
            </a:xfrm>
            <a:prstGeom prst="line">
              <a:avLst/>
            </a:prstGeom>
            <a:ln>
              <a:solidFill>
                <a:srgbClr val="D1D1D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3922FBEA-0F33-10BB-0345-551097D2CFED}"/>
                </a:ext>
              </a:extLst>
            </p:cNvPr>
            <p:cNvSpPr txBox="1"/>
            <p:nvPr/>
          </p:nvSpPr>
          <p:spPr>
            <a:xfrm>
              <a:off x="2373438" y="3910147"/>
              <a:ext cx="6303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ko-KR" altLang="en-US" dirty="0"/>
                <a:t>경기 수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8FE3532A-207E-720F-C23C-95EDBE02475D}"/>
                </a:ext>
              </a:extLst>
            </p:cNvPr>
            <p:cNvSpPr txBox="1"/>
            <p:nvPr/>
          </p:nvSpPr>
          <p:spPr>
            <a:xfrm>
              <a:off x="2521334" y="4291647"/>
              <a:ext cx="266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102" name="사각형: 둥근 모서리 101">
              <a:extLst>
                <a:ext uri="{FF2B5EF4-FFF2-40B4-BE49-F238E27FC236}">
                  <a16:creationId xmlns:a16="http://schemas.microsoft.com/office/drawing/2014/main" id="{00EF8DB2-95E4-1D91-F37C-3B3121B5D505}"/>
                </a:ext>
              </a:extLst>
            </p:cNvPr>
            <p:cNvSpPr/>
            <p:nvPr/>
          </p:nvSpPr>
          <p:spPr>
            <a:xfrm>
              <a:off x="1403387" y="3774501"/>
              <a:ext cx="6438432" cy="943414"/>
            </a:xfrm>
            <a:prstGeom prst="roundRect">
              <a:avLst/>
            </a:prstGeom>
            <a:noFill/>
            <a:ln>
              <a:solidFill>
                <a:srgbClr val="D1D1D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id="{75F5FD43-D1AD-2EFF-4015-00C820D4E90C}"/>
              </a:ext>
            </a:extLst>
          </p:cNvPr>
          <p:cNvSpPr txBox="1"/>
          <p:nvPr/>
        </p:nvSpPr>
        <p:spPr>
          <a:xfrm>
            <a:off x="4379831" y="2369323"/>
            <a:ext cx="9843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Team Match</a:t>
            </a:r>
            <a:endParaRPr lang="ko-KR" altLang="en-US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4F141F0B-AF4B-B3B5-02C7-64099BF118CB}"/>
              </a:ext>
            </a:extLst>
          </p:cNvPr>
          <p:cNvSpPr txBox="1"/>
          <p:nvPr/>
        </p:nvSpPr>
        <p:spPr>
          <a:xfrm>
            <a:off x="3277287" y="2369323"/>
            <a:ext cx="8993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Team Story</a:t>
            </a:r>
            <a:endParaRPr lang="ko-KR" altLang="en-US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43F57648-5397-9B3A-44A2-DD782F584EF2}"/>
              </a:ext>
            </a:extLst>
          </p:cNvPr>
          <p:cNvSpPr txBox="1"/>
          <p:nvPr/>
        </p:nvSpPr>
        <p:spPr>
          <a:xfrm>
            <a:off x="5567334" y="2369323"/>
            <a:ext cx="7876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solidFill>
                  <a:schemeClr val="accent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My Team</a:t>
            </a:r>
            <a:endParaRPr lang="ko-KR" alt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8758488-4CAB-98CB-9E27-A387688F37F1}"/>
              </a:ext>
            </a:extLst>
          </p:cNvPr>
          <p:cNvSpPr txBox="1"/>
          <p:nvPr/>
        </p:nvSpPr>
        <p:spPr>
          <a:xfrm>
            <a:off x="5274881" y="2630466"/>
            <a:ext cx="6303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팀</a:t>
            </a:r>
            <a:r>
              <a:rPr lang="en-US" altLang="ko-KR" sz="1400" spc="-15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altLang="en-US" sz="1400" spc="-15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관리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BBE22DD-1E6E-61E9-716F-BF2616C2B285}"/>
              </a:ext>
            </a:extLst>
          </p:cNvPr>
          <p:cNvSpPr txBox="1"/>
          <p:nvPr/>
        </p:nvSpPr>
        <p:spPr>
          <a:xfrm>
            <a:off x="5984484" y="2627336"/>
            <a:ext cx="9380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ko-KR" altLang="en-US" dirty="0"/>
              <a:t>팀원 간 채팅</a:t>
            </a:r>
          </a:p>
        </p:txBody>
      </p:sp>
      <p:pic>
        <p:nvPicPr>
          <p:cNvPr id="62" name="그림 61" descr="상징, 그래픽, 반창고, 디자인이(가) 표시된 사진&#10;&#10;자동 생성된 설명">
            <a:extLst>
              <a:ext uri="{FF2B5EF4-FFF2-40B4-BE49-F238E27FC236}">
                <a16:creationId xmlns:a16="http://schemas.microsoft.com/office/drawing/2014/main" id="{FA233C3F-EDE8-B881-867B-09BA09D80C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7345" y="6084696"/>
            <a:ext cx="460383" cy="460383"/>
          </a:xfrm>
          <a:prstGeom prst="rect">
            <a:avLst/>
          </a:prstGeom>
        </p:spPr>
      </p:pic>
      <p:grpSp>
        <p:nvGrpSpPr>
          <p:cNvPr id="57" name="그룹 56">
            <a:extLst>
              <a:ext uri="{FF2B5EF4-FFF2-40B4-BE49-F238E27FC236}">
                <a16:creationId xmlns:a16="http://schemas.microsoft.com/office/drawing/2014/main" id="{7B9FA195-4C8F-DB41-AA57-D4AFEEB19FCF}"/>
              </a:ext>
            </a:extLst>
          </p:cNvPr>
          <p:cNvGrpSpPr/>
          <p:nvPr/>
        </p:nvGrpSpPr>
        <p:grpSpPr>
          <a:xfrm>
            <a:off x="5239330" y="4735286"/>
            <a:ext cx="2795796" cy="1321817"/>
            <a:chOff x="4056652" y="4581722"/>
            <a:chExt cx="3418095" cy="1502974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C9FF7325-5B63-B395-958F-7587D59ED52C}"/>
                </a:ext>
              </a:extLst>
            </p:cNvPr>
            <p:cNvSpPr/>
            <p:nvPr/>
          </p:nvSpPr>
          <p:spPr>
            <a:xfrm>
              <a:off x="4056652" y="4581722"/>
              <a:ext cx="3418095" cy="1502974"/>
            </a:xfrm>
            <a:prstGeom prst="rect">
              <a:avLst/>
            </a:prstGeom>
            <a:solidFill>
              <a:srgbClr val="D1D1D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24CFCD07-A828-A6A6-F013-F0E7C8CB5BC0}"/>
                </a:ext>
              </a:extLst>
            </p:cNvPr>
            <p:cNvGrpSpPr/>
            <p:nvPr/>
          </p:nvGrpSpPr>
          <p:grpSpPr>
            <a:xfrm>
              <a:off x="4274164" y="4799529"/>
              <a:ext cx="3053253" cy="1134095"/>
              <a:chOff x="4968629" y="1909867"/>
              <a:chExt cx="3495838" cy="1298488"/>
            </a:xfrm>
          </p:grpSpPr>
          <p:sp>
            <p:nvSpPr>
              <p:cNvPr id="22" name="사각형: 둥근 모서리 21">
                <a:extLst>
                  <a:ext uri="{FF2B5EF4-FFF2-40B4-BE49-F238E27FC236}">
                    <a16:creationId xmlns:a16="http://schemas.microsoft.com/office/drawing/2014/main" id="{C0D2D7A2-D392-2D2E-1A3B-C720C2E01C9F}"/>
                  </a:ext>
                </a:extLst>
              </p:cNvPr>
              <p:cNvSpPr/>
              <p:nvPr/>
            </p:nvSpPr>
            <p:spPr>
              <a:xfrm>
                <a:off x="4968629" y="1909867"/>
                <a:ext cx="3495838" cy="129848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E753A58-AF52-86D4-C29E-DA5F12C31F0E}"/>
                  </a:ext>
                </a:extLst>
              </p:cNvPr>
              <p:cNvSpPr txBox="1"/>
              <p:nvPr/>
            </p:nvSpPr>
            <p:spPr>
              <a:xfrm>
                <a:off x="5590205" y="2107582"/>
                <a:ext cx="2240730" cy="4006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>
                  <a:defRPr sz="1400" spc="-150"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defRPr>
                </a:lvl1pPr>
              </a:lstStyle>
              <a:p>
                <a:r>
                  <a:rPr lang="ko-KR" altLang="en-US" dirty="0"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팀을 </a:t>
                </a:r>
                <a:r>
                  <a:rPr lang="ko-KR" altLang="en-US" dirty="0" err="1"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탈퇴하시겠습니까</a:t>
                </a:r>
                <a:r>
                  <a:rPr lang="en-US" altLang="ko-KR" dirty="0"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?</a:t>
                </a:r>
                <a:endParaRPr lang="ko-KR" altLang="en-US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EE513E9-48F1-250C-B8C9-CA0689120D8E}"/>
                  </a:ext>
                </a:extLst>
              </p:cNvPr>
              <p:cNvSpPr txBox="1"/>
              <p:nvPr/>
            </p:nvSpPr>
            <p:spPr>
              <a:xfrm>
                <a:off x="7989039" y="2062912"/>
                <a:ext cx="29568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>
                  <a:defRPr sz="1400" spc="-150"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defRPr>
                </a:lvl1pPr>
              </a:lstStyle>
              <a:p>
                <a:pPr algn="ctr"/>
                <a:r>
                  <a:rPr lang="en-US" altLang="ko-KR" dirty="0"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X</a:t>
                </a:r>
                <a:endParaRPr lang="ko-KR" altLang="en-US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endParaRPr>
              </a:p>
            </p:txBody>
          </p:sp>
          <p:sp>
            <p:nvSpPr>
              <p:cNvPr id="50" name="사각형: 둥근 모서리 49">
                <a:extLst>
                  <a:ext uri="{FF2B5EF4-FFF2-40B4-BE49-F238E27FC236}">
                    <a16:creationId xmlns:a16="http://schemas.microsoft.com/office/drawing/2014/main" id="{B6A15E40-4056-DBDC-A1DE-2F0DEACB7067}"/>
                  </a:ext>
                </a:extLst>
              </p:cNvPr>
              <p:cNvSpPr/>
              <p:nvPr/>
            </p:nvSpPr>
            <p:spPr>
              <a:xfrm>
                <a:off x="5401301" y="2614816"/>
                <a:ext cx="2606223" cy="408324"/>
              </a:xfrm>
              <a:prstGeom prst="roundRect">
                <a:avLst/>
              </a:prstGeom>
              <a:solidFill>
                <a:srgbClr val="D1D1D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tx1"/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팀 탈퇴</a:t>
                </a:r>
              </a:p>
            </p:txBody>
          </p:sp>
        </p:grpSp>
      </p:grp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id="{49AA659F-E550-13C0-20C1-E1041821121C}"/>
              </a:ext>
            </a:extLst>
          </p:cNvPr>
          <p:cNvCxnSpPr>
            <a:cxnSpLocks/>
          </p:cNvCxnSpPr>
          <p:nvPr/>
        </p:nvCxnSpPr>
        <p:spPr>
          <a:xfrm rot="16200000" flipV="1">
            <a:off x="8071352" y="5628452"/>
            <a:ext cx="415695" cy="43803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251780A8-4433-F42A-17DF-499F85DD378D}"/>
              </a:ext>
            </a:extLst>
          </p:cNvPr>
          <p:cNvGrpSpPr/>
          <p:nvPr/>
        </p:nvGrpSpPr>
        <p:grpSpPr>
          <a:xfrm>
            <a:off x="5258010" y="4693287"/>
            <a:ext cx="266420" cy="307777"/>
            <a:chOff x="7394543" y="1579667"/>
            <a:chExt cx="266420" cy="307777"/>
          </a:xfrm>
        </p:grpSpPr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18D6D579-7A84-B1BA-FFB2-526EC883CB63}"/>
                </a:ext>
              </a:extLst>
            </p:cNvPr>
            <p:cNvSpPr/>
            <p:nvPr/>
          </p:nvSpPr>
          <p:spPr>
            <a:xfrm>
              <a:off x="7424116" y="1598847"/>
              <a:ext cx="234355" cy="2312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ko-KR" altLang="en-US" sz="1400" spc="-15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6528519-01E7-906B-752D-C6866EF54519}"/>
                </a:ext>
              </a:extLst>
            </p:cNvPr>
            <p:cNvSpPr txBox="1"/>
            <p:nvPr/>
          </p:nvSpPr>
          <p:spPr>
            <a:xfrm>
              <a:off x="7394543" y="1579667"/>
              <a:ext cx="266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>
                  <a:solidFill>
                    <a:schemeClr val="bg1"/>
                  </a:solidFill>
                </a:rPr>
                <a:t>4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E538F3C0-46B9-E3C6-E3AD-544586D72E57}"/>
              </a:ext>
            </a:extLst>
          </p:cNvPr>
          <p:cNvGrpSpPr/>
          <p:nvPr/>
        </p:nvGrpSpPr>
        <p:grpSpPr>
          <a:xfrm>
            <a:off x="1174936" y="3067931"/>
            <a:ext cx="266420" cy="307777"/>
            <a:chOff x="7394543" y="1579667"/>
            <a:chExt cx="266420" cy="307777"/>
          </a:xfrm>
        </p:grpSpPr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D04F88A2-E38C-D678-92F5-B891A8C64ECD}"/>
                </a:ext>
              </a:extLst>
            </p:cNvPr>
            <p:cNvSpPr/>
            <p:nvPr/>
          </p:nvSpPr>
          <p:spPr>
            <a:xfrm>
              <a:off x="7424116" y="1598847"/>
              <a:ext cx="234355" cy="2312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ko-KR" altLang="en-US" sz="1400" spc="-15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F4EDE868-8400-CCB9-F458-309C0AA839D8}"/>
                </a:ext>
              </a:extLst>
            </p:cNvPr>
            <p:cNvSpPr txBox="1"/>
            <p:nvPr/>
          </p:nvSpPr>
          <p:spPr>
            <a:xfrm>
              <a:off x="7394543" y="1579667"/>
              <a:ext cx="266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>
                  <a:solidFill>
                    <a:schemeClr val="bg1"/>
                  </a:solidFill>
                </a:rPr>
                <a:t>1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A3A1812D-E36B-DCFE-E145-EFDB521E9546}"/>
              </a:ext>
            </a:extLst>
          </p:cNvPr>
          <p:cNvGrpSpPr/>
          <p:nvPr/>
        </p:nvGrpSpPr>
        <p:grpSpPr>
          <a:xfrm>
            <a:off x="3779114" y="5199966"/>
            <a:ext cx="266420" cy="307777"/>
            <a:chOff x="7394543" y="1579667"/>
            <a:chExt cx="266420" cy="307777"/>
          </a:xfrm>
        </p:grpSpPr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D996AC3B-E701-40ED-BA94-988F1AAF4C19}"/>
                </a:ext>
              </a:extLst>
            </p:cNvPr>
            <p:cNvSpPr/>
            <p:nvPr/>
          </p:nvSpPr>
          <p:spPr>
            <a:xfrm>
              <a:off x="7424116" y="1598847"/>
              <a:ext cx="234355" cy="2312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ko-KR" altLang="en-US" sz="1400" spc="-15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02D66E2A-6AD9-22E5-841A-3C0D870DB99D}"/>
                </a:ext>
              </a:extLst>
            </p:cNvPr>
            <p:cNvSpPr txBox="1"/>
            <p:nvPr/>
          </p:nvSpPr>
          <p:spPr>
            <a:xfrm>
              <a:off x="7394543" y="1579667"/>
              <a:ext cx="266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>
                  <a:solidFill>
                    <a:schemeClr val="bg1"/>
                  </a:solidFill>
                </a:rPr>
                <a:t>2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67D3DAEA-1FC1-1A59-8387-7D2410B8FAC5}"/>
              </a:ext>
            </a:extLst>
          </p:cNvPr>
          <p:cNvGrpSpPr/>
          <p:nvPr/>
        </p:nvGrpSpPr>
        <p:grpSpPr>
          <a:xfrm>
            <a:off x="8124405" y="6050618"/>
            <a:ext cx="266420" cy="307777"/>
            <a:chOff x="7394543" y="1579667"/>
            <a:chExt cx="266420" cy="307777"/>
          </a:xfrm>
        </p:grpSpPr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3C906DF5-D974-B335-D4BA-C4F7FB890591}"/>
                </a:ext>
              </a:extLst>
            </p:cNvPr>
            <p:cNvSpPr/>
            <p:nvPr/>
          </p:nvSpPr>
          <p:spPr>
            <a:xfrm>
              <a:off x="7424116" y="1598847"/>
              <a:ext cx="234355" cy="2312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ko-KR" altLang="en-US" sz="1400" spc="-15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41FC4C18-9D74-EB15-BF38-EE0AA60FA850}"/>
                </a:ext>
              </a:extLst>
            </p:cNvPr>
            <p:cNvSpPr txBox="1"/>
            <p:nvPr/>
          </p:nvSpPr>
          <p:spPr>
            <a:xfrm>
              <a:off x="7394543" y="1579667"/>
              <a:ext cx="266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>
                  <a:solidFill>
                    <a:schemeClr val="bg1"/>
                  </a:solidFill>
                </a:rPr>
                <a:t>3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9356950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90853202-EC51-75E7-E3DE-B6051E6D765D}"/>
              </a:ext>
            </a:extLst>
          </p:cNvPr>
          <p:cNvSpPr/>
          <p:nvPr/>
        </p:nvSpPr>
        <p:spPr>
          <a:xfrm>
            <a:off x="2419808" y="3844612"/>
            <a:ext cx="1152111" cy="263547"/>
          </a:xfrm>
          <a:prstGeom prst="round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58DD9C3-2C45-97C5-250B-67C05B1BDD3B}"/>
              </a:ext>
            </a:extLst>
          </p:cNvPr>
          <p:cNvSpPr/>
          <p:nvPr/>
        </p:nvSpPr>
        <p:spPr>
          <a:xfrm>
            <a:off x="246788" y="1375319"/>
            <a:ext cx="8820048" cy="529875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ED726A7B-E15C-F901-F37D-AB0BD92EF4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8540958"/>
              </p:ext>
            </p:extLst>
          </p:nvPr>
        </p:nvGraphicFramePr>
        <p:xfrm>
          <a:off x="270164" y="183921"/>
          <a:ext cx="11668991" cy="10422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00598">
                  <a:extLst>
                    <a:ext uri="{9D8B030D-6E8A-4147-A177-3AD203B41FA5}">
                      <a16:colId xmlns:a16="http://schemas.microsoft.com/office/drawing/2014/main" val="606125545"/>
                    </a:ext>
                  </a:extLst>
                </a:gridCol>
                <a:gridCol w="10168393">
                  <a:extLst>
                    <a:ext uri="{9D8B030D-6E8A-4147-A177-3AD203B41FA5}">
                      <a16:colId xmlns:a16="http://schemas.microsoft.com/office/drawing/2014/main" val="3285815456"/>
                    </a:ext>
                  </a:extLst>
                </a:gridCol>
              </a:tblGrid>
              <a:tr h="34740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400" kern="1200" spc="-150" dirty="0" err="1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화면명</a:t>
                      </a:r>
                      <a:endParaRPr lang="ko-KR" altLang="en-US" sz="14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FA TEAM &gt; My Team &gt;  </a:t>
                      </a:r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팀 관리 </a:t>
                      </a:r>
                      <a:r>
                        <a:rPr lang="en-US" altLang="ko-KR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&gt; </a:t>
                      </a:r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경기 리포트</a:t>
                      </a:r>
                      <a:r>
                        <a:rPr lang="en-US" altLang="ko-KR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_</a:t>
                      </a:r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상단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3594915"/>
                  </a:ext>
                </a:extLst>
              </a:tr>
              <a:tr h="34740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참고 요구사항 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4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2421481"/>
                  </a:ext>
                </a:extLst>
              </a:tr>
              <a:tr h="34740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비고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작성자 </a:t>
                      </a:r>
                      <a:r>
                        <a:rPr lang="en-US" altLang="ko-KR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: </a:t>
                      </a:r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임경란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5619919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A6FC1EA2-BDDF-021B-07E8-ED2E0C676913}"/>
              </a:ext>
            </a:extLst>
          </p:cNvPr>
          <p:cNvSpPr/>
          <p:nvPr/>
        </p:nvSpPr>
        <p:spPr>
          <a:xfrm>
            <a:off x="510072" y="1485898"/>
            <a:ext cx="1059873" cy="4572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spc="-150" dirty="0">
                <a:solidFill>
                  <a:schemeClr val="tx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Football Agora</a:t>
            </a:r>
            <a:endParaRPr lang="ko-KR" altLang="en-US" sz="1400" spc="-150" dirty="0">
              <a:solidFill>
                <a:schemeClr val="tx1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18BD2D-889B-2F7E-42A5-49039F5811A7}"/>
              </a:ext>
            </a:extLst>
          </p:cNvPr>
          <p:cNvSpPr txBox="1"/>
          <p:nvPr/>
        </p:nvSpPr>
        <p:spPr>
          <a:xfrm>
            <a:off x="12676908" y="790544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글씨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12BB03-AEF1-72AF-323D-7D624AF45076}"/>
              </a:ext>
            </a:extLst>
          </p:cNvPr>
          <p:cNvSpPr txBox="1"/>
          <p:nvPr/>
        </p:nvSpPr>
        <p:spPr>
          <a:xfrm>
            <a:off x="12676908" y="1098321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ko-KR" altLang="en-US" dirty="0"/>
              <a:t>글씨</a:t>
            </a: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366BDF07-9239-675C-CAE0-7C21059ACC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4059951"/>
              </p:ext>
            </p:extLst>
          </p:nvPr>
        </p:nvGraphicFramePr>
        <p:xfrm>
          <a:off x="9170659" y="1355863"/>
          <a:ext cx="2774553" cy="58215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3264">
                  <a:extLst>
                    <a:ext uri="{9D8B030D-6E8A-4147-A177-3AD203B41FA5}">
                      <a16:colId xmlns:a16="http://schemas.microsoft.com/office/drawing/2014/main" val="1331650476"/>
                    </a:ext>
                  </a:extLst>
                </a:gridCol>
                <a:gridCol w="2441289">
                  <a:extLst>
                    <a:ext uri="{9D8B030D-6E8A-4147-A177-3AD203B41FA5}">
                      <a16:colId xmlns:a16="http://schemas.microsoft.com/office/drawing/2014/main" val="2833282244"/>
                    </a:ext>
                  </a:extLst>
                </a:gridCol>
              </a:tblGrid>
              <a:tr h="350216">
                <a:tc gridSpan="2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기능명세서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4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949810"/>
                  </a:ext>
                </a:extLst>
              </a:tr>
              <a:tr h="776788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1</a:t>
                      </a:r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-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 </a:t>
                      </a: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Team Story &gt; </a:t>
                      </a:r>
                      <a:r>
                        <a:rPr lang="ko-KR" altLang="en-US" sz="1300" kern="1200" spc="-150" dirty="0" err="1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팀명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 </a:t>
                      </a: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&gt; 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경기 리포트에 나온 정보와 동일한 화면</a:t>
                      </a:r>
                      <a:endParaRPr lang="en-US" altLang="ko-KR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- Team Story &gt; </a:t>
                      </a:r>
                      <a:r>
                        <a:rPr lang="ko-KR" altLang="en-US" sz="1300" kern="1200" spc="-150" dirty="0" err="1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팀명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 </a:t>
                      </a: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&gt; 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경기 리포트 화면은 로그인 여부와 상관없이 볼 수 있지만</a:t>
                      </a: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, My Team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은 로그인을 한 경우에만 볼 수 있음</a:t>
                      </a: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8995814"/>
                  </a:ext>
                </a:extLst>
              </a:tr>
              <a:tr h="1015626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2</a:t>
                      </a:r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- </a:t>
                      </a:r>
                      <a:r>
                        <a:rPr lang="ko-KR" altLang="en-US" sz="1300" kern="1200" spc="-150" dirty="0" err="1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셀렉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 박스 선택 시</a:t>
                      </a: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, 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하단에 달력 화면 생성 </a:t>
                      </a: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(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팀 소개 </a:t>
                      </a: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&gt; 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경기 일정과 동일한 달력화면</a:t>
                      </a: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835992"/>
                  </a:ext>
                </a:extLst>
              </a:tr>
              <a:tr h="133541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3</a:t>
                      </a:r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- 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일자 클릭 시</a:t>
                      </a: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, 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자동으로 달력 화면 닫히며</a:t>
                      </a: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, 3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번과 같이 선택한 날짜로 자동 변경</a:t>
                      </a:r>
                      <a:b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</a:b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- 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해당 일자 클릭하면 </a:t>
                      </a:r>
                      <a:r>
                        <a:rPr lang="ko-KR" altLang="en-US" sz="1300" kern="1200" spc="-150" dirty="0" err="1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저장되어있던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 경기 결과</a:t>
                      </a: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, 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라인업</a:t>
                      </a: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, 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영상파일</a:t>
                      </a: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, 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경기 분석 </a:t>
                      </a: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 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내용 자동으로 불러오기</a:t>
                      </a:r>
                      <a:endParaRPr lang="en-US" altLang="ko-KR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705699"/>
                  </a:ext>
                </a:extLst>
              </a:tr>
              <a:tr h="133541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4</a:t>
                      </a:r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- 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신규로 진행한 경기에 대해 경기 결과를 입력하기 위해 클릭하는 창</a:t>
                      </a:r>
                      <a:b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</a:b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- 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해당 권한은 팀장</a:t>
                      </a: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, 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매니저에 한함</a:t>
                      </a:r>
                      <a:b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</a:b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- 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개인이 클릭 시</a:t>
                      </a: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, 5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번과 같이 경고 </a:t>
                      </a:r>
                      <a:r>
                        <a:rPr lang="ko-KR" altLang="en-US" sz="1300" kern="1200" spc="-150" dirty="0" err="1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팝업창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 생성</a:t>
                      </a:r>
                    </a:p>
                    <a:p>
                      <a:pPr marL="0" algn="l" defTabSz="914400" rtl="0" eaLnBrk="1" latinLnBrk="1" hangingPunct="1"/>
                      <a:endParaRPr lang="en-US" altLang="ko-KR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967058"/>
                  </a:ext>
                </a:extLst>
              </a:tr>
              <a:tr h="50475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70298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A901FDCD-A357-4B5E-3D8B-45472AE8620A}"/>
              </a:ext>
            </a:extLst>
          </p:cNvPr>
          <p:cNvSpPr txBox="1"/>
          <p:nvPr/>
        </p:nvSpPr>
        <p:spPr>
          <a:xfrm>
            <a:off x="7841819" y="1569025"/>
            <a:ext cx="7360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ko-KR" altLang="en-US" dirty="0"/>
              <a:t>홍길동님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C683111-0692-F1D8-9434-EAC2E86CA5A6}"/>
              </a:ext>
            </a:extLst>
          </p:cNvPr>
          <p:cNvGrpSpPr/>
          <p:nvPr/>
        </p:nvGrpSpPr>
        <p:grpSpPr>
          <a:xfrm>
            <a:off x="8517537" y="1519556"/>
            <a:ext cx="326367" cy="326367"/>
            <a:chOff x="12487836" y="2521850"/>
            <a:chExt cx="381000" cy="381000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C7491F62-99B2-BAAA-757E-3C49EC62C1CD}"/>
                </a:ext>
              </a:extLst>
            </p:cNvPr>
            <p:cNvSpPr/>
            <p:nvPr/>
          </p:nvSpPr>
          <p:spPr>
            <a:xfrm>
              <a:off x="12487836" y="2521850"/>
              <a:ext cx="381000" cy="381000"/>
            </a:xfrm>
            <a:prstGeom prst="ellipse">
              <a:avLst/>
            </a:prstGeom>
            <a:solidFill>
              <a:srgbClr val="D1D1D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" name="그림 15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D2B1D37C-CC6B-2AB5-72B7-9FA1664E73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543698" y="2579140"/>
              <a:ext cx="266420" cy="266420"/>
            </a:xfrm>
            <a:prstGeom prst="rect">
              <a:avLst/>
            </a:prstGeom>
          </p:spPr>
        </p:pic>
      </p:grpSp>
      <p:sp>
        <p:nvSpPr>
          <p:cNvPr id="107" name="TextBox 106">
            <a:extLst>
              <a:ext uri="{FF2B5EF4-FFF2-40B4-BE49-F238E27FC236}">
                <a16:creationId xmlns:a16="http://schemas.microsoft.com/office/drawing/2014/main" id="{B65B8C98-4CB9-6532-8A93-61B82EA7D627}"/>
              </a:ext>
            </a:extLst>
          </p:cNvPr>
          <p:cNvSpPr txBox="1"/>
          <p:nvPr/>
        </p:nvSpPr>
        <p:spPr>
          <a:xfrm>
            <a:off x="1425318" y="4376685"/>
            <a:ext cx="768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경기 결과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CDB54AF-1765-81D6-6902-AA54718A28CC}"/>
              </a:ext>
            </a:extLst>
          </p:cNvPr>
          <p:cNvSpPr txBox="1"/>
          <p:nvPr/>
        </p:nvSpPr>
        <p:spPr>
          <a:xfrm>
            <a:off x="3416736" y="4497987"/>
            <a:ext cx="7601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en-US" altLang="ko-KR" dirty="0"/>
              <a:t>TEAM_A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0293313-C9B6-8AD3-7A90-1C50243294F0}"/>
              </a:ext>
            </a:extLst>
          </p:cNvPr>
          <p:cNvSpPr txBox="1"/>
          <p:nvPr/>
        </p:nvSpPr>
        <p:spPr>
          <a:xfrm>
            <a:off x="6572911" y="3935258"/>
            <a:ext cx="7601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en-US" altLang="ko-KR" dirty="0"/>
              <a:t>TEAM_B</a:t>
            </a:r>
            <a:endParaRPr lang="ko-KR" altLang="en-US" dirty="0"/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7984839E-293F-1993-A8CA-475C149454FB}"/>
              </a:ext>
            </a:extLst>
          </p:cNvPr>
          <p:cNvGrpSpPr/>
          <p:nvPr/>
        </p:nvGrpSpPr>
        <p:grpSpPr>
          <a:xfrm>
            <a:off x="4820944" y="4502757"/>
            <a:ext cx="1116544" cy="309432"/>
            <a:chOff x="3857598" y="3602280"/>
            <a:chExt cx="1116544" cy="309432"/>
          </a:xfrm>
        </p:grpSpPr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39C4BB90-9AF1-3E21-34F4-83F0F68E5035}"/>
                </a:ext>
              </a:extLst>
            </p:cNvPr>
            <p:cNvSpPr/>
            <p:nvPr/>
          </p:nvSpPr>
          <p:spPr>
            <a:xfrm>
              <a:off x="3857598" y="3602280"/>
              <a:ext cx="1116544" cy="268082"/>
            </a:xfrm>
            <a:prstGeom prst="roundRect">
              <a:avLst/>
            </a:prstGeom>
            <a:solidFill>
              <a:srgbClr val="D1D1D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77FA288-8D14-7B58-077B-81B1E4D234D4}"/>
                </a:ext>
              </a:extLst>
            </p:cNvPr>
            <p:cNvSpPr txBox="1"/>
            <p:nvPr/>
          </p:nvSpPr>
          <p:spPr>
            <a:xfrm>
              <a:off x="4172375" y="3603935"/>
              <a:ext cx="5132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spc="-150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7 :   7</a:t>
              </a:r>
              <a:endParaRPr lang="ko-KR" altLang="en-US" sz="1400" spc="-15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D104B65C-34D5-5F4C-F499-57B87E314CE2}"/>
              </a:ext>
            </a:extLst>
          </p:cNvPr>
          <p:cNvSpPr txBox="1"/>
          <p:nvPr/>
        </p:nvSpPr>
        <p:spPr>
          <a:xfrm>
            <a:off x="2575692" y="5384586"/>
            <a:ext cx="7601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en-US" altLang="ko-KR" dirty="0"/>
              <a:t>TEAM_A</a:t>
            </a:r>
            <a:endParaRPr lang="ko-KR" altLang="en-US" dirty="0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74255485-B4D8-6166-A739-18AB5102A8A1}"/>
              </a:ext>
            </a:extLst>
          </p:cNvPr>
          <p:cNvGrpSpPr/>
          <p:nvPr/>
        </p:nvGrpSpPr>
        <p:grpSpPr>
          <a:xfrm>
            <a:off x="2567283" y="4986006"/>
            <a:ext cx="5678529" cy="1034504"/>
            <a:chOff x="2557555" y="4809425"/>
            <a:chExt cx="5678529" cy="1034504"/>
          </a:xfrm>
        </p:grpSpPr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CE757246-4560-30F9-5E81-28D3FD6E80AC}"/>
                </a:ext>
              </a:extLst>
            </p:cNvPr>
            <p:cNvCxnSpPr>
              <a:cxnSpLocks/>
            </p:cNvCxnSpPr>
            <p:nvPr/>
          </p:nvCxnSpPr>
          <p:spPr>
            <a:xfrm>
              <a:off x="2557555" y="5117202"/>
              <a:ext cx="5536358" cy="0"/>
            </a:xfrm>
            <a:prstGeom prst="line">
              <a:avLst/>
            </a:prstGeom>
            <a:ln>
              <a:solidFill>
                <a:srgbClr val="D1D1D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DF9C050-2377-E380-F3AA-DFFF69B872A8}"/>
                </a:ext>
              </a:extLst>
            </p:cNvPr>
            <p:cNvSpPr txBox="1"/>
            <p:nvPr/>
          </p:nvSpPr>
          <p:spPr>
            <a:xfrm>
              <a:off x="2568541" y="5529374"/>
              <a:ext cx="7601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/>
                <a:t>TEAM_B</a:t>
              </a:r>
              <a:endParaRPr lang="ko-KR" altLang="en-US" dirty="0"/>
            </a:p>
          </p:txBody>
        </p:sp>
        <p:grpSp>
          <p:nvGrpSpPr>
            <p:cNvPr id="121" name="그룹 120">
              <a:extLst>
                <a:ext uri="{FF2B5EF4-FFF2-40B4-BE49-F238E27FC236}">
                  <a16:creationId xmlns:a16="http://schemas.microsoft.com/office/drawing/2014/main" id="{8EB65EFA-8144-8FBF-1B45-0F6D6DD7EA76}"/>
                </a:ext>
              </a:extLst>
            </p:cNvPr>
            <p:cNvGrpSpPr/>
            <p:nvPr/>
          </p:nvGrpSpPr>
          <p:grpSpPr>
            <a:xfrm>
              <a:off x="3520660" y="4809425"/>
              <a:ext cx="278260" cy="1027726"/>
              <a:chOff x="3667466" y="4213137"/>
              <a:chExt cx="278260" cy="1027726"/>
            </a:xfrm>
          </p:grpSpPr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4CFE02C-413A-6F07-89D1-182E5E0CB96C}"/>
                  </a:ext>
                </a:extLst>
              </p:cNvPr>
              <p:cNvSpPr txBox="1"/>
              <p:nvPr/>
            </p:nvSpPr>
            <p:spPr>
              <a:xfrm>
                <a:off x="3679306" y="4213137"/>
                <a:ext cx="26642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>
                  <a:defRPr sz="1400" spc="-150"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defRPr>
                </a:lvl1pPr>
              </a:lstStyle>
              <a:p>
                <a:r>
                  <a:rPr lang="en-US" altLang="ko-KR" dirty="0"/>
                  <a:t>1</a:t>
                </a:r>
                <a:endParaRPr lang="ko-KR" altLang="en-US" dirty="0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774DBB24-2428-0BAE-D051-AD2B237D081D}"/>
                  </a:ext>
                </a:extLst>
              </p:cNvPr>
              <p:cNvSpPr txBox="1"/>
              <p:nvPr/>
            </p:nvSpPr>
            <p:spPr>
              <a:xfrm>
                <a:off x="3679306" y="4599237"/>
                <a:ext cx="26642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>
                  <a:defRPr sz="1400" spc="-150"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defRPr>
                </a:lvl1pPr>
              </a:lstStyle>
              <a:p>
                <a:r>
                  <a:rPr lang="en-US" altLang="ko-KR" dirty="0"/>
                  <a:t>3</a:t>
                </a:r>
                <a:endParaRPr lang="ko-KR" altLang="en-US" dirty="0"/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F6433B1B-5754-B743-A277-0F6BB2C06928}"/>
                  </a:ext>
                </a:extLst>
              </p:cNvPr>
              <p:cNvSpPr txBox="1"/>
              <p:nvPr/>
            </p:nvSpPr>
            <p:spPr>
              <a:xfrm>
                <a:off x="3667466" y="4933086"/>
                <a:ext cx="26642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>
                  <a:defRPr sz="1400" spc="-150"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defRPr>
                </a:lvl1pPr>
              </a:lstStyle>
              <a:p>
                <a:r>
                  <a:rPr lang="en-US" altLang="ko-KR" dirty="0"/>
                  <a:t>2</a:t>
                </a:r>
                <a:endParaRPr lang="ko-KR" altLang="en-US" dirty="0"/>
              </a:p>
            </p:txBody>
          </p:sp>
        </p:grp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F2DAEDB3-2F39-AB82-54A3-0A2384C2DFEC}"/>
                </a:ext>
              </a:extLst>
            </p:cNvPr>
            <p:cNvSpPr txBox="1"/>
            <p:nvPr/>
          </p:nvSpPr>
          <p:spPr>
            <a:xfrm>
              <a:off x="3990895" y="4809425"/>
              <a:ext cx="266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C98F32F5-7BCB-BAB7-3DBA-C4827A5C3AE9}"/>
                </a:ext>
              </a:extLst>
            </p:cNvPr>
            <p:cNvSpPr txBox="1"/>
            <p:nvPr/>
          </p:nvSpPr>
          <p:spPr>
            <a:xfrm>
              <a:off x="3990895" y="5195525"/>
              <a:ext cx="266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7A76F3AF-2C5C-1601-B0A8-0723F4812B41}"/>
                </a:ext>
              </a:extLst>
            </p:cNvPr>
            <p:cNvSpPr txBox="1"/>
            <p:nvPr/>
          </p:nvSpPr>
          <p:spPr>
            <a:xfrm>
              <a:off x="3979055" y="5529374"/>
              <a:ext cx="266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110913C7-6989-6FDC-F346-E26DEB428045}"/>
                </a:ext>
              </a:extLst>
            </p:cNvPr>
            <p:cNvSpPr txBox="1"/>
            <p:nvPr/>
          </p:nvSpPr>
          <p:spPr>
            <a:xfrm>
              <a:off x="4449290" y="4809425"/>
              <a:ext cx="266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B24EAB08-E957-679C-A44A-026F21F65109}"/>
                </a:ext>
              </a:extLst>
            </p:cNvPr>
            <p:cNvSpPr txBox="1"/>
            <p:nvPr/>
          </p:nvSpPr>
          <p:spPr>
            <a:xfrm>
              <a:off x="4449290" y="5195525"/>
              <a:ext cx="266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4323041B-C827-9060-2AF6-3CA96EEC71DE}"/>
                </a:ext>
              </a:extLst>
            </p:cNvPr>
            <p:cNvSpPr txBox="1"/>
            <p:nvPr/>
          </p:nvSpPr>
          <p:spPr>
            <a:xfrm>
              <a:off x="4437450" y="5529374"/>
              <a:ext cx="266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35E54FE2-A2F2-B0EA-7566-87A14FE31331}"/>
                </a:ext>
              </a:extLst>
            </p:cNvPr>
            <p:cNvSpPr txBox="1"/>
            <p:nvPr/>
          </p:nvSpPr>
          <p:spPr>
            <a:xfrm>
              <a:off x="4907685" y="4809425"/>
              <a:ext cx="266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CCB35958-560A-4A53-375F-FD9EB9385370}"/>
                </a:ext>
              </a:extLst>
            </p:cNvPr>
            <p:cNvSpPr txBox="1"/>
            <p:nvPr/>
          </p:nvSpPr>
          <p:spPr>
            <a:xfrm>
              <a:off x="4907685" y="5195525"/>
              <a:ext cx="266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F3E61021-F114-D87D-0358-2914EBE0110E}"/>
                </a:ext>
              </a:extLst>
            </p:cNvPr>
            <p:cNvSpPr txBox="1"/>
            <p:nvPr/>
          </p:nvSpPr>
          <p:spPr>
            <a:xfrm>
              <a:off x="4895845" y="5529374"/>
              <a:ext cx="266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31A26A3A-EB4D-4F73-B868-B713E234C47A}"/>
                </a:ext>
              </a:extLst>
            </p:cNvPr>
            <p:cNvSpPr txBox="1"/>
            <p:nvPr/>
          </p:nvSpPr>
          <p:spPr>
            <a:xfrm>
              <a:off x="5366080" y="4809425"/>
              <a:ext cx="266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/>
                <a:t>5</a:t>
              </a:r>
              <a:endParaRPr lang="ko-KR" altLang="en-US" dirty="0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6ABDB3FE-4D0F-9401-AF0B-C0AF9E50CC5B}"/>
                </a:ext>
              </a:extLst>
            </p:cNvPr>
            <p:cNvSpPr txBox="1"/>
            <p:nvPr/>
          </p:nvSpPr>
          <p:spPr>
            <a:xfrm>
              <a:off x="5366080" y="5195525"/>
              <a:ext cx="266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5A2CB8F8-4060-422E-9BB6-95418C11F21C}"/>
                </a:ext>
              </a:extLst>
            </p:cNvPr>
            <p:cNvSpPr txBox="1"/>
            <p:nvPr/>
          </p:nvSpPr>
          <p:spPr>
            <a:xfrm>
              <a:off x="5354240" y="5529374"/>
              <a:ext cx="266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684662C6-71F9-1A8A-22BE-F83459B327D4}"/>
                </a:ext>
              </a:extLst>
            </p:cNvPr>
            <p:cNvSpPr txBox="1"/>
            <p:nvPr/>
          </p:nvSpPr>
          <p:spPr>
            <a:xfrm>
              <a:off x="5824475" y="4809425"/>
              <a:ext cx="3225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ko-KR" altLang="en-US" dirty="0"/>
                <a:t>승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1B6D845E-BC8D-828A-2A87-C98AFFA10CAC}"/>
                </a:ext>
              </a:extLst>
            </p:cNvPr>
            <p:cNvSpPr txBox="1"/>
            <p:nvPr/>
          </p:nvSpPr>
          <p:spPr>
            <a:xfrm>
              <a:off x="5824475" y="5195525"/>
              <a:ext cx="266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E294F9D0-40DD-9976-2E8F-8494E66CEE03}"/>
                </a:ext>
              </a:extLst>
            </p:cNvPr>
            <p:cNvSpPr txBox="1"/>
            <p:nvPr/>
          </p:nvSpPr>
          <p:spPr>
            <a:xfrm>
              <a:off x="5812635" y="5529374"/>
              <a:ext cx="266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030A06C1-77FC-0169-E9EA-D36472D5418A}"/>
                </a:ext>
              </a:extLst>
            </p:cNvPr>
            <p:cNvSpPr txBox="1"/>
            <p:nvPr/>
          </p:nvSpPr>
          <p:spPr>
            <a:xfrm>
              <a:off x="6282870" y="4809425"/>
              <a:ext cx="3225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ko-KR" altLang="en-US" dirty="0"/>
                <a:t>무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9F08F1A7-8533-8DC1-7B40-CBE53D983C2E}"/>
                </a:ext>
              </a:extLst>
            </p:cNvPr>
            <p:cNvSpPr txBox="1"/>
            <p:nvPr/>
          </p:nvSpPr>
          <p:spPr>
            <a:xfrm>
              <a:off x="6282870" y="5195525"/>
              <a:ext cx="266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76335900-B956-F4A6-7838-06DFE6445ABC}"/>
                </a:ext>
              </a:extLst>
            </p:cNvPr>
            <p:cNvSpPr txBox="1"/>
            <p:nvPr/>
          </p:nvSpPr>
          <p:spPr>
            <a:xfrm>
              <a:off x="6271030" y="5529374"/>
              <a:ext cx="266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562AC274-7B71-BE60-884C-C61EEFDDB951}"/>
                </a:ext>
              </a:extLst>
            </p:cNvPr>
            <p:cNvSpPr txBox="1"/>
            <p:nvPr/>
          </p:nvSpPr>
          <p:spPr>
            <a:xfrm>
              <a:off x="6741265" y="4809425"/>
              <a:ext cx="3225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ko-KR" altLang="en-US" dirty="0"/>
                <a:t>패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517EBAD7-B320-0B73-19BB-4DDD98E7292B}"/>
                </a:ext>
              </a:extLst>
            </p:cNvPr>
            <p:cNvSpPr txBox="1"/>
            <p:nvPr/>
          </p:nvSpPr>
          <p:spPr>
            <a:xfrm>
              <a:off x="6781720" y="5202303"/>
              <a:ext cx="266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E816DFA8-83A7-5A21-D8E2-F22E2C592FB1}"/>
                </a:ext>
              </a:extLst>
            </p:cNvPr>
            <p:cNvSpPr txBox="1"/>
            <p:nvPr/>
          </p:nvSpPr>
          <p:spPr>
            <a:xfrm>
              <a:off x="6769880" y="5536152"/>
              <a:ext cx="266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0DF393A3-93A7-0278-F1FE-BE4358787AA9}"/>
                </a:ext>
              </a:extLst>
            </p:cNvPr>
            <p:cNvSpPr txBox="1"/>
            <p:nvPr/>
          </p:nvSpPr>
          <p:spPr>
            <a:xfrm>
              <a:off x="7199657" y="4809425"/>
              <a:ext cx="4603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ko-KR" altLang="en-US" dirty="0"/>
                <a:t>득실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43D7759E-CB63-3ABC-D08B-D0BA4CE034EA}"/>
                </a:ext>
              </a:extLst>
            </p:cNvPr>
            <p:cNvSpPr txBox="1"/>
            <p:nvPr/>
          </p:nvSpPr>
          <p:spPr>
            <a:xfrm>
              <a:off x="7292410" y="5195525"/>
              <a:ext cx="3497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/>
                <a:t>-1</a:t>
              </a:r>
              <a:endParaRPr lang="ko-KR" altLang="en-US" dirty="0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C4DE7B71-9B1C-74FE-8AB9-8440B76B6368}"/>
                </a:ext>
              </a:extLst>
            </p:cNvPr>
            <p:cNvSpPr txBox="1"/>
            <p:nvPr/>
          </p:nvSpPr>
          <p:spPr>
            <a:xfrm>
              <a:off x="7280570" y="5529374"/>
              <a:ext cx="3529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/>
                <a:t>+1</a:t>
              </a:r>
              <a:endParaRPr lang="ko-KR" altLang="en-US" dirty="0"/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C4FFE3E4-4573-90E7-A7EF-4C4BA480B1DE}"/>
                </a:ext>
              </a:extLst>
            </p:cNvPr>
            <p:cNvSpPr txBox="1"/>
            <p:nvPr/>
          </p:nvSpPr>
          <p:spPr>
            <a:xfrm>
              <a:off x="7775702" y="4809425"/>
              <a:ext cx="4603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ko-KR" altLang="en-US" dirty="0"/>
                <a:t>승점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A1FBE734-EDB1-E76D-B8EE-828F4C83A017}"/>
                </a:ext>
              </a:extLst>
            </p:cNvPr>
            <p:cNvSpPr txBox="1"/>
            <p:nvPr/>
          </p:nvSpPr>
          <p:spPr>
            <a:xfrm>
              <a:off x="7855395" y="5195525"/>
              <a:ext cx="266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r>
                <a:rPr lang="en-US" altLang="ko-KR" dirty="0"/>
                <a:t>7</a:t>
              </a:r>
              <a:endParaRPr lang="ko-KR" altLang="en-US" dirty="0"/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0C7E0905-A77F-7854-4FF3-30FDD8EF8251}"/>
                </a:ext>
              </a:extLst>
            </p:cNvPr>
            <p:cNvSpPr txBox="1"/>
            <p:nvPr/>
          </p:nvSpPr>
          <p:spPr>
            <a:xfrm>
              <a:off x="7843555" y="5529374"/>
              <a:ext cx="266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r>
                <a:rPr lang="en-US" altLang="ko-KR" dirty="0"/>
                <a:t>7</a:t>
              </a:r>
              <a:endParaRPr lang="ko-KR" altLang="en-US" dirty="0"/>
            </a:p>
          </p:txBody>
        </p:sp>
      </p:grpSp>
      <p:sp>
        <p:nvSpPr>
          <p:cNvPr id="132" name="TextBox 131">
            <a:extLst>
              <a:ext uri="{FF2B5EF4-FFF2-40B4-BE49-F238E27FC236}">
                <a16:creationId xmlns:a16="http://schemas.microsoft.com/office/drawing/2014/main" id="{95C8E235-F881-945D-5E2D-465F00200044}"/>
              </a:ext>
            </a:extLst>
          </p:cNvPr>
          <p:cNvSpPr txBox="1"/>
          <p:nvPr/>
        </p:nvSpPr>
        <p:spPr>
          <a:xfrm>
            <a:off x="2715045" y="3833913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ko-KR" altLang="en-US"/>
              <a:t>선택</a:t>
            </a:r>
            <a:endParaRPr lang="ko-KR" altLang="en-US" dirty="0"/>
          </a:p>
        </p:txBody>
      </p:sp>
      <p:sp>
        <p:nvSpPr>
          <p:cNvPr id="32" name="이등변 삼각형 31">
            <a:extLst>
              <a:ext uri="{FF2B5EF4-FFF2-40B4-BE49-F238E27FC236}">
                <a16:creationId xmlns:a16="http://schemas.microsoft.com/office/drawing/2014/main" id="{4A0FFA8F-46DE-68BD-5A26-6CF9C54D07EE}"/>
              </a:ext>
            </a:extLst>
          </p:cNvPr>
          <p:cNvSpPr/>
          <p:nvPr/>
        </p:nvSpPr>
        <p:spPr>
          <a:xfrm flipV="1">
            <a:off x="3687218" y="3890237"/>
            <a:ext cx="165370" cy="142560"/>
          </a:xfrm>
          <a:prstGeom prst="triangle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E96BFF2-D4B5-3302-BA65-381D5552667D}"/>
              </a:ext>
            </a:extLst>
          </p:cNvPr>
          <p:cNvSpPr txBox="1"/>
          <p:nvPr/>
        </p:nvSpPr>
        <p:spPr>
          <a:xfrm>
            <a:off x="2296258" y="2076691"/>
            <a:ext cx="9060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ko-KR" altLang="en-US" dirty="0" err="1"/>
              <a:t>풋살장</a:t>
            </a:r>
            <a:r>
              <a:rPr lang="ko-KR" altLang="en-US" dirty="0"/>
              <a:t> 예약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3D10B2C-4E41-DEEA-051B-7F0E68804F9D}"/>
              </a:ext>
            </a:extLst>
          </p:cNvPr>
          <p:cNvSpPr txBox="1"/>
          <p:nvPr/>
        </p:nvSpPr>
        <p:spPr>
          <a:xfrm>
            <a:off x="4482889" y="2076690"/>
            <a:ext cx="796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FA TEAM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9B02113-8174-5610-933E-328967F5CA3A}"/>
              </a:ext>
            </a:extLst>
          </p:cNvPr>
          <p:cNvSpPr txBox="1"/>
          <p:nvPr/>
        </p:nvSpPr>
        <p:spPr>
          <a:xfrm>
            <a:off x="6515120" y="2076691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Chatbot</a:t>
            </a:r>
            <a:endParaRPr lang="ko-KR" alt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E7C7EA6-3013-0333-AE37-3C1F5D428507}"/>
              </a:ext>
            </a:extLst>
          </p:cNvPr>
          <p:cNvSpPr txBox="1"/>
          <p:nvPr/>
        </p:nvSpPr>
        <p:spPr>
          <a:xfrm>
            <a:off x="1413115" y="3835562"/>
            <a:ext cx="768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경기 일자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C76C653-E9A7-0E5D-4558-5F8C173E7E76}"/>
              </a:ext>
            </a:extLst>
          </p:cNvPr>
          <p:cNvSpPr txBox="1"/>
          <p:nvPr/>
        </p:nvSpPr>
        <p:spPr>
          <a:xfrm>
            <a:off x="4379831" y="2369323"/>
            <a:ext cx="9843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Team Match</a:t>
            </a:r>
            <a:endParaRPr lang="ko-KR" alt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8A18353-4EEB-6E12-0209-80224FFA69E7}"/>
              </a:ext>
            </a:extLst>
          </p:cNvPr>
          <p:cNvSpPr txBox="1"/>
          <p:nvPr/>
        </p:nvSpPr>
        <p:spPr>
          <a:xfrm>
            <a:off x="3277287" y="2369323"/>
            <a:ext cx="8993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Team Story</a:t>
            </a:r>
            <a:endParaRPr lang="ko-KR" alt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91F0FEA-495B-DF12-4ED1-F77384EED198}"/>
              </a:ext>
            </a:extLst>
          </p:cNvPr>
          <p:cNvSpPr txBox="1"/>
          <p:nvPr/>
        </p:nvSpPr>
        <p:spPr>
          <a:xfrm>
            <a:off x="5567334" y="2369323"/>
            <a:ext cx="7876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solidFill>
                  <a:schemeClr val="accent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My Team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6A98E7-3531-BC19-3CEF-8F68867183DC}"/>
              </a:ext>
            </a:extLst>
          </p:cNvPr>
          <p:cNvSpPr txBox="1"/>
          <p:nvPr/>
        </p:nvSpPr>
        <p:spPr>
          <a:xfrm>
            <a:off x="5274881" y="2630466"/>
            <a:ext cx="6303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팀</a:t>
            </a:r>
            <a:r>
              <a:rPr lang="en-US" altLang="ko-KR" sz="1400" spc="-15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altLang="en-US" sz="1400" spc="-15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관리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D60E90-56EA-BCA7-7566-D9224B08FD68}"/>
              </a:ext>
            </a:extLst>
          </p:cNvPr>
          <p:cNvSpPr txBox="1"/>
          <p:nvPr/>
        </p:nvSpPr>
        <p:spPr>
          <a:xfrm>
            <a:off x="5984484" y="2627336"/>
            <a:ext cx="9380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ko-KR" altLang="en-US" dirty="0"/>
              <a:t>팀원 간 채팅</a:t>
            </a: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E1AA9525-136F-F2FA-39B4-986143207BD9}"/>
              </a:ext>
            </a:extLst>
          </p:cNvPr>
          <p:cNvGrpSpPr/>
          <p:nvPr/>
        </p:nvGrpSpPr>
        <p:grpSpPr>
          <a:xfrm>
            <a:off x="3448313" y="3833913"/>
            <a:ext cx="266420" cy="307777"/>
            <a:chOff x="7394543" y="1579667"/>
            <a:chExt cx="266420" cy="307777"/>
          </a:xfrm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F204E864-6C16-703E-6762-9F69A5616677}"/>
                </a:ext>
              </a:extLst>
            </p:cNvPr>
            <p:cNvSpPr/>
            <p:nvPr/>
          </p:nvSpPr>
          <p:spPr>
            <a:xfrm>
              <a:off x="7424116" y="1598847"/>
              <a:ext cx="234355" cy="2312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ko-KR" altLang="en-US" sz="1400" spc="-15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44591A7-A3E8-5796-83D9-A7C7DF0447D0}"/>
                </a:ext>
              </a:extLst>
            </p:cNvPr>
            <p:cNvSpPr txBox="1"/>
            <p:nvPr/>
          </p:nvSpPr>
          <p:spPr>
            <a:xfrm>
              <a:off x="7394543" y="1579667"/>
              <a:ext cx="266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>
                  <a:solidFill>
                    <a:schemeClr val="bg1"/>
                  </a:solidFill>
                </a:rPr>
                <a:t>2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9399081-5D1E-9FF1-F73B-521768848233}"/>
              </a:ext>
            </a:extLst>
          </p:cNvPr>
          <p:cNvGrpSpPr/>
          <p:nvPr/>
        </p:nvGrpSpPr>
        <p:grpSpPr>
          <a:xfrm>
            <a:off x="7391312" y="3623801"/>
            <a:ext cx="928165" cy="307777"/>
            <a:chOff x="7391312" y="3709103"/>
            <a:chExt cx="928165" cy="307777"/>
          </a:xfrm>
        </p:grpSpPr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9AA20732-581A-0A1E-2C9D-FC673458104A}"/>
                </a:ext>
              </a:extLst>
            </p:cNvPr>
            <p:cNvSpPr/>
            <p:nvPr/>
          </p:nvSpPr>
          <p:spPr>
            <a:xfrm>
              <a:off x="7391312" y="3709104"/>
              <a:ext cx="928165" cy="294223"/>
            </a:xfrm>
            <a:prstGeom prst="roundRect">
              <a:avLst/>
            </a:prstGeom>
            <a:solidFill>
              <a:srgbClr val="D1D1D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28C66B5-E2A1-3238-8E05-FDB6D9B55377}"/>
                </a:ext>
              </a:extLst>
            </p:cNvPr>
            <p:cNvSpPr txBox="1"/>
            <p:nvPr/>
          </p:nvSpPr>
          <p:spPr>
            <a:xfrm>
              <a:off x="7399020" y="3709103"/>
              <a:ext cx="8867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spc="-150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+ </a:t>
              </a:r>
              <a:r>
                <a:rPr lang="ko-KR" altLang="en-US" sz="1400" spc="-150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경기 추가</a:t>
              </a: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8E26CD0F-589A-DC38-A859-8ED85BA5AF98}"/>
              </a:ext>
            </a:extLst>
          </p:cNvPr>
          <p:cNvGrpSpPr/>
          <p:nvPr/>
        </p:nvGrpSpPr>
        <p:grpSpPr>
          <a:xfrm>
            <a:off x="2168965" y="4151080"/>
            <a:ext cx="3079340" cy="1674652"/>
            <a:chOff x="-3639368" y="3087868"/>
            <a:chExt cx="3079340" cy="1674652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E810E258-509C-E884-2702-EDA9E8456C13}"/>
                </a:ext>
              </a:extLst>
            </p:cNvPr>
            <p:cNvSpPr/>
            <p:nvPr/>
          </p:nvSpPr>
          <p:spPr>
            <a:xfrm>
              <a:off x="-3639368" y="3087868"/>
              <a:ext cx="3079340" cy="1674652"/>
            </a:xfrm>
            <a:prstGeom prst="rect">
              <a:avLst/>
            </a:prstGeom>
            <a:solidFill>
              <a:srgbClr val="D1D1D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B9753D0F-2439-2942-D44D-2FC38D1FE833}"/>
                </a:ext>
              </a:extLst>
            </p:cNvPr>
            <p:cNvSpPr/>
            <p:nvPr/>
          </p:nvSpPr>
          <p:spPr>
            <a:xfrm>
              <a:off x="-3523317" y="3193269"/>
              <a:ext cx="2858239" cy="14423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A70A3547-908F-7227-4289-04FE68F1491A}"/>
                </a:ext>
              </a:extLst>
            </p:cNvPr>
            <p:cNvGrpSpPr/>
            <p:nvPr/>
          </p:nvGrpSpPr>
          <p:grpSpPr>
            <a:xfrm>
              <a:off x="-3508971" y="3329016"/>
              <a:ext cx="2752792" cy="1221899"/>
              <a:chOff x="2677560" y="4543778"/>
              <a:chExt cx="3795840" cy="1684883"/>
            </a:xfrm>
          </p:grpSpPr>
          <p:pic>
            <p:nvPicPr>
              <p:cNvPr id="47" name="그림 46">
                <a:extLst>
                  <a:ext uri="{FF2B5EF4-FFF2-40B4-BE49-F238E27FC236}">
                    <a16:creationId xmlns:a16="http://schemas.microsoft.com/office/drawing/2014/main" id="{18D5C8C7-18AE-3530-2A38-BECEF450437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t="18818"/>
              <a:stretch/>
            </p:blipFill>
            <p:spPr>
              <a:xfrm>
                <a:off x="2763243" y="4861903"/>
                <a:ext cx="2627977" cy="1168958"/>
              </a:xfrm>
              <a:prstGeom prst="rect">
                <a:avLst/>
              </a:prstGeom>
            </p:spPr>
          </p:pic>
          <p:pic>
            <p:nvPicPr>
              <p:cNvPr id="48" name="그림 47">
                <a:extLst>
                  <a:ext uri="{FF2B5EF4-FFF2-40B4-BE49-F238E27FC236}">
                    <a16:creationId xmlns:a16="http://schemas.microsoft.com/office/drawing/2014/main" id="{0D96EB98-09A0-FD0D-098D-88ED1B4D2F2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r="57035" b="87279"/>
              <a:stretch/>
            </p:blipFill>
            <p:spPr>
              <a:xfrm>
                <a:off x="3765562" y="4559422"/>
                <a:ext cx="1121571" cy="251082"/>
              </a:xfrm>
              <a:prstGeom prst="rect">
                <a:avLst/>
              </a:prstGeom>
            </p:spPr>
          </p:pic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9186AC72-A586-3063-806E-B6A461BCD4C2}"/>
                  </a:ext>
                </a:extLst>
              </p:cNvPr>
              <p:cNvSpPr txBox="1"/>
              <p:nvPr/>
            </p:nvSpPr>
            <p:spPr>
              <a:xfrm>
                <a:off x="3640044" y="4543778"/>
                <a:ext cx="22054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spc="-150" dirty="0"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&lt;</a:t>
                </a:r>
                <a:endParaRPr lang="ko-KR" altLang="en-US" sz="1200" spc="-150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endParaRP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D2FCA329-7D14-06AA-E8CD-B9D9A42B1FF0}"/>
                  </a:ext>
                </a:extLst>
              </p:cNvPr>
              <p:cNvSpPr txBox="1"/>
              <p:nvPr/>
            </p:nvSpPr>
            <p:spPr>
              <a:xfrm>
                <a:off x="4862921" y="4552538"/>
                <a:ext cx="2311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spc="-150" dirty="0"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&gt;</a:t>
                </a:r>
                <a:endParaRPr lang="ko-KR" altLang="en-US" sz="1200" spc="-150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endParaRPr>
              </a:p>
            </p:txBody>
          </p:sp>
          <p:sp>
            <p:nvSpPr>
              <p:cNvPr id="53" name="타원 52">
                <a:extLst>
                  <a:ext uri="{FF2B5EF4-FFF2-40B4-BE49-F238E27FC236}">
                    <a16:creationId xmlns:a16="http://schemas.microsoft.com/office/drawing/2014/main" id="{2709FE49-4A58-E440-D71D-3FDF7EB6BB66}"/>
                  </a:ext>
                </a:extLst>
              </p:cNvPr>
              <p:cNvSpPr/>
              <p:nvPr/>
            </p:nvSpPr>
            <p:spPr>
              <a:xfrm>
                <a:off x="4649102" y="4991199"/>
                <a:ext cx="238046" cy="218139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타원 53">
                <a:extLst>
                  <a:ext uri="{FF2B5EF4-FFF2-40B4-BE49-F238E27FC236}">
                    <a16:creationId xmlns:a16="http://schemas.microsoft.com/office/drawing/2014/main" id="{B919EF91-6CE5-9805-5FC3-F9ECFB092426}"/>
                  </a:ext>
                </a:extLst>
              </p:cNvPr>
              <p:cNvSpPr/>
              <p:nvPr/>
            </p:nvSpPr>
            <p:spPr>
              <a:xfrm>
                <a:off x="5610082" y="4926151"/>
                <a:ext cx="184815" cy="169359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0AE26C6-BB8D-16C5-F971-30C491131BF1}"/>
                  </a:ext>
                </a:extLst>
              </p:cNvPr>
              <p:cNvSpPr txBox="1"/>
              <p:nvPr/>
            </p:nvSpPr>
            <p:spPr>
              <a:xfrm>
                <a:off x="5801421" y="4898416"/>
                <a:ext cx="67197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>
                  <a:defRPr sz="1400" spc="-150"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defRPr>
                </a:lvl1pPr>
              </a:lstStyle>
              <a:p>
                <a:r>
                  <a:rPr lang="ko-KR" altLang="en-US" sz="1200" dirty="0"/>
                  <a:t>지난 경기</a:t>
                </a: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E98EB15E-B08D-6E74-71F2-65E5DF26E5FB}"/>
                  </a:ext>
                </a:extLst>
              </p:cNvPr>
              <p:cNvSpPr txBox="1"/>
              <p:nvPr/>
            </p:nvSpPr>
            <p:spPr>
              <a:xfrm>
                <a:off x="5785265" y="5113303"/>
                <a:ext cx="67197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>
                  <a:defRPr sz="1400" spc="-150"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defRPr>
                </a:lvl1pPr>
              </a:lstStyle>
              <a:p>
                <a:r>
                  <a:rPr lang="ko-KR" altLang="en-US" sz="1200" dirty="0"/>
                  <a:t>예정 경기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13EC6EA2-B4EB-FF3E-6CD6-51B488D3C279}"/>
                  </a:ext>
                </a:extLst>
              </p:cNvPr>
              <p:cNvSpPr txBox="1"/>
              <p:nvPr/>
            </p:nvSpPr>
            <p:spPr>
              <a:xfrm>
                <a:off x="3675057" y="5204707"/>
                <a:ext cx="15087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>
                  <a:defRPr sz="1400" spc="-150"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defRPr>
                </a:lvl1pPr>
              </a:lstStyle>
              <a:p>
                <a:r>
                  <a:rPr lang="en-US" altLang="ko-KR" sz="1200" dirty="0"/>
                  <a:t>TEAM_A  3  :  2  TEAM_B</a:t>
                </a:r>
                <a:endParaRPr lang="ko-KR" altLang="en-US" sz="1200" dirty="0"/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7F5B9F39-46BD-3B65-0F73-A9D1DBD97518}"/>
                  </a:ext>
                </a:extLst>
              </p:cNvPr>
              <p:cNvSpPr txBox="1"/>
              <p:nvPr/>
            </p:nvSpPr>
            <p:spPr>
              <a:xfrm>
                <a:off x="2677560" y="5951662"/>
                <a:ext cx="134049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>
                  <a:defRPr sz="1400" spc="-150"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defRPr>
                </a:lvl1pPr>
              </a:lstStyle>
              <a:p>
                <a:r>
                  <a:rPr lang="en-US" altLang="ko-KR" sz="1200" dirty="0"/>
                  <a:t>TEAM_A VS TEAM_C</a:t>
                </a:r>
                <a:endParaRPr lang="ko-KR" altLang="en-US" sz="1200" dirty="0"/>
              </a:p>
            </p:txBody>
          </p:sp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id="{B8FD42B9-45E0-723F-327F-DDF6C6764EE4}"/>
                  </a:ext>
                </a:extLst>
              </p:cNvPr>
              <p:cNvSpPr/>
              <p:nvPr/>
            </p:nvSpPr>
            <p:spPr>
              <a:xfrm>
                <a:off x="5620944" y="5147943"/>
                <a:ext cx="184815" cy="169359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69" name="연결선: 꺾임 68">
            <a:extLst>
              <a:ext uri="{FF2B5EF4-FFF2-40B4-BE49-F238E27FC236}">
                <a16:creationId xmlns:a16="http://schemas.microsoft.com/office/drawing/2014/main" id="{47139DF5-C87E-CF36-246A-5C1D282995BA}"/>
              </a:ext>
            </a:extLst>
          </p:cNvPr>
          <p:cNvCxnSpPr>
            <a:stCxn id="32" idx="5"/>
          </p:cNvCxnSpPr>
          <p:nvPr/>
        </p:nvCxnSpPr>
        <p:spPr>
          <a:xfrm>
            <a:off x="3811246" y="3961517"/>
            <a:ext cx="365634" cy="41516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0F05FD13-4B81-7DCE-7366-AEE7714B7046}"/>
              </a:ext>
            </a:extLst>
          </p:cNvPr>
          <p:cNvSpPr/>
          <p:nvPr/>
        </p:nvSpPr>
        <p:spPr>
          <a:xfrm>
            <a:off x="3857886" y="3499609"/>
            <a:ext cx="1152111" cy="263547"/>
          </a:xfrm>
          <a:prstGeom prst="round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38FA9AE-193B-531F-06CF-AF4A02A79C4C}"/>
              </a:ext>
            </a:extLst>
          </p:cNvPr>
          <p:cNvSpPr txBox="1"/>
          <p:nvPr/>
        </p:nvSpPr>
        <p:spPr>
          <a:xfrm>
            <a:off x="3880747" y="3488910"/>
            <a:ext cx="11015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en-US" altLang="ko-KR" dirty="0"/>
              <a:t>5</a:t>
            </a:r>
            <a:r>
              <a:rPr lang="ko-KR" altLang="en-US" dirty="0"/>
              <a:t>월 </a:t>
            </a:r>
            <a:r>
              <a:rPr lang="en-US" altLang="ko-KR" dirty="0"/>
              <a:t>3</a:t>
            </a:r>
            <a:r>
              <a:rPr lang="ko-KR" altLang="en-US" dirty="0"/>
              <a:t>일 금요일</a:t>
            </a:r>
          </a:p>
        </p:txBody>
      </p:sp>
      <p:cxnSp>
        <p:nvCxnSpPr>
          <p:cNvPr id="73" name="연결선: 꺾임 72">
            <a:extLst>
              <a:ext uri="{FF2B5EF4-FFF2-40B4-BE49-F238E27FC236}">
                <a16:creationId xmlns:a16="http://schemas.microsoft.com/office/drawing/2014/main" id="{FACB647E-A310-219C-DA76-6C0EA5682C2E}"/>
              </a:ext>
            </a:extLst>
          </p:cNvPr>
          <p:cNvCxnSpPr>
            <a:endCxn id="71" idx="1"/>
          </p:cNvCxnSpPr>
          <p:nvPr/>
        </p:nvCxnSpPr>
        <p:spPr>
          <a:xfrm flipV="1">
            <a:off x="3307596" y="3642799"/>
            <a:ext cx="573151" cy="247438"/>
          </a:xfrm>
          <a:prstGeom prst="bentConnector3">
            <a:avLst>
              <a:gd name="adj1" fmla="val -91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0D3F290F-E52B-945D-C5F2-D7E8ABAC23A9}"/>
              </a:ext>
            </a:extLst>
          </p:cNvPr>
          <p:cNvGrpSpPr/>
          <p:nvPr/>
        </p:nvGrpSpPr>
        <p:grpSpPr>
          <a:xfrm>
            <a:off x="3785430" y="3285397"/>
            <a:ext cx="266420" cy="307777"/>
            <a:chOff x="7394543" y="1579667"/>
            <a:chExt cx="266420" cy="307777"/>
          </a:xfrm>
        </p:grpSpPr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1B28A918-46EA-5BD8-A5C8-F18709FBCB60}"/>
                </a:ext>
              </a:extLst>
            </p:cNvPr>
            <p:cNvSpPr/>
            <p:nvPr/>
          </p:nvSpPr>
          <p:spPr>
            <a:xfrm>
              <a:off x="7424116" y="1598847"/>
              <a:ext cx="234355" cy="2312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ko-KR" altLang="en-US" sz="1400" spc="-15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2A3D1313-581C-0161-66A2-94E8DEBEF87A}"/>
                </a:ext>
              </a:extLst>
            </p:cNvPr>
            <p:cNvSpPr txBox="1"/>
            <p:nvPr/>
          </p:nvSpPr>
          <p:spPr>
            <a:xfrm>
              <a:off x="7394543" y="1579667"/>
              <a:ext cx="266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>
                  <a:solidFill>
                    <a:schemeClr val="bg1"/>
                  </a:solidFill>
                </a:rPr>
                <a:t>3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EC8B0191-F2DB-CF65-E3FC-369CC57071A7}"/>
              </a:ext>
            </a:extLst>
          </p:cNvPr>
          <p:cNvGrpSpPr/>
          <p:nvPr/>
        </p:nvGrpSpPr>
        <p:grpSpPr>
          <a:xfrm>
            <a:off x="7132600" y="3600941"/>
            <a:ext cx="266420" cy="307777"/>
            <a:chOff x="7394543" y="1579667"/>
            <a:chExt cx="266420" cy="307777"/>
          </a:xfrm>
        </p:grpSpPr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E87B1172-E1F6-9CB3-B7DB-504DEB747D9E}"/>
                </a:ext>
              </a:extLst>
            </p:cNvPr>
            <p:cNvSpPr/>
            <p:nvPr/>
          </p:nvSpPr>
          <p:spPr>
            <a:xfrm>
              <a:off x="7424116" y="1598847"/>
              <a:ext cx="234355" cy="2312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ko-KR" altLang="en-US" sz="1400" spc="-15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A29059CE-57CB-628B-F7CB-02A6228BCE57}"/>
                </a:ext>
              </a:extLst>
            </p:cNvPr>
            <p:cNvSpPr txBox="1"/>
            <p:nvPr/>
          </p:nvSpPr>
          <p:spPr>
            <a:xfrm>
              <a:off x="7394543" y="1579667"/>
              <a:ext cx="266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>
                  <a:solidFill>
                    <a:schemeClr val="bg1"/>
                  </a:solidFill>
                </a:rPr>
                <a:t>4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075533A4-00FF-15E0-64B6-03B8B2F9A1C0}"/>
              </a:ext>
            </a:extLst>
          </p:cNvPr>
          <p:cNvGrpSpPr/>
          <p:nvPr/>
        </p:nvGrpSpPr>
        <p:grpSpPr>
          <a:xfrm>
            <a:off x="5764958" y="2892267"/>
            <a:ext cx="2825702" cy="641476"/>
            <a:chOff x="699412" y="5386602"/>
            <a:chExt cx="2825702" cy="641476"/>
          </a:xfrm>
        </p:grpSpPr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1CD9A684-0AB8-3EF1-DFD8-D98F0B7CF002}"/>
                </a:ext>
              </a:extLst>
            </p:cNvPr>
            <p:cNvSpPr/>
            <p:nvPr/>
          </p:nvSpPr>
          <p:spPr>
            <a:xfrm>
              <a:off x="701904" y="5386602"/>
              <a:ext cx="2823210" cy="641476"/>
            </a:xfrm>
            <a:prstGeom prst="rect">
              <a:avLst/>
            </a:prstGeom>
            <a:solidFill>
              <a:srgbClr val="D1D1D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D344F333-980A-44CA-471F-83234A29880E}"/>
                </a:ext>
              </a:extLst>
            </p:cNvPr>
            <p:cNvSpPr txBox="1"/>
            <p:nvPr/>
          </p:nvSpPr>
          <p:spPr>
            <a:xfrm>
              <a:off x="699412" y="5459065"/>
              <a:ext cx="282321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pPr algn="ctr"/>
              <a:r>
                <a:rPr lang="ko-KR" altLang="en-US" dirty="0"/>
                <a:t>경기 결과</a:t>
              </a:r>
              <a:endParaRPr lang="en-US" altLang="ko-KR" dirty="0"/>
            </a:p>
            <a:p>
              <a:pPr algn="ctr"/>
              <a:r>
                <a:rPr lang="ko-KR" altLang="en-US" dirty="0"/>
                <a:t>각 소속 팀의 팀장 및 매니저만 가능합니다</a:t>
              </a:r>
              <a:r>
                <a:rPr lang="en-US" altLang="ko-KR" dirty="0"/>
                <a:t>. </a:t>
              </a:r>
              <a:endParaRPr lang="ko-KR" altLang="en-US" dirty="0"/>
            </a:p>
          </p:txBody>
        </p:sp>
      </p:grpSp>
      <p:cxnSp>
        <p:nvCxnSpPr>
          <p:cNvPr id="84" name="연결선: 꺾임 83">
            <a:extLst>
              <a:ext uri="{FF2B5EF4-FFF2-40B4-BE49-F238E27FC236}">
                <a16:creationId xmlns:a16="http://schemas.microsoft.com/office/drawing/2014/main" id="{ADEE5E9F-621B-100F-F595-BDF2FD9DA954}"/>
              </a:ext>
            </a:extLst>
          </p:cNvPr>
          <p:cNvCxnSpPr/>
          <p:nvPr/>
        </p:nvCxnSpPr>
        <p:spPr>
          <a:xfrm rot="10800000">
            <a:off x="6416693" y="3549103"/>
            <a:ext cx="675176" cy="203277"/>
          </a:xfrm>
          <a:prstGeom prst="bentConnector3">
            <a:avLst>
              <a:gd name="adj1" fmla="val 10042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7C06433B-6407-C052-6C02-C137792EC649}"/>
              </a:ext>
            </a:extLst>
          </p:cNvPr>
          <p:cNvGrpSpPr/>
          <p:nvPr/>
        </p:nvGrpSpPr>
        <p:grpSpPr>
          <a:xfrm>
            <a:off x="5630502" y="2984877"/>
            <a:ext cx="266420" cy="307777"/>
            <a:chOff x="7394543" y="1579667"/>
            <a:chExt cx="266420" cy="307777"/>
          </a:xfrm>
        </p:grpSpPr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65A4E688-3233-E445-82D1-5AAF20CFFC63}"/>
                </a:ext>
              </a:extLst>
            </p:cNvPr>
            <p:cNvSpPr/>
            <p:nvPr/>
          </p:nvSpPr>
          <p:spPr>
            <a:xfrm>
              <a:off x="7424116" y="1598847"/>
              <a:ext cx="234355" cy="2312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ko-KR" altLang="en-US" sz="1400" spc="-15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722BA7CB-95AA-5AD7-4166-5E22AE8BF176}"/>
                </a:ext>
              </a:extLst>
            </p:cNvPr>
            <p:cNvSpPr txBox="1"/>
            <p:nvPr/>
          </p:nvSpPr>
          <p:spPr>
            <a:xfrm>
              <a:off x="7394543" y="1579667"/>
              <a:ext cx="266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>
                  <a:solidFill>
                    <a:schemeClr val="bg1"/>
                  </a:solidFill>
                </a:rPr>
                <a:t>5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D75ACBF-2968-4F49-BE15-DA4C6D86ADD2}"/>
              </a:ext>
            </a:extLst>
          </p:cNvPr>
          <p:cNvSpPr/>
          <p:nvPr/>
        </p:nvSpPr>
        <p:spPr>
          <a:xfrm>
            <a:off x="2364618" y="3288172"/>
            <a:ext cx="983190" cy="288349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C3C6455-AB76-E7AD-D63A-9291541F11AC}"/>
              </a:ext>
            </a:extLst>
          </p:cNvPr>
          <p:cNvSpPr/>
          <p:nvPr/>
        </p:nvSpPr>
        <p:spPr>
          <a:xfrm>
            <a:off x="1433762" y="3291011"/>
            <a:ext cx="657669" cy="288349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F89F9F8-906B-0AE1-7726-C9D2050DB927}"/>
              </a:ext>
            </a:extLst>
          </p:cNvPr>
          <p:cNvSpPr txBox="1"/>
          <p:nvPr/>
        </p:nvSpPr>
        <p:spPr>
          <a:xfrm>
            <a:off x="2167878" y="2861436"/>
            <a:ext cx="7601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-150" dirty="0">
                <a:solidFill>
                  <a:schemeClr val="accent2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TEAM_A</a:t>
            </a:r>
            <a:endParaRPr lang="ko-KR" altLang="en-US" sz="1400" spc="-150" dirty="0">
              <a:solidFill>
                <a:schemeClr val="accent2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F481D6E-DCF9-3370-7711-C788953CA05C}"/>
              </a:ext>
            </a:extLst>
          </p:cNvPr>
          <p:cNvSpPr txBox="1"/>
          <p:nvPr/>
        </p:nvSpPr>
        <p:spPr>
          <a:xfrm>
            <a:off x="1447445" y="3295228"/>
            <a:ext cx="6303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ko-KR" altLang="en-US" dirty="0"/>
              <a:t>팀 소개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A5D8A62-A6DC-11C2-F1A7-3363DC099745}"/>
              </a:ext>
            </a:extLst>
          </p:cNvPr>
          <p:cNvSpPr txBox="1"/>
          <p:nvPr/>
        </p:nvSpPr>
        <p:spPr>
          <a:xfrm>
            <a:off x="2391851" y="3286110"/>
            <a:ext cx="9060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ko-KR" altLang="en-US" dirty="0"/>
              <a:t>경기 리포트</a:t>
            </a:r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6792837F-0131-E6CD-130C-2C6C89BDF849}"/>
              </a:ext>
            </a:extLst>
          </p:cNvPr>
          <p:cNvGrpSpPr/>
          <p:nvPr/>
        </p:nvGrpSpPr>
        <p:grpSpPr>
          <a:xfrm>
            <a:off x="1230810" y="3286996"/>
            <a:ext cx="266420" cy="307777"/>
            <a:chOff x="7394543" y="1579667"/>
            <a:chExt cx="266420" cy="307777"/>
          </a:xfrm>
        </p:grpSpPr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3B75F4A0-C652-057F-FB06-73F49216276D}"/>
                </a:ext>
              </a:extLst>
            </p:cNvPr>
            <p:cNvSpPr/>
            <p:nvPr/>
          </p:nvSpPr>
          <p:spPr>
            <a:xfrm>
              <a:off x="7424116" y="1598847"/>
              <a:ext cx="234355" cy="2312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ko-KR" altLang="en-US" sz="1400" spc="-15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2480F99D-12B4-C233-6B98-E02AAD1CA884}"/>
                </a:ext>
              </a:extLst>
            </p:cNvPr>
            <p:cNvSpPr txBox="1"/>
            <p:nvPr/>
          </p:nvSpPr>
          <p:spPr>
            <a:xfrm>
              <a:off x="7394543" y="1579667"/>
              <a:ext cx="266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>
                  <a:solidFill>
                    <a:schemeClr val="bg1"/>
                  </a:solidFill>
                </a:rPr>
                <a:t>1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6CB9BF41-C93C-078F-2BFD-8B0BCF1A3EF9}"/>
              </a:ext>
            </a:extLst>
          </p:cNvPr>
          <p:cNvSpPr txBox="1"/>
          <p:nvPr/>
        </p:nvSpPr>
        <p:spPr>
          <a:xfrm>
            <a:off x="1348696" y="2878022"/>
            <a:ext cx="768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팀 프로필</a:t>
            </a:r>
            <a:endParaRPr lang="ko-KR" altLang="en-US" sz="1400" spc="-15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190020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58DD9C3-2C45-97C5-250B-67C05B1BDD3B}"/>
              </a:ext>
            </a:extLst>
          </p:cNvPr>
          <p:cNvSpPr/>
          <p:nvPr/>
        </p:nvSpPr>
        <p:spPr>
          <a:xfrm>
            <a:off x="246788" y="1375319"/>
            <a:ext cx="8820048" cy="529875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ED726A7B-E15C-F901-F37D-AB0BD92EF4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1604937"/>
              </p:ext>
            </p:extLst>
          </p:nvPr>
        </p:nvGraphicFramePr>
        <p:xfrm>
          <a:off x="270164" y="183921"/>
          <a:ext cx="11668991" cy="10422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00598">
                  <a:extLst>
                    <a:ext uri="{9D8B030D-6E8A-4147-A177-3AD203B41FA5}">
                      <a16:colId xmlns:a16="http://schemas.microsoft.com/office/drawing/2014/main" val="606125545"/>
                    </a:ext>
                  </a:extLst>
                </a:gridCol>
                <a:gridCol w="10168393">
                  <a:extLst>
                    <a:ext uri="{9D8B030D-6E8A-4147-A177-3AD203B41FA5}">
                      <a16:colId xmlns:a16="http://schemas.microsoft.com/office/drawing/2014/main" val="3285815456"/>
                    </a:ext>
                  </a:extLst>
                </a:gridCol>
              </a:tblGrid>
              <a:tr h="34740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400" kern="1200" spc="-150" dirty="0" err="1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화면명</a:t>
                      </a:r>
                      <a:endParaRPr lang="ko-KR" altLang="en-US" sz="14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FA TEAM &gt; My Team &gt;  </a:t>
                      </a:r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팀 관리 </a:t>
                      </a:r>
                      <a:r>
                        <a:rPr lang="en-US" altLang="ko-KR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&gt; </a:t>
                      </a:r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경기 리포트</a:t>
                      </a:r>
                      <a:r>
                        <a:rPr lang="en-US" altLang="ko-KR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_</a:t>
                      </a:r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중단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3594915"/>
                  </a:ext>
                </a:extLst>
              </a:tr>
              <a:tr h="34740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참고 요구사항 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4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2421481"/>
                  </a:ext>
                </a:extLst>
              </a:tr>
              <a:tr h="34740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비고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작성자 </a:t>
                      </a:r>
                      <a:r>
                        <a:rPr lang="en-US" altLang="ko-KR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: </a:t>
                      </a:r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임경란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5619919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A6FC1EA2-BDDF-021B-07E8-ED2E0C676913}"/>
              </a:ext>
            </a:extLst>
          </p:cNvPr>
          <p:cNvSpPr/>
          <p:nvPr/>
        </p:nvSpPr>
        <p:spPr>
          <a:xfrm>
            <a:off x="510072" y="1485898"/>
            <a:ext cx="1059873" cy="4572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spc="-150" dirty="0">
                <a:solidFill>
                  <a:schemeClr val="tx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Football Agora</a:t>
            </a:r>
            <a:endParaRPr lang="ko-KR" altLang="en-US" sz="1400" spc="-150" dirty="0">
              <a:solidFill>
                <a:schemeClr val="tx1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18BD2D-889B-2F7E-42A5-49039F5811A7}"/>
              </a:ext>
            </a:extLst>
          </p:cNvPr>
          <p:cNvSpPr txBox="1"/>
          <p:nvPr/>
        </p:nvSpPr>
        <p:spPr>
          <a:xfrm>
            <a:off x="12676908" y="790544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글씨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12BB03-AEF1-72AF-323D-7D624AF45076}"/>
              </a:ext>
            </a:extLst>
          </p:cNvPr>
          <p:cNvSpPr txBox="1"/>
          <p:nvPr/>
        </p:nvSpPr>
        <p:spPr>
          <a:xfrm>
            <a:off x="12672130" y="1098321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ko-KR" altLang="en-US" dirty="0"/>
              <a:t>글씨</a:t>
            </a: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366BDF07-9239-675C-CAE0-7C21059ACC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0514615"/>
              </p:ext>
            </p:extLst>
          </p:nvPr>
        </p:nvGraphicFramePr>
        <p:xfrm>
          <a:off x="9170659" y="1355863"/>
          <a:ext cx="2774553" cy="53014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3264">
                  <a:extLst>
                    <a:ext uri="{9D8B030D-6E8A-4147-A177-3AD203B41FA5}">
                      <a16:colId xmlns:a16="http://schemas.microsoft.com/office/drawing/2014/main" val="1331650476"/>
                    </a:ext>
                  </a:extLst>
                </a:gridCol>
                <a:gridCol w="2441289">
                  <a:extLst>
                    <a:ext uri="{9D8B030D-6E8A-4147-A177-3AD203B41FA5}">
                      <a16:colId xmlns:a16="http://schemas.microsoft.com/office/drawing/2014/main" val="2833282244"/>
                    </a:ext>
                  </a:extLst>
                </a:gridCol>
              </a:tblGrid>
              <a:tr h="302153">
                <a:tc gridSpan="2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기능명세서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4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949810"/>
                  </a:ext>
                </a:extLst>
              </a:tr>
              <a:tr h="676054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8995814"/>
                  </a:ext>
                </a:extLst>
              </a:tr>
              <a:tr h="48074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en-US" altLang="ko-KR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835992"/>
                  </a:ext>
                </a:extLst>
              </a:tr>
              <a:tr h="79594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705699"/>
                  </a:ext>
                </a:extLst>
              </a:tr>
              <a:tr h="63576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en-US" altLang="ko-KR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967058"/>
                  </a:ext>
                </a:extLst>
              </a:tr>
              <a:tr h="43929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70298"/>
                  </a:ext>
                </a:extLst>
              </a:tr>
              <a:tr h="47396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0043642"/>
                  </a:ext>
                </a:extLst>
              </a:tr>
              <a:tr h="61859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4848302"/>
                  </a:ext>
                </a:extLst>
              </a:tr>
              <a:tr h="87624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9239311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A901FDCD-A357-4B5E-3D8B-45472AE8620A}"/>
              </a:ext>
            </a:extLst>
          </p:cNvPr>
          <p:cNvSpPr txBox="1"/>
          <p:nvPr/>
        </p:nvSpPr>
        <p:spPr>
          <a:xfrm>
            <a:off x="7841819" y="1569025"/>
            <a:ext cx="7360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ko-KR" altLang="en-US" dirty="0"/>
              <a:t>홍길동님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C683111-0692-F1D8-9434-EAC2E86CA5A6}"/>
              </a:ext>
            </a:extLst>
          </p:cNvPr>
          <p:cNvGrpSpPr/>
          <p:nvPr/>
        </p:nvGrpSpPr>
        <p:grpSpPr>
          <a:xfrm>
            <a:off x="8517537" y="1519556"/>
            <a:ext cx="326367" cy="326367"/>
            <a:chOff x="12487836" y="2521850"/>
            <a:chExt cx="381000" cy="381000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C7491F62-99B2-BAAA-757E-3C49EC62C1CD}"/>
                </a:ext>
              </a:extLst>
            </p:cNvPr>
            <p:cNvSpPr/>
            <p:nvPr/>
          </p:nvSpPr>
          <p:spPr>
            <a:xfrm>
              <a:off x="12487836" y="2521850"/>
              <a:ext cx="381000" cy="381000"/>
            </a:xfrm>
            <a:prstGeom prst="ellipse">
              <a:avLst/>
            </a:prstGeom>
            <a:solidFill>
              <a:srgbClr val="D1D1D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" name="그림 15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D2B1D37C-CC6B-2AB5-72B7-9FA1664E73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543698" y="2579140"/>
              <a:ext cx="266420" cy="266420"/>
            </a:xfrm>
            <a:prstGeom prst="rect">
              <a:avLst/>
            </a:prstGeom>
          </p:spPr>
        </p:pic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7D773655-CACF-A745-0713-871192032973}"/>
              </a:ext>
            </a:extLst>
          </p:cNvPr>
          <p:cNvSpPr txBox="1"/>
          <p:nvPr/>
        </p:nvSpPr>
        <p:spPr>
          <a:xfrm>
            <a:off x="2957154" y="4868601"/>
            <a:ext cx="16616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en-US" altLang="ko-KR" dirty="0"/>
              <a:t>Match Stats(</a:t>
            </a:r>
            <a:r>
              <a:rPr lang="ko-KR" altLang="en-US" dirty="0"/>
              <a:t>경기 통계</a:t>
            </a:r>
            <a:r>
              <a:rPr lang="en-US" altLang="ko-KR" dirty="0"/>
              <a:t>?)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6159DA4-D0D3-CAF7-4E60-413B92DA08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4162" y="5201582"/>
            <a:ext cx="2517729" cy="1295073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E964CB67-6928-71DD-F656-B12F6E002F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7647" y="5172447"/>
            <a:ext cx="2517729" cy="128885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ED32A30-E303-50E4-DC34-F9F93F157C4B}"/>
              </a:ext>
            </a:extLst>
          </p:cNvPr>
          <p:cNvSpPr txBox="1"/>
          <p:nvPr/>
        </p:nvSpPr>
        <p:spPr>
          <a:xfrm>
            <a:off x="6524573" y="4859631"/>
            <a:ext cx="1043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ko-KR" altLang="en-US" dirty="0"/>
              <a:t>구역별 점유율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F30E314-7EBC-7E12-8D4B-D969297FAAB5}"/>
              </a:ext>
            </a:extLst>
          </p:cNvPr>
          <p:cNvSpPr txBox="1"/>
          <p:nvPr/>
        </p:nvSpPr>
        <p:spPr>
          <a:xfrm>
            <a:off x="2296258" y="2076691"/>
            <a:ext cx="9060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ko-KR" altLang="en-US" dirty="0" err="1"/>
              <a:t>풋살장</a:t>
            </a:r>
            <a:r>
              <a:rPr lang="ko-KR" altLang="en-US" dirty="0"/>
              <a:t> 예약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BEF9FE0-95C9-A6C3-3E7B-360D8A48EEBB}"/>
              </a:ext>
            </a:extLst>
          </p:cNvPr>
          <p:cNvSpPr txBox="1"/>
          <p:nvPr/>
        </p:nvSpPr>
        <p:spPr>
          <a:xfrm>
            <a:off x="4482889" y="2076690"/>
            <a:ext cx="796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FA TEAM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79B31DA-54F8-8C22-44B5-C4822C30EA77}"/>
              </a:ext>
            </a:extLst>
          </p:cNvPr>
          <p:cNvSpPr txBox="1"/>
          <p:nvPr/>
        </p:nvSpPr>
        <p:spPr>
          <a:xfrm>
            <a:off x="6515120" y="2076691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Chatbot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C129C9F-939E-3E52-C388-B61708185870}"/>
              </a:ext>
            </a:extLst>
          </p:cNvPr>
          <p:cNvSpPr txBox="1"/>
          <p:nvPr/>
        </p:nvSpPr>
        <p:spPr>
          <a:xfrm>
            <a:off x="1413171" y="4859632"/>
            <a:ext cx="768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경기 분석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FB0B8A4-865C-CEF0-A704-6D18165B2DF2}"/>
              </a:ext>
            </a:extLst>
          </p:cNvPr>
          <p:cNvSpPr txBox="1"/>
          <p:nvPr/>
        </p:nvSpPr>
        <p:spPr>
          <a:xfrm>
            <a:off x="4379831" y="2369323"/>
            <a:ext cx="9843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Team Match</a:t>
            </a:r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02FDA14-DDF7-523D-02A1-6EF5E5729B09}"/>
              </a:ext>
            </a:extLst>
          </p:cNvPr>
          <p:cNvSpPr txBox="1"/>
          <p:nvPr/>
        </p:nvSpPr>
        <p:spPr>
          <a:xfrm>
            <a:off x="3277287" y="2369323"/>
            <a:ext cx="8993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Team Story</a:t>
            </a:r>
            <a:endParaRPr lang="ko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82BFA27-4DFB-3890-AC05-30D595CF20B7}"/>
              </a:ext>
            </a:extLst>
          </p:cNvPr>
          <p:cNvSpPr txBox="1"/>
          <p:nvPr/>
        </p:nvSpPr>
        <p:spPr>
          <a:xfrm>
            <a:off x="5567334" y="2369323"/>
            <a:ext cx="7876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solidFill>
                  <a:schemeClr val="accent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My Team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8FA1B2C-3C50-F021-996B-94A1F677CBA2}"/>
              </a:ext>
            </a:extLst>
          </p:cNvPr>
          <p:cNvSpPr txBox="1"/>
          <p:nvPr/>
        </p:nvSpPr>
        <p:spPr>
          <a:xfrm>
            <a:off x="5274881" y="2630466"/>
            <a:ext cx="6303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팀</a:t>
            </a:r>
            <a:r>
              <a:rPr lang="en-US" altLang="ko-KR" sz="1400" spc="-15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altLang="en-US" sz="1400" spc="-15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관리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F3EF751-7D62-AAA2-6420-B067D906C6C0}"/>
              </a:ext>
            </a:extLst>
          </p:cNvPr>
          <p:cNvSpPr txBox="1"/>
          <p:nvPr/>
        </p:nvSpPr>
        <p:spPr>
          <a:xfrm>
            <a:off x="5984484" y="2627336"/>
            <a:ext cx="9380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ko-KR" altLang="en-US" dirty="0"/>
              <a:t>팀원 간 채팅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1F85A55-2C68-60A6-889A-A53FA78D14FE}"/>
              </a:ext>
            </a:extLst>
          </p:cNvPr>
          <p:cNvSpPr txBox="1"/>
          <p:nvPr/>
        </p:nvSpPr>
        <p:spPr>
          <a:xfrm>
            <a:off x="1403387" y="3250414"/>
            <a:ext cx="5982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라인업</a:t>
            </a:r>
          </a:p>
        </p:txBody>
      </p: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F1064511-3E73-3C9F-FB46-734862767397}"/>
              </a:ext>
            </a:extLst>
          </p:cNvPr>
          <p:cNvGrpSpPr/>
          <p:nvPr/>
        </p:nvGrpSpPr>
        <p:grpSpPr>
          <a:xfrm>
            <a:off x="2567233" y="3285546"/>
            <a:ext cx="3696917" cy="1378609"/>
            <a:chOff x="12653710" y="4749051"/>
            <a:chExt cx="2858629" cy="838882"/>
          </a:xfrm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59BB4C2F-6665-A146-66E6-78D29BEA0F67}"/>
                </a:ext>
              </a:extLst>
            </p:cNvPr>
            <p:cNvSpPr/>
            <p:nvPr/>
          </p:nvSpPr>
          <p:spPr>
            <a:xfrm>
              <a:off x="12653712" y="4749051"/>
              <a:ext cx="2858627" cy="829286"/>
            </a:xfrm>
            <a:prstGeom prst="rect">
              <a:avLst/>
            </a:prstGeom>
            <a:noFill/>
            <a:ln>
              <a:solidFill>
                <a:srgbClr val="D1D1D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id="{7A66AFA6-2D05-1D2E-C477-18A7BCBC727A}"/>
                </a:ext>
              </a:extLst>
            </p:cNvPr>
            <p:cNvCxnSpPr>
              <a:cxnSpLocks/>
              <a:stCxn id="79" idx="0"/>
              <a:endCxn id="79" idx="2"/>
            </p:cNvCxnSpPr>
            <p:nvPr/>
          </p:nvCxnSpPr>
          <p:spPr>
            <a:xfrm>
              <a:off x="14083026" y="4749051"/>
              <a:ext cx="0" cy="829286"/>
            </a:xfrm>
            <a:prstGeom prst="line">
              <a:avLst/>
            </a:prstGeom>
            <a:ln>
              <a:solidFill>
                <a:srgbClr val="D1D1D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637AAE11-72DF-4E65-5B9C-FF9B71FD816C}"/>
                </a:ext>
              </a:extLst>
            </p:cNvPr>
            <p:cNvSpPr/>
            <p:nvPr/>
          </p:nvSpPr>
          <p:spPr>
            <a:xfrm>
              <a:off x="13927500" y="4995142"/>
              <a:ext cx="311049" cy="311049"/>
            </a:xfrm>
            <a:prstGeom prst="ellipse">
              <a:avLst/>
            </a:prstGeom>
            <a:noFill/>
            <a:ln>
              <a:solidFill>
                <a:srgbClr val="D1D1D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3A3550B6-0E59-C56B-C7CC-EF85F2812710}"/>
                </a:ext>
              </a:extLst>
            </p:cNvPr>
            <p:cNvSpPr/>
            <p:nvPr/>
          </p:nvSpPr>
          <p:spPr>
            <a:xfrm>
              <a:off x="15317783" y="4987238"/>
              <a:ext cx="194554" cy="350978"/>
            </a:xfrm>
            <a:prstGeom prst="rect">
              <a:avLst/>
            </a:prstGeom>
            <a:noFill/>
            <a:ln>
              <a:solidFill>
                <a:srgbClr val="D1D1D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DF1B61BD-A59A-7AD3-5286-363899A191B3}"/>
                </a:ext>
              </a:extLst>
            </p:cNvPr>
            <p:cNvSpPr/>
            <p:nvPr/>
          </p:nvSpPr>
          <p:spPr>
            <a:xfrm>
              <a:off x="12653710" y="5006966"/>
              <a:ext cx="194554" cy="350978"/>
            </a:xfrm>
            <a:prstGeom prst="rect">
              <a:avLst/>
            </a:prstGeom>
            <a:noFill/>
            <a:ln>
              <a:solidFill>
                <a:srgbClr val="D1D1D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6D7A93E7-477B-09E6-9333-046D405C4470}"/>
                </a:ext>
              </a:extLst>
            </p:cNvPr>
            <p:cNvSpPr txBox="1"/>
            <p:nvPr/>
          </p:nvSpPr>
          <p:spPr>
            <a:xfrm>
              <a:off x="12754949" y="5097987"/>
              <a:ext cx="415686" cy="2285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ko-KR" altLang="en-US" dirty="0"/>
                <a:t>이름</a:t>
              </a:r>
              <a:r>
                <a:rPr lang="en-US" altLang="ko-KR" dirty="0"/>
                <a:t>A</a:t>
              </a:r>
              <a:endParaRPr lang="ko-KR" altLang="en-US" dirty="0"/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5C3F0D72-4F06-5371-84A4-B6C230D4B5C7}"/>
                </a:ext>
              </a:extLst>
            </p:cNvPr>
            <p:cNvSpPr/>
            <p:nvPr/>
          </p:nvSpPr>
          <p:spPr>
            <a:xfrm>
              <a:off x="12691244" y="5119696"/>
              <a:ext cx="118291" cy="11829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4FAE92EF-95FE-EEA5-0E2D-2F20F3565C44}"/>
                </a:ext>
              </a:extLst>
            </p:cNvPr>
            <p:cNvSpPr/>
            <p:nvPr/>
          </p:nvSpPr>
          <p:spPr>
            <a:xfrm>
              <a:off x="13329276" y="4817656"/>
              <a:ext cx="118291" cy="11829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E2945894-8A1A-1052-BC22-C0A21EBF839C}"/>
                </a:ext>
              </a:extLst>
            </p:cNvPr>
            <p:cNvSpPr/>
            <p:nvPr/>
          </p:nvSpPr>
          <p:spPr>
            <a:xfrm>
              <a:off x="13329276" y="5378317"/>
              <a:ext cx="118291" cy="11829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63AC973C-8591-B221-1D79-C13876F230A3}"/>
                </a:ext>
              </a:extLst>
            </p:cNvPr>
            <p:cNvSpPr txBox="1"/>
            <p:nvPr/>
          </p:nvSpPr>
          <p:spPr>
            <a:xfrm>
              <a:off x="13399991" y="4786671"/>
              <a:ext cx="415686" cy="2285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ko-KR" altLang="en-US" dirty="0"/>
                <a:t>이름</a:t>
              </a:r>
              <a:r>
                <a:rPr lang="en-US" altLang="ko-KR" dirty="0"/>
                <a:t>B</a:t>
              </a:r>
              <a:endParaRPr lang="ko-KR" altLang="en-US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75384423-6998-6009-B7F2-E939EE82CAF3}"/>
                </a:ext>
              </a:extLst>
            </p:cNvPr>
            <p:cNvSpPr txBox="1"/>
            <p:nvPr/>
          </p:nvSpPr>
          <p:spPr>
            <a:xfrm>
              <a:off x="13390876" y="5359377"/>
              <a:ext cx="415686" cy="2285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ko-KR" altLang="en-US" dirty="0"/>
                <a:t>이름</a:t>
              </a:r>
              <a:r>
                <a:rPr lang="en-US" altLang="ko-KR" dirty="0"/>
                <a:t>C</a:t>
              </a:r>
              <a:endParaRPr lang="ko-KR" altLang="en-US" dirty="0"/>
            </a:p>
          </p:txBody>
        </p:sp>
        <p:sp>
          <p:nvSpPr>
            <p:cNvPr id="91" name="타원 90">
              <a:extLst>
                <a:ext uri="{FF2B5EF4-FFF2-40B4-BE49-F238E27FC236}">
                  <a16:creationId xmlns:a16="http://schemas.microsoft.com/office/drawing/2014/main" id="{45C62462-FCE9-1739-348A-50AEDF051A55}"/>
                </a:ext>
              </a:extLst>
            </p:cNvPr>
            <p:cNvSpPr/>
            <p:nvPr/>
          </p:nvSpPr>
          <p:spPr>
            <a:xfrm>
              <a:off x="14034903" y="5097987"/>
              <a:ext cx="118291" cy="11829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B4E154F0-6629-2833-A195-E8C15CFDC18A}"/>
                </a:ext>
              </a:extLst>
            </p:cNvPr>
            <p:cNvSpPr txBox="1"/>
            <p:nvPr/>
          </p:nvSpPr>
          <p:spPr>
            <a:xfrm>
              <a:off x="14136253" y="5082636"/>
              <a:ext cx="422828" cy="2285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ko-KR" altLang="en-US" dirty="0"/>
                <a:t>이름</a:t>
              </a:r>
              <a:r>
                <a:rPr lang="en-US" altLang="ko-KR" dirty="0"/>
                <a:t>D</a:t>
              </a:r>
              <a:endParaRPr lang="ko-KR" altLang="en-US" dirty="0"/>
            </a:p>
          </p:txBody>
        </p:sp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088D9B9B-5493-6783-9FC9-662BD2B9DFB7}"/>
                </a:ext>
              </a:extLst>
            </p:cNvPr>
            <p:cNvSpPr/>
            <p:nvPr/>
          </p:nvSpPr>
          <p:spPr>
            <a:xfrm>
              <a:off x="14746466" y="5106517"/>
              <a:ext cx="118291" cy="11829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6E09E41D-B8A2-CDBF-144C-24D98D5EE630}"/>
                </a:ext>
              </a:extLst>
            </p:cNvPr>
            <p:cNvSpPr txBox="1"/>
            <p:nvPr/>
          </p:nvSpPr>
          <p:spPr>
            <a:xfrm>
              <a:off x="14823884" y="5082636"/>
              <a:ext cx="408543" cy="2285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ko-KR" altLang="en-US" dirty="0"/>
                <a:t>이름</a:t>
              </a:r>
              <a:r>
                <a:rPr lang="en-US" altLang="ko-KR" dirty="0"/>
                <a:t>E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1939656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58DD9C3-2C45-97C5-250B-67C05B1BDD3B}"/>
              </a:ext>
            </a:extLst>
          </p:cNvPr>
          <p:cNvSpPr/>
          <p:nvPr/>
        </p:nvSpPr>
        <p:spPr>
          <a:xfrm>
            <a:off x="246788" y="1375319"/>
            <a:ext cx="8820048" cy="529875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ED726A7B-E15C-F901-F37D-AB0BD92EF4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8681594"/>
              </p:ext>
            </p:extLst>
          </p:nvPr>
        </p:nvGraphicFramePr>
        <p:xfrm>
          <a:off x="270164" y="183921"/>
          <a:ext cx="11668991" cy="10422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00598">
                  <a:extLst>
                    <a:ext uri="{9D8B030D-6E8A-4147-A177-3AD203B41FA5}">
                      <a16:colId xmlns:a16="http://schemas.microsoft.com/office/drawing/2014/main" val="606125545"/>
                    </a:ext>
                  </a:extLst>
                </a:gridCol>
                <a:gridCol w="10168393">
                  <a:extLst>
                    <a:ext uri="{9D8B030D-6E8A-4147-A177-3AD203B41FA5}">
                      <a16:colId xmlns:a16="http://schemas.microsoft.com/office/drawing/2014/main" val="3285815456"/>
                    </a:ext>
                  </a:extLst>
                </a:gridCol>
              </a:tblGrid>
              <a:tr h="34740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400" kern="1200" spc="-150" dirty="0" err="1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화면명</a:t>
                      </a:r>
                      <a:endParaRPr lang="ko-KR" altLang="en-US" sz="14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FA TEAM &gt; My Team &gt;  </a:t>
                      </a:r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팀 관리 </a:t>
                      </a:r>
                      <a:r>
                        <a:rPr lang="en-US" altLang="ko-KR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&gt; </a:t>
                      </a:r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경기 리포트</a:t>
                      </a:r>
                      <a:r>
                        <a:rPr lang="en-US" altLang="ko-KR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_</a:t>
                      </a:r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하단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3594915"/>
                  </a:ext>
                </a:extLst>
              </a:tr>
              <a:tr h="34740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참고 요구사항 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4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2421481"/>
                  </a:ext>
                </a:extLst>
              </a:tr>
              <a:tr h="34740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비고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작성자 </a:t>
                      </a:r>
                      <a:r>
                        <a:rPr lang="en-US" altLang="ko-KR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: </a:t>
                      </a:r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임경란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5619919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A6FC1EA2-BDDF-021B-07E8-ED2E0C676913}"/>
              </a:ext>
            </a:extLst>
          </p:cNvPr>
          <p:cNvSpPr/>
          <p:nvPr/>
        </p:nvSpPr>
        <p:spPr>
          <a:xfrm>
            <a:off x="510072" y="1485898"/>
            <a:ext cx="1059873" cy="4572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spc="-150" dirty="0">
                <a:solidFill>
                  <a:schemeClr val="tx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Football Agora</a:t>
            </a:r>
            <a:endParaRPr lang="ko-KR" altLang="en-US" sz="1400" spc="-150" dirty="0">
              <a:solidFill>
                <a:schemeClr val="tx1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18BD2D-889B-2F7E-42A5-49039F5811A7}"/>
              </a:ext>
            </a:extLst>
          </p:cNvPr>
          <p:cNvSpPr txBox="1"/>
          <p:nvPr/>
        </p:nvSpPr>
        <p:spPr>
          <a:xfrm>
            <a:off x="12676908" y="790544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글씨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12BB03-AEF1-72AF-323D-7D624AF45076}"/>
              </a:ext>
            </a:extLst>
          </p:cNvPr>
          <p:cNvSpPr txBox="1"/>
          <p:nvPr/>
        </p:nvSpPr>
        <p:spPr>
          <a:xfrm>
            <a:off x="12672130" y="1098321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ko-KR" altLang="en-US" dirty="0"/>
              <a:t>글씨</a:t>
            </a: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366BDF07-9239-675C-CAE0-7C21059ACC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9121284"/>
              </p:ext>
            </p:extLst>
          </p:nvPr>
        </p:nvGraphicFramePr>
        <p:xfrm>
          <a:off x="9170659" y="1355863"/>
          <a:ext cx="2774553" cy="53111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3264">
                  <a:extLst>
                    <a:ext uri="{9D8B030D-6E8A-4147-A177-3AD203B41FA5}">
                      <a16:colId xmlns:a16="http://schemas.microsoft.com/office/drawing/2014/main" val="1331650476"/>
                    </a:ext>
                  </a:extLst>
                </a:gridCol>
                <a:gridCol w="2441289">
                  <a:extLst>
                    <a:ext uri="{9D8B030D-6E8A-4147-A177-3AD203B41FA5}">
                      <a16:colId xmlns:a16="http://schemas.microsoft.com/office/drawing/2014/main" val="2833282244"/>
                    </a:ext>
                  </a:extLst>
                </a:gridCol>
              </a:tblGrid>
              <a:tr h="302153">
                <a:tc gridSpan="2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기능명세서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4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949810"/>
                  </a:ext>
                </a:extLst>
              </a:tr>
              <a:tr h="676054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1</a:t>
                      </a:r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- 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팀</a:t>
                      </a: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/</a:t>
                      </a:r>
                      <a:r>
                        <a:rPr lang="ko-KR" altLang="en-US" sz="1300" kern="1200" spc="-150" dirty="0" err="1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선수별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 유동 </a:t>
                      </a:r>
                      <a:r>
                        <a:rPr lang="ko-KR" altLang="en-US" sz="1300" kern="1200" spc="-150" dirty="0" err="1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히트맵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 생성</a:t>
                      </a:r>
                      <a:b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</a:b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- 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선수 이름 변경 시</a:t>
                      </a: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, 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자동으로 </a:t>
                      </a:r>
                      <a:r>
                        <a:rPr lang="ko-KR" altLang="en-US" sz="1300" kern="1200" spc="-150" dirty="0" err="1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히트맵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 내용 변경</a:t>
                      </a:r>
                      <a:endParaRPr lang="en-US" altLang="ko-KR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8995814"/>
                  </a:ext>
                </a:extLst>
              </a:tr>
              <a:tr h="48074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en-US" altLang="ko-KR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835992"/>
                  </a:ext>
                </a:extLst>
              </a:tr>
              <a:tr h="79594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705699"/>
                  </a:ext>
                </a:extLst>
              </a:tr>
              <a:tr h="63576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en-US" altLang="ko-KR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967058"/>
                  </a:ext>
                </a:extLst>
              </a:tr>
              <a:tr h="43929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70298"/>
                  </a:ext>
                </a:extLst>
              </a:tr>
              <a:tr h="47396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0043642"/>
                  </a:ext>
                </a:extLst>
              </a:tr>
              <a:tr h="61859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4848302"/>
                  </a:ext>
                </a:extLst>
              </a:tr>
              <a:tr h="87624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9239311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A901FDCD-A357-4B5E-3D8B-45472AE8620A}"/>
              </a:ext>
            </a:extLst>
          </p:cNvPr>
          <p:cNvSpPr txBox="1"/>
          <p:nvPr/>
        </p:nvSpPr>
        <p:spPr>
          <a:xfrm>
            <a:off x="7841819" y="1569025"/>
            <a:ext cx="7360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ko-KR" altLang="en-US" dirty="0"/>
              <a:t>홍길동님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C683111-0692-F1D8-9434-EAC2E86CA5A6}"/>
              </a:ext>
            </a:extLst>
          </p:cNvPr>
          <p:cNvGrpSpPr/>
          <p:nvPr/>
        </p:nvGrpSpPr>
        <p:grpSpPr>
          <a:xfrm>
            <a:off x="8517537" y="1519556"/>
            <a:ext cx="326367" cy="326367"/>
            <a:chOff x="12487836" y="2521850"/>
            <a:chExt cx="381000" cy="381000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C7491F62-99B2-BAAA-757E-3C49EC62C1CD}"/>
                </a:ext>
              </a:extLst>
            </p:cNvPr>
            <p:cNvSpPr/>
            <p:nvPr/>
          </p:nvSpPr>
          <p:spPr>
            <a:xfrm>
              <a:off x="12487836" y="2521850"/>
              <a:ext cx="381000" cy="381000"/>
            </a:xfrm>
            <a:prstGeom prst="ellipse">
              <a:avLst/>
            </a:prstGeom>
            <a:solidFill>
              <a:srgbClr val="D1D1D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" name="그림 15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D2B1D37C-CC6B-2AB5-72B7-9FA1664E73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543698" y="2579140"/>
              <a:ext cx="266420" cy="266420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D544B480-0A05-D167-497A-7C9F2A0F2743}"/>
              </a:ext>
            </a:extLst>
          </p:cNvPr>
          <p:cNvSpPr txBox="1"/>
          <p:nvPr/>
        </p:nvSpPr>
        <p:spPr>
          <a:xfrm>
            <a:off x="3050179" y="3389083"/>
            <a:ext cx="9060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ko-KR" altLang="en-US" dirty="0"/>
              <a:t>유동 </a:t>
            </a:r>
            <a:r>
              <a:rPr lang="ko-KR" altLang="en-US" dirty="0" err="1"/>
              <a:t>히트맵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883E7EA-AD61-E386-770D-AD9CD54D52CD}"/>
              </a:ext>
            </a:extLst>
          </p:cNvPr>
          <p:cNvSpPr txBox="1"/>
          <p:nvPr/>
        </p:nvSpPr>
        <p:spPr>
          <a:xfrm>
            <a:off x="6827113" y="3346344"/>
            <a:ext cx="5982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ko-KR" altLang="en-US" dirty="0" err="1"/>
              <a:t>패스맵</a:t>
            </a:r>
            <a:endParaRPr lang="ko-KR" altLang="en-US" dirty="0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58CA06C0-E801-E9D9-9F58-8B8E64E6C8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065" t="2258" r="4078" b="4516"/>
          <a:stretch/>
        </p:blipFill>
        <p:spPr>
          <a:xfrm>
            <a:off x="2390057" y="3731819"/>
            <a:ext cx="2660500" cy="197069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DE002BBE-6DFA-747C-C71D-5330C974B1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7181" y="3731819"/>
            <a:ext cx="2660500" cy="1970690"/>
          </a:xfrm>
          <a:prstGeom prst="rect">
            <a:avLst/>
          </a:prstGeom>
        </p:spPr>
      </p:pic>
      <p:grpSp>
        <p:nvGrpSpPr>
          <p:cNvPr id="39" name="그룹 38">
            <a:extLst>
              <a:ext uri="{FF2B5EF4-FFF2-40B4-BE49-F238E27FC236}">
                <a16:creationId xmlns:a16="http://schemas.microsoft.com/office/drawing/2014/main" id="{1B53F1B8-0A25-CC7B-6CE8-3862884875B6}"/>
              </a:ext>
            </a:extLst>
          </p:cNvPr>
          <p:cNvGrpSpPr/>
          <p:nvPr/>
        </p:nvGrpSpPr>
        <p:grpSpPr>
          <a:xfrm>
            <a:off x="5000901" y="3490987"/>
            <a:ext cx="642457" cy="1853348"/>
            <a:chOff x="5066773" y="3511990"/>
            <a:chExt cx="642457" cy="1853348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39E92AC3-F7F7-8D44-DEDD-A1D66D6ABF0A}"/>
                </a:ext>
              </a:extLst>
            </p:cNvPr>
            <p:cNvSpPr/>
            <p:nvPr/>
          </p:nvSpPr>
          <p:spPr>
            <a:xfrm>
              <a:off x="5107520" y="3758617"/>
              <a:ext cx="601710" cy="266512"/>
            </a:xfrm>
            <a:prstGeom prst="rect">
              <a:avLst/>
            </a:prstGeom>
            <a:noFill/>
            <a:ln>
              <a:solidFill>
                <a:srgbClr val="D1D1D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681F3D1-A2C2-95ED-E5D4-BE646243CA86}"/>
                </a:ext>
              </a:extLst>
            </p:cNvPr>
            <p:cNvSpPr txBox="1"/>
            <p:nvPr/>
          </p:nvSpPr>
          <p:spPr>
            <a:xfrm>
              <a:off x="5066773" y="3511990"/>
              <a:ext cx="1847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endParaRPr lang="ko-KR" altLang="en-US" sz="1200" dirty="0"/>
            </a:p>
          </p:txBody>
        </p:sp>
        <p:sp>
          <p:nvSpPr>
            <p:cNvPr id="30" name="이등변 삼각형 29">
              <a:extLst>
                <a:ext uri="{FF2B5EF4-FFF2-40B4-BE49-F238E27FC236}">
                  <a16:creationId xmlns:a16="http://schemas.microsoft.com/office/drawing/2014/main" id="{7A26574D-410C-D2B1-1A75-D6F200BFACD7}"/>
                </a:ext>
              </a:extLst>
            </p:cNvPr>
            <p:cNvSpPr/>
            <p:nvPr/>
          </p:nvSpPr>
          <p:spPr>
            <a:xfrm flipV="1">
              <a:off x="5530757" y="3852834"/>
              <a:ext cx="134607" cy="104088"/>
            </a:xfrm>
            <a:prstGeom prst="triangle">
              <a:avLst/>
            </a:prstGeom>
            <a:solidFill>
              <a:srgbClr val="D1D1D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82022C1-7465-5D54-F8CD-19A9960E662B}"/>
                </a:ext>
              </a:extLst>
            </p:cNvPr>
            <p:cNvSpPr txBox="1"/>
            <p:nvPr/>
          </p:nvSpPr>
          <p:spPr>
            <a:xfrm>
              <a:off x="5092498" y="3764498"/>
              <a:ext cx="5229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sz="1200" dirty="0"/>
                <a:t>TEAM</a:t>
              </a:r>
              <a:endParaRPr lang="ko-KR" altLang="en-US" sz="1200" dirty="0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8948B839-62F1-74EC-E939-DB80552801C2}"/>
                </a:ext>
              </a:extLst>
            </p:cNvPr>
            <p:cNvSpPr/>
            <p:nvPr/>
          </p:nvSpPr>
          <p:spPr>
            <a:xfrm>
              <a:off x="5107520" y="4031010"/>
              <a:ext cx="601710" cy="1282294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D1D1D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8DF1ECB-0C2C-3914-22A1-D3A882BEDFD0}"/>
                </a:ext>
              </a:extLst>
            </p:cNvPr>
            <p:cNvSpPr txBox="1"/>
            <p:nvPr/>
          </p:nvSpPr>
          <p:spPr>
            <a:xfrm>
              <a:off x="5092498" y="4069933"/>
              <a:ext cx="4988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ko-KR" altLang="en-US" sz="1200" dirty="0"/>
                <a:t>이름</a:t>
              </a:r>
              <a:r>
                <a:rPr lang="en-US" altLang="ko-KR" sz="1200" dirty="0"/>
                <a:t>A</a:t>
              </a:r>
              <a:endParaRPr lang="ko-KR" altLang="en-US" sz="12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3C099B6-8777-A5C8-C61F-AD9752A90C38}"/>
                </a:ext>
              </a:extLst>
            </p:cNvPr>
            <p:cNvSpPr txBox="1"/>
            <p:nvPr/>
          </p:nvSpPr>
          <p:spPr>
            <a:xfrm>
              <a:off x="5107519" y="4332378"/>
              <a:ext cx="4988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ko-KR" altLang="en-US" sz="1200" dirty="0"/>
                <a:t>이름</a:t>
              </a:r>
              <a:r>
                <a:rPr lang="en-US" altLang="ko-KR" sz="1200" dirty="0"/>
                <a:t>B</a:t>
              </a:r>
              <a:endParaRPr lang="ko-KR" altLang="en-US" sz="1200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0835613-2570-A519-D573-A1840F2D7E03}"/>
                </a:ext>
              </a:extLst>
            </p:cNvPr>
            <p:cNvSpPr txBox="1"/>
            <p:nvPr/>
          </p:nvSpPr>
          <p:spPr>
            <a:xfrm>
              <a:off x="5107518" y="4583313"/>
              <a:ext cx="4988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ko-KR" altLang="en-US" sz="1200" dirty="0"/>
                <a:t>이름</a:t>
              </a:r>
              <a:r>
                <a:rPr lang="en-US" altLang="ko-KR" sz="1200" dirty="0"/>
                <a:t>C</a:t>
              </a:r>
              <a:endParaRPr lang="ko-KR" altLang="en-US" sz="1200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CA95C94-160B-984C-1125-919AAAEE9E04}"/>
                </a:ext>
              </a:extLst>
            </p:cNvPr>
            <p:cNvSpPr txBox="1"/>
            <p:nvPr/>
          </p:nvSpPr>
          <p:spPr>
            <a:xfrm>
              <a:off x="5107518" y="4845758"/>
              <a:ext cx="1847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endParaRPr lang="ko-KR" altLang="en-US" sz="1200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49D09B3-2D88-B018-22DE-8440F8D118FD}"/>
                </a:ext>
              </a:extLst>
            </p:cNvPr>
            <p:cNvSpPr txBox="1"/>
            <p:nvPr/>
          </p:nvSpPr>
          <p:spPr>
            <a:xfrm>
              <a:off x="5107518" y="5088339"/>
              <a:ext cx="1847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endParaRPr lang="ko-KR" altLang="en-US" sz="1200" dirty="0"/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B9CA905B-BD2C-D195-BAD0-2643C11AECC6}"/>
              </a:ext>
            </a:extLst>
          </p:cNvPr>
          <p:cNvGrpSpPr/>
          <p:nvPr/>
        </p:nvGrpSpPr>
        <p:grpSpPr>
          <a:xfrm>
            <a:off x="4857665" y="3738212"/>
            <a:ext cx="266420" cy="307777"/>
            <a:chOff x="7394543" y="1579667"/>
            <a:chExt cx="266420" cy="307777"/>
          </a:xfrm>
        </p:grpSpPr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9C606A2C-F262-B9D5-799B-BA7BE171CB6D}"/>
                </a:ext>
              </a:extLst>
            </p:cNvPr>
            <p:cNvSpPr/>
            <p:nvPr/>
          </p:nvSpPr>
          <p:spPr>
            <a:xfrm>
              <a:off x="7424116" y="1598847"/>
              <a:ext cx="234355" cy="2312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ko-KR" altLang="en-US" sz="1400" spc="-15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3CE7962-2E6E-49F8-2F34-B810374C4EAF}"/>
                </a:ext>
              </a:extLst>
            </p:cNvPr>
            <p:cNvSpPr txBox="1"/>
            <p:nvPr/>
          </p:nvSpPr>
          <p:spPr>
            <a:xfrm>
              <a:off x="7394543" y="1579667"/>
              <a:ext cx="266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>
                  <a:solidFill>
                    <a:schemeClr val="bg1"/>
                  </a:solidFill>
                </a:rPr>
                <a:t>1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B01A934C-1ADD-147D-A700-A6BBE516CD05}"/>
              </a:ext>
            </a:extLst>
          </p:cNvPr>
          <p:cNvSpPr txBox="1"/>
          <p:nvPr/>
        </p:nvSpPr>
        <p:spPr>
          <a:xfrm>
            <a:off x="2296258" y="2076691"/>
            <a:ext cx="9060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ko-KR" altLang="en-US" dirty="0" err="1"/>
              <a:t>풋살장</a:t>
            </a:r>
            <a:r>
              <a:rPr lang="ko-KR" altLang="en-US" dirty="0"/>
              <a:t> 예약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5719145-2D32-A7C8-3A70-BBE68B44F210}"/>
              </a:ext>
            </a:extLst>
          </p:cNvPr>
          <p:cNvSpPr txBox="1"/>
          <p:nvPr/>
        </p:nvSpPr>
        <p:spPr>
          <a:xfrm>
            <a:off x="4482889" y="2076690"/>
            <a:ext cx="796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FA TEAM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F782E0F-3517-BA04-53DC-D980EA2B8F41}"/>
              </a:ext>
            </a:extLst>
          </p:cNvPr>
          <p:cNvSpPr txBox="1"/>
          <p:nvPr/>
        </p:nvSpPr>
        <p:spPr>
          <a:xfrm>
            <a:off x="6515120" y="2076691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Chatbot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CF2A6BC-76CB-6E1B-771F-F9C3588AC07C}"/>
              </a:ext>
            </a:extLst>
          </p:cNvPr>
          <p:cNvSpPr txBox="1"/>
          <p:nvPr/>
        </p:nvSpPr>
        <p:spPr>
          <a:xfrm>
            <a:off x="4379831" y="2369323"/>
            <a:ext cx="9843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Team Match</a:t>
            </a:r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53F4291-A6B3-C5B3-76AF-E9AA3CC7515F}"/>
              </a:ext>
            </a:extLst>
          </p:cNvPr>
          <p:cNvSpPr txBox="1"/>
          <p:nvPr/>
        </p:nvSpPr>
        <p:spPr>
          <a:xfrm>
            <a:off x="3277287" y="2369323"/>
            <a:ext cx="8993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Team Story</a:t>
            </a:r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767DFFC-4662-4355-B676-EABC5FB342FD}"/>
              </a:ext>
            </a:extLst>
          </p:cNvPr>
          <p:cNvSpPr txBox="1"/>
          <p:nvPr/>
        </p:nvSpPr>
        <p:spPr>
          <a:xfrm>
            <a:off x="5567334" y="2369323"/>
            <a:ext cx="7876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solidFill>
                  <a:schemeClr val="accent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My Team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C1D5B7A-65B9-21BA-9BDD-CCA19964495A}"/>
              </a:ext>
            </a:extLst>
          </p:cNvPr>
          <p:cNvSpPr txBox="1"/>
          <p:nvPr/>
        </p:nvSpPr>
        <p:spPr>
          <a:xfrm>
            <a:off x="5274881" y="2630466"/>
            <a:ext cx="6303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팀</a:t>
            </a:r>
            <a:r>
              <a:rPr lang="en-US" altLang="ko-KR" sz="1400" spc="-15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altLang="en-US" sz="1400" spc="-15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관리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051CE35-B272-F69E-24DA-8096FCBE7DAD}"/>
              </a:ext>
            </a:extLst>
          </p:cNvPr>
          <p:cNvSpPr txBox="1"/>
          <p:nvPr/>
        </p:nvSpPr>
        <p:spPr>
          <a:xfrm>
            <a:off x="5984484" y="2627336"/>
            <a:ext cx="9380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ko-KR" altLang="en-US" dirty="0"/>
              <a:t>팀원 간 채팅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0BA2707-F242-26A2-D24A-4FFEC1C93625}"/>
              </a:ext>
            </a:extLst>
          </p:cNvPr>
          <p:cNvSpPr txBox="1"/>
          <p:nvPr/>
        </p:nvSpPr>
        <p:spPr>
          <a:xfrm>
            <a:off x="1403387" y="3211508"/>
            <a:ext cx="768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경기 분석</a:t>
            </a:r>
          </a:p>
        </p:txBody>
      </p:sp>
    </p:spTree>
    <p:extLst>
      <p:ext uri="{BB962C8B-B14F-4D97-AF65-F5344CB8AC3E}">
        <p14:creationId xmlns:p14="http://schemas.microsoft.com/office/powerpoint/2010/main" val="392822313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90853202-EC51-75E7-E3DE-B6051E6D765D}"/>
              </a:ext>
            </a:extLst>
          </p:cNvPr>
          <p:cNvSpPr/>
          <p:nvPr/>
        </p:nvSpPr>
        <p:spPr>
          <a:xfrm>
            <a:off x="2410080" y="3668031"/>
            <a:ext cx="1152111" cy="263547"/>
          </a:xfrm>
          <a:prstGeom prst="round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58DD9C3-2C45-97C5-250B-67C05B1BDD3B}"/>
              </a:ext>
            </a:extLst>
          </p:cNvPr>
          <p:cNvSpPr/>
          <p:nvPr/>
        </p:nvSpPr>
        <p:spPr>
          <a:xfrm>
            <a:off x="246788" y="1375319"/>
            <a:ext cx="8820048" cy="529875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ED726A7B-E15C-F901-F37D-AB0BD92EF4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355305"/>
              </p:ext>
            </p:extLst>
          </p:nvPr>
        </p:nvGraphicFramePr>
        <p:xfrm>
          <a:off x="270164" y="183921"/>
          <a:ext cx="11668991" cy="10422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00598">
                  <a:extLst>
                    <a:ext uri="{9D8B030D-6E8A-4147-A177-3AD203B41FA5}">
                      <a16:colId xmlns:a16="http://schemas.microsoft.com/office/drawing/2014/main" val="606125545"/>
                    </a:ext>
                  </a:extLst>
                </a:gridCol>
                <a:gridCol w="10168393">
                  <a:extLst>
                    <a:ext uri="{9D8B030D-6E8A-4147-A177-3AD203B41FA5}">
                      <a16:colId xmlns:a16="http://schemas.microsoft.com/office/drawing/2014/main" val="3285815456"/>
                    </a:ext>
                  </a:extLst>
                </a:gridCol>
              </a:tblGrid>
              <a:tr h="34740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400" kern="1200" spc="-150" dirty="0" err="1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화면명</a:t>
                      </a:r>
                      <a:endParaRPr lang="ko-KR" altLang="en-US" sz="14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FA TEAM &gt; My Team &gt;  </a:t>
                      </a:r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팀 관리 </a:t>
                      </a:r>
                      <a:r>
                        <a:rPr lang="en-US" altLang="ko-KR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&gt; </a:t>
                      </a:r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경기 리포트 </a:t>
                      </a:r>
                      <a:r>
                        <a:rPr lang="en-US" altLang="ko-KR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&gt; </a:t>
                      </a:r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경기 추가</a:t>
                      </a:r>
                      <a:r>
                        <a:rPr lang="en-US" altLang="ko-KR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(1)</a:t>
                      </a:r>
                      <a:endParaRPr lang="ko-KR" altLang="en-US" sz="14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3594915"/>
                  </a:ext>
                </a:extLst>
              </a:tr>
              <a:tr h="34740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참고 요구사항 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4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2421481"/>
                  </a:ext>
                </a:extLst>
              </a:tr>
              <a:tr h="34740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비고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작성자 </a:t>
                      </a:r>
                      <a:r>
                        <a:rPr lang="en-US" altLang="ko-KR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: </a:t>
                      </a:r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임경란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5619919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A6FC1EA2-BDDF-021B-07E8-ED2E0C676913}"/>
              </a:ext>
            </a:extLst>
          </p:cNvPr>
          <p:cNvSpPr/>
          <p:nvPr/>
        </p:nvSpPr>
        <p:spPr>
          <a:xfrm>
            <a:off x="510072" y="1485898"/>
            <a:ext cx="1059873" cy="4572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spc="-150" dirty="0">
                <a:solidFill>
                  <a:schemeClr val="tx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Football Agora</a:t>
            </a:r>
            <a:endParaRPr lang="ko-KR" altLang="en-US" sz="1400" spc="-150" dirty="0">
              <a:solidFill>
                <a:schemeClr val="tx1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18BD2D-889B-2F7E-42A5-49039F5811A7}"/>
              </a:ext>
            </a:extLst>
          </p:cNvPr>
          <p:cNvSpPr txBox="1"/>
          <p:nvPr/>
        </p:nvSpPr>
        <p:spPr>
          <a:xfrm>
            <a:off x="12676908" y="790544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글씨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12BB03-AEF1-72AF-323D-7D624AF45076}"/>
              </a:ext>
            </a:extLst>
          </p:cNvPr>
          <p:cNvSpPr txBox="1"/>
          <p:nvPr/>
        </p:nvSpPr>
        <p:spPr>
          <a:xfrm>
            <a:off x="12676908" y="1098321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ko-KR" altLang="en-US" dirty="0"/>
              <a:t>글씨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01FDCD-A357-4B5E-3D8B-45472AE8620A}"/>
              </a:ext>
            </a:extLst>
          </p:cNvPr>
          <p:cNvSpPr txBox="1"/>
          <p:nvPr/>
        </p:nvSpPr>
        <p:spPr>
          <a:xfrm>
            <a:off x="7841819" y="1569025"/>
            <a:ext cx="7360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ko-KR" altLang="en-US" dirty="0"/>
              <a:t>홍길동님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C683111-0692-F1D8-9434-EAC2E86CA5A6}"/>
              </a:ext>
            </a:extLst>
          </p:cNvPr>
          <p:cNvGrpSpPr/>
          <p:nvPr/>
        </p:nvGrpSpPr>
        <p:grpSpPr>
          <a:xfrm>
            <a:off x="8517537" y="1519556"/>
            <a:ext cx="326367" cy="326367"/>
            <a:chOff x="12487836" y="2521850"/>
            <a:chExt cx="381000" cy="381000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C7491F62-99B2-BAAA-757E-3C49EC62C1CD}"/>
                </a:ext>
              </a:extLst>
            </p:cNvPr>
            <p:cNvSpPr/>
            <p:nvPr/>
          </p:nvSpPr>
          <p:spPr>
            <a:xfrm>
              <a:off x="12487836" y="2521850"/>
              <a:ext cx="381000" cy="381000"/>
            </a:xfrm>
            <a:prstGeom prst="ellipse">
              <a:avLst/>
            </a:prstGeom>
            <a:solidFill>
              <a:srgbClr val="D1D1D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" name="그림 15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D2B1D37C-CC6B-2AB5-72B7-9FA1664E73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543698" y="2579140"/>
              <a:ext cx="266420" cy="266420"/>
            </a:xfrm>
            <a:prstGeom prst="rect">
              <a:avLst/>
            </a:prstGeom>
          </p:spPr>
        </p:pic>
      </p:grpSp>
      <p:sp>
        <p:nvSpPr>
          <p:cNvPr id="107" name="TextBox 106">
            <a:extLst>
              <a:ext uri="{FF2B5EF4-FFF2-40B4-BE49-F238E27FC236}">
                <a16:creationId xmlns:a16="http://schemas.microsoft.com/office/drawing/2014/main" id="{B65B8C98-4CB9-6532-8A93-61B82EA7D627}"/>
              </a:ext>
            </a:extLst>
          </p:cNvPr>
          <p:cNvSpPr txBox="1"/>
          <p:nvPr/>
        </p:nvSpPr>
        <p:spPr>
          <a:xfrm>
            <a:off x="1415590" y="4200104"/>
            <a:ext cx="768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경기 결과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CDB54AF-1765-81D6-6902-AA54718A28CC}"/>
              </a:ext>
            </a:extLst>
          </p:cNvPr>
          <p:cNvSpPr txBox="1"/>
          <p:nvPr/>
        </p:nvSpPr>
        <p:spPr>
          <a:xfrm>
            <a:off x="3407008" y="4321406"/>
            <a:ext cx="7601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en-US" altLang="ko-KR" dirty="0"/>
              <a:t>TEAM_A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0293313-C9B6-8AD3-7A90-1C50243294F0}"/>
              </a:ext>
            </a:extLst>
          </p:cNvPr>
          <p:cNvSpPr txBox="1"/>
          <p:nvPr/>
        </p:nvSpPr>
        <p:spPr>
          <a:xfrm>
            <a:off x="6572911" y="4322882"/>
            <a:ext cx="7601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en-US" altLang="ko-KR" dirty="0"/>
              <a:t>TEAM_B</a:t>
            </a:r>
            <a:endParaRPr lang="ko-KR" altLang="en-US" dirty="0"/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7984839E-293F-1993-A8CA-475C149454FB}"/>
              </a:ext>
            </a:extLst>
          </p:cNvPr>
          <p:cNvGrpSpPr/>
          <p:nvPr/>
        </p:nvGrpSpPr>
        <p:grpSpPr>
          <a:xfrm>
            <a:off x="4811216" y="4326176"/>
            <a:ext cx="1116544" cy="309432"/>
            <a:chOff x="3857598" y="3602280"/>
            <a:chExt cx="1116544" cy="309432"/>
          </a:xfrm>
        </p:grpSpPr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39C4BB90-9AF1-3E21-34F4-83F0F68E5035}"/>
                </a:ext>
              </a:extLst>
            </p:cNvPr>
            <p:cNvSpPr/>
            <p:nvPr/>
          </p:nvSpPr>
          <p:spPr>
            <a:xfrm>
              <a:off x="3857598" y="3602280"/>
              <a:ext cx="1116544" cy="268082"/>
            </a:xfrm>
            <a:prstGeom prst="roundRect">
              <a:avLst/>
            </a:prstGeom>
            <a:solidFill>
              <a:srgbClr val="D1D1D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77FA288-8D14-7B58-077B-81B1E4D234D4}"/>
                </a:ext>
              </a:extLst>
            </p:cNvPr>
            <p:cNvSpPr txBox="1"/>
            <p:nvPr/>
          </p:nvSpPr>
          <p:spPr>
            <a:xfrm>
              <a:off x="4172375" y="3603935"/>
              <a:ext cx="5132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spc="-150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7 :   7</a:t>
              </a:r>
              <a:endParaRPr lang="ko-KR" altLang="en-US" sz="1400" spc="-15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CE757246-4560-30F9-5E81-28D3FD6E80AC}"/>
              </a:ext>
            </a:extLst>
          </p:cNvPr>
          <p:cNvCxnSpPr>
            <a:cxnSpLocks/>
          </p:cNvCxnSpPr>
          <p:nvPr/>
        </p:nvCxnSpPr>
        <p:spPr>
          <a:xfrm>
            <a:off x="2557555" y="5117202"/>
            <a:ext cx="5536358" cy="0"/>
          </a:xfrm>
          <a:prstGeom prst="line">
            <a:avLst/>
          </a:prstGeom>
          <a:ln>
            <a:solidFill>
              <a:srgbClr val="D1D1D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D104B65C-34D5-5F4C-F499-57B87E314CE2}"/>
              </a:ext>
            </a:extLst>
          </p:cNvPr>
          <p:cNvSpPr txBox="1"/>
          <p:nvPr/>
        </p:nvSpPr>
        <p:spPr>
          <a:xfrm>
            <a:off x="2565964" y="5208005"/>
            <a:ext cx="7601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en-US" altLang="ko-KR" dirty="0"/>
              <a:t>TEAM_A</a:t>
            </a:r>
            <a:endParaRPr lang="ko-KR" alt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DF9C050-2377-E380-F3AA-DFFF69B872A8}"/>
              </a:ext>
            </a:extLst>
          </p:cNvPr>
          <p:cNvSpPr txBox="1"/>
          <p:nvPr/>
        </p:nvSpPr>
        <p:spPr>
          <a:xfrm>
            <a:off x="2568541" y="5529374"/>
            <a:ext cx="7601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en-US" altLang="ko-KR" dirty="0"/>
              <a:t>TEAM_B</a:t>
            </a:r>
            <a:endParaRPr lang="ko-KR" altLang="en-US" dirty="0"/>
          </a:p>
        </p:txBody>
      </p: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8EB65EFA-8144-8FBF-1B45-0F6D6DD7EA76}"/>
              </a:ext>
            </a:extLst>
          </p:cNvPr>
          <p:cNvGrpSpPr/>
          <p:nvPr/>
        </p:nvGrpSpPr>
        <p:grpSpPr>
          <a:xfrm>
            <a:off x="3520660" y="4809425"/>
            <a:ext cx="278260" cy="1027726"/>
            <a:chOff x="3667466" y="4213137"/>
            <a:chExt cx="278260" cy="1027726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4CFE02C-413A-6F07-89D1-182E5E0CB96C}"/>
                </a:ext>
              </a:extLst>
            </p:cNvPr>
            <p:cNvSpPr txBox="1"/>
            <p:nvPr/>
          </p:nvSpPr>
          <p:spPr>
            <a:xfrm>
              <a:off x="3679306" y="4213137"/>
              <a:ext cx="266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74DBB24-2428-0BAE-D051-AD2B237D081D}"/>
                </a:ext>
              </a:extLst>
            </p:cNvPr>
            <p:cNvSpPr txBox="1"/>
            <p:nvPr/>
          </p:nvSpPr>
          <p:spPr>
            <a:xfrm>
              <a:off x="3679306" y="4599237"/>
              <a:ext cx="266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F6433B1B-5754-B743-A277-0F6BB2C06928}"/>
                </a:ext>
              </a:extLst>
            </p:cNvPr>
            <p:cNvSpPr txBox="1"/>
            <p:nvPr/>
          </p:nvSpPr>
          <p:spPr>
            <a:xfrm>
              <a:off x="3667466" y="4933086"/>
              <a:ext cx="266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/>
                <a:t>2</a:t>
              </a:r>
              <a:endParaRPr lang="ko-KR" altLang="en-US" dirty="0"/>
            </a:p>
          </p:txBody>
        </p: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F2DAEDB3-2F39-AB82-54A3-0A2384C2DFEC}"/>
              </a:ext>
            </a:extLst>
          </p:cNvPr>
          <p:cNvSpPr txBox="1"/>
          <p:nvPr/>
        </p:nvSpPr>
        <p:spPr>
          <a:xfrm>
            <a:off x="3990895" y="4809425"/>
            <a:ext cx="266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98F32F5-7BCB-BAB7-3DBA-C4827A5C3AE9}"/>
              </a:ext>
            </a:extLst>
          </p:cNvPr>
          <p:cNvSpPr txBox="1"/>
          <p:nvPr/>
        </p:nvSpPr>
        <p:spPr>
          <a:xfrm>
            <a:off x="3990895" y="5195525"/>
            <a:ext cx="266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A76F3AF-2C5C-1601-B0A8-0723F4812B41}"/>
              </a:ext>
            </a:extLst>
          </p:cNvPr>
          <p:cNvSpPr txBox="1"/>
          <p:nvPr/>
        </p:nvSpPr>
        <p:spPr>
          <a:xfrm>
            <a:off x="3979055" y="5529374"/>
            <a:ext cx="266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110913C7-6989-6FDC-F346-E26DEB428045}"/>
              </a:ext>
            </a:extLst>
          </p:cNvPr>
          <p:cNvSpPr txBox="1"/>
          <p:nvPr/>
        </p:nvSpPr>
        <p:spPr>
          <a:xfrm>
            <a:off x="4449290" y="4809425"/>
            <a:ext cx="266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B24EAB08-E957-679C-A44A-026F21F65109}"/>
              </a:ext>
            </a:extLst>
          </p:cNvPr>
          <p:cNvSpPr txBox="1"/>
          <p:nvPr/>
        </p:nvSpPr>
        <p:spPr>
          <a:xfrm>
            <a:off x="4449290" y="5195525"/>
            <a:ext cx="266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323041B-C827-9060-2AF6-3CA96EEC71DE}"/>
              </a:ext>
            </a:extLst>
          </p:cNvPr>
          <p:cNvSpPr txBox="1"/>
          <p:nvPr/>
        </p:nvSpPr>
        <p:spPr>
          <a:xfrm>
            <a:off x="4437450" y="5529374"/>
            <a:ext cx="266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35E54FE2-A2F2-B0EA-7566-87A14FE31331}"/>
              </a:ext>
            </a:extLst>
          </p:cNvPr>
          <p:cNvSpPr txBox="1"/>
          <p:nvPr/>
        </p:nvSpPr>
        <p:spPr>
          <a:xfrm>
            <a:off x="4907685" y="4809425"/>
            <a:ext cx="266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CB35958-560A-4A53-375F-FD9EB9385370}"/>
              </a:ext>
            </a:extLst>
          </p:cNvPr>
          <p:cNvSpPr txBox="1"/>
          <p:nvPr/>
        </p:nvSpPr>
        <p:spPr>
          <a:xfrm>
            <a:off x="4907685" y="5195525"/>
            <a:ext cx="266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F3E61021-F114-D87D-0358-2914EBE0110E}"/>
              </a:ext>
            </a:extLst>
          </p:cNvPr>
          <p:cNvSpPr txBox="1"/>
          <p:nvPr/>
        </p:nvSpPr>
        <p:spPr>
          <a:xfrm>
            <a:off x="4895845" y="5529374"/>
            <a:ext cx="266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1A26A3A-EB4D-4F73-B868-B713E234C47A}"/>
              </a:ext>
            </a:extLst>
          </p:cNvPr>
          <p:cNvSpPr txBox="1"/>
          <p:nvPr/>
        </p:nvSpPr>
        <p:spPr>
          <a:xfrm>
            <a:off x="5366080" y="4809425"/>
            <a:ext cx="266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6ABDB3FE-4D0F-9401-AF0B-C0AF9E50CC5B}"/>
              </a:ext>
            </a:extLst>
          </p:cNvPr>
          <p:cNvSpPr txBox="1"/>
          <p:nvPr/>
        </p:nvSpPr>
        <p:spPr>
          <a:xfrm>
            <a:off x="5366080" y="5195525"/>
            <a:ext cx="266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5A2CB8F8-4060-422E-9BB6-95418C11F21C}"/>
              </a:ext>
            </a:extLst>
          </p:cNvPr>
          <p:cNvSpPr txBox="1"/>
          <p:nvPr/>
        </p:nvSpPr>
        <p:spPr>
          <a:xfrm>
            <a:off x="5354240" y="5529374"/>
            <a:ext cx="266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84662C6-71F9-1A8A-22BE-F83459B327D4}"/>
              </a:ext>
            </a:extLst>
          </p:cNvPr>
          <p:cNvSpPr txBox="1"/>
          <p:nvPr/>
        </p:nvSpPr>
        <p:spPr>
          <a:xfrm>
            <a:off x="5824475" y="4809425"/>
            <a:ext cx="3225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ko-KR" altLang="en-US" dirty="0"/>
              <a:t>승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1B6D845E-BC8D-828A-2A87-C98AFFA10CAC}"/>
              </a:ext>
            </a:extLst>
          </p:cNvPr>
          <p:cNvSpPr txBox="1"/>
          <p:nvPr/>
        </p:nvSpPr>
        <p:spPr>
          <a:xfrm>
            <a:off x="5824475" y="5195525"/>
            <a:ext cx="266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E294F9D0-40DD-9976-2E8F-8494E66CEE03}"/>
              </a:ext>
            </a:extLst>
          </p:cNvPr>
          <p:cNvSpPr txBox="1"/>
          <p:nvPr/>
        </p:nvSpPr>
        <p:spPr>
          <a:xfrm>
            <a:off x="5812635" y="5529374"/>
            <a:ext cx="266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030A06C1-77FC-0169-E9EA-D36472D5418A}"/>
              </a:ext>
            </a:extLst>
          </p:cNvPr>
          <p:cNvSpPr txBox="1"/>
          <p:nvPr/>
        </p:nvSpPr>
        <p:spPr>
          <a:xfrm>
            <a:off x="6282870" y="4809425"/>
            <a:ext cx="3225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ko-KR" altLang="en-US" dirty="0"/>
              <a:t>무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9F08F1A7-8533-8DC1-7B40-CBE53D983C2E}"/>
              </a:ext>
            </a:extLst>
          </p:cNvPr>
          <p:cNvSpPr txBox="1"/>
          <p:nvPr/>
        </p:nvSpPr>
        <p:spPr>
          <a:xfrm>
            <a:off x="6282870" y="5195525"/>
            <a:ext cx="266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76335900-B956-F4A6-7838-06DFE6445ABC}"/>
              </a:ext>
            </a:extLst>
          </p:cNvPr>
          <p:cNvSpPr txBox="1"/>
          <p:nvPr/>
        </p:nvSpPr>
        <p:spPr>
          <a:xfrm>
            <a:off x="6271030" y="5529374"/>
            <a:ext cx="266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562AC274-7B71-BE60-884C-C61EEFDDB951}"/>
              </a:ext>
            </a:extLst>
          </p:cNvPr>
          <p:cNvSpPr txBox="1"/>
          <p:nvPr/>
        </p:nvSpPr>
        <p:spPr>
          <a:xfrm>
            <a:off x="6741265" y="4809425"/>
            <a:ext cx="3225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ko-KR" altLang="en-US" dirty="0"/>
              <a:t>패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517EBAD7-B320-0B73-19BB-4DDD98E7292B}"/>
              </a:ext>
            </a:extLst>
          </p:cNvPr>
          <p:cNvSpPr txBox="1"/>
          <p:nvPr/>
        </p:nvSpPr>
        <p:spPr>
          <a:xfrm>
            <a:off x="6781720" y="5202303"/>
            <a:ext cx="266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E816DFA8-83A7-5A21-D8E2-F22E2C592FB1}"/>
              </a:ext>
            </a:extLst>
          </p:cNvPr>
          <p:cNvSpPr txBox="1"/>
          <p:nvPr/>
        </p:nvSpPr>
        <p:spPr>
          <a:xfrm>
            <a:off x="6769880" y="5536152"/>
            <a:ext cx="266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0DF393A3-93A7-0278-F1FE-BE4358787AA9}"/>
              </a:ext>
            </a:extLst>
          </p:cNvPr>
          <p:cNvSpPr txBox="1"/>
          <p:nvPr/>
        </p:nvSpPr>
        <p:spPr>
          <a:xfrm>
            <a:off x="7199657" y="4809425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ko-KR" altLang="en-US" dirty="0"/>
              <a:t>득실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3D7759E-CB63-3ABC-D08B-D0BA4CE034EA}"/>
              </a:ext>
            </a:extLst>
          </p:cNvPr>
          <p:cNvSpPr txBox="1"/>
          <p:nvPr/>
        </p:nvSpPr>
        <p:spPr>
          <a:xfrm>
            <a:off x="7292410" y="5195525"/>
            <a:ext cx="3497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en-US" altLang="ko-KR" dirty="0"/>
              <a:t>-1</a:t>
            </a:r>
            <a:endParaRPr lang="ko-KR" altLang="en-US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C4DE7B71-9B1C-74FE-8AB9-8440B76B6368}"/>
              </a:ext>
            </a:extLst>
          </p:cNvPr>
          <p:cNvSpPr txBox="1"/>
          <p:nvPr/>
        </p:nvSpPr>
        <p:spPr>
          <a:xfrm>
            <a:off x="7280570" y="5529374"/>
            <a:ext cx="3529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en-US" altLang="ko-KR" dirty="0"/>
              <a:t>+1</a:t>
            </a:r>
            <a:endParaRPr lang="ko-KR" altLang="en-US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C4FFE3E4-4573-90E7-A7EF-4C4BA480B1DE}"/>
              </a:ext>
            </a:extLst>
          </p:cNvPr>
          <p:cNvSpPr txBox="1"/>
          <p:nvPr/>
        </p:nvSpPr>
        <p:spPr>
          <a:xfrm>
            <a:off x="7775702" y="4809425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ko-KR" altLang="en-US" dirty="0"/>
              <a:t>승점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A1FBE734-EDB1-E76D-B8EE-828F4C83A017}"/>
              </a:ext>
            </a:extLst>
          </p:cNvPr>
          <p:cNvSpPr txBox="1"/>
          <p:nvPr/>
        </p:nvSpPr>
        <p:spPr>
          <a:xfrm>
            <a:off x="7855395" y="5195525"/>
            <a:ext cx="266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0C7E0905-A77F-7854-4FF3-30FDD8EF8251}"/>
              </a:ext>
            </a:extLst>
          </p:cNvPr>
          <p:cNvSpPr txBox="1"/>
          <p:nvPr/>
        </p:nvSpPr>
        <p:spPr>
          <a:xfrm>
            <a:off x="7843555" y="5529374"/>
            <a:ext cx="266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95C8E235-F881-945D-5E2D-465F00200044}"/>
              </a:ext>
            </a:extLst>
          </p:cNvPr>
          <p:cNvSpPr txBox="1"/>
          <p:nvPr/>
        </p:nvSpPr>
        <p:spPr>
          <a:xfrm>
            <a:off x="2391851" y="3666722"/>
            <a:ext cx="12153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en-US" altLang="ko-KR" dirty="0"/>
              <a:t>5</a:t>
            </a:r>
            <a:r>
              <a:rPr lang="ko-KR" altLang="en-US" dirty="0"/>
              <a:t>월 </a:t>
            </a:r>
            <a:r>
              <a:rPr lang="en-US" altLang="ko-KR" dirty="0"/>
              <a:t>27</a:t>
            </a:r>
            <a:r>
              <a:rPr lang="ko-KR" altLang="en-US" dirty="0"/>
              <a:t>일 월요일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2" name="이등변 삼각형 31">
            <a:extLst>
              <a:ext uri="{FF2B5EF4-FFF2-40B4-BE49-F238E27FC236}">
                <a16:creationId xmlns:a16="http://schemas.microsoft.com/office/drawing/2014/main" id="{4A0FFA8F-46DE-68BD-5A26-6CF9C54D07EE}"/>
              </a:ext>
            </a:extLst>
          </p:cNvPr>
          <p:cNvSpPr/>
          <p:nvPr/>
        </p:nvSpPr>
        <p:spPr>
          <a:xfrm flipV="1">
            <a:off x="3677490" y="3713656"/>
            <a:ext cx="165370" cy="142560"/>
          </a:xfrm>
          <a:prstGeom prst="triangle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E96BFF2-D4B5-3302-BA65-381D5552667D}"/>
              </a:ext>
            </a:extLst>
          </p:cNvPr>
          <p:cNvSpPr txBox="1"/>
          <p:nvPr/>
        </p:nvSpPr>
        <p:spPr>
          <a:xfrm>
            <a:off x="2296258" y="2076691"/>
            <a:ext cx="9060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ko-KR" altLang="en-US" dirty="0" err="1"/>
              <a:t>풋살장</a:t>
            </a:r>
            <a:r>
              <a:rPr lang="ko-KR" altLang="en-US" dirty="0"/>
              <a:t> 예약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3D10B2C-4E41-DEEA-051B-7F0E68804F9D}"/>
              </a:ext>
            </a:extLst>
          </p:cNvPr>
          <p:cNvSpPr txBox="1"/>
          <p:nvPr/>
        </p:nvSpPr>
        <p:spPr>
          <a:xfrm>
            <a:off x="4482889" y="2076690"/>
            <a:ext cx="796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FA TEAM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9B02113-8174-5610-933E-328967F5CA3A}"/>
              </a:ext>
            </a:extLst>
          </p:cNvPr>
          <p:cNvSpPr txBox="1"/>
          <p:nvPr/>
        </p:nvSpPr>
        <p:spPr>
          <a:xfrm>
            <a:off x="6515120" y="2076691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Chatbot</a:t>
            </a:r>
            <a:endParaRPr lang="ko-KR" alt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E7C7EA6-3013-0333-AE37-3C1F5D428507}"/>
              </a:ext>
            </a:extLst>
          </p:cNvPr>
          <p:cNvSpPr txBox="1"/>
          <p:nvPr/>
        </p:nvSpPr>
        <p:spPr>
          <a:xfrm>
            <a:off x="1403387" y="3658981"/>
            <a:ext cx="768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경기 일자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C76C653-E9A7-0E5D-4558-5F8C173E7E76}"/>
              </a:ext>
            </a:extLst>
          </p:cNvPr>
          <p:cNvSpPr txBox="1"/>
          <p:nvPr/>
        </p:nvSpPr>
        <p:spPr>
          <a:xfrm>
            <a:off x="4379831" y="2369323"/>
            <a:ext cx="9843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Team Match</a:t>
            </a:r>
            <a:endParaRPr lang="ko-KR" alt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8A18353-4EEB-6E12-0209-80224FFA69E7}"/>
              </a:ext>
            </a:extLst>
          </p:cNvPr>
          <p:cNvSpPr txBox="1"/>
          <p:nvPr/>
        </p:nvSpPr>
        <p:spPr>
          <a:xfrm>
            <a:off x="3277287" y="2369323"/>
            <a:ext cx="8993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Team Story</a:t>
            </a:r>
            <a:endParaRPr lang="ko-KR" alt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91F0FEA-495B-DF12-4ED1-F77384EED198}"/>
              </a:ext>
            </a:extLst>
          </p:cNvPr>
          <p:cNvSpPr txBox="1"/>
          <p:nvPr/>
        </p:nvSpPr>
        <p:spPr>
          <a:xfrm>
            <a:off x="5567334" y="2369323"/>
            <a:ext cx="7876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solidFill>
                  <a:schemeClr val="accent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My Team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6A98E7-3531-BC19-3CEF-8F68867183DC}"/>
              </a:ext>
            </a:extLst>
          </p:cNvPr>
          <p:cNvSpPr txBox="1"/>
          <p:nvPr/>
        </p:nvSpPr>
        <p:spPr>
          <a:xfrm>
            <a:off x="5274881" y="2630466"/>
            <a:ext cx="6303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팀</a:t>
            </a:r>
            <a:r>
              <a:rPr lang="en-US" altLang="ko-KR" sz="1400" spc="-15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altLang="en-US" sz="1400" spc="-15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관리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D60E90-56EA-BCA7-7566-D9224B08FD68}"/>
              </a:ext>
            </a:extLst>
          </p:cNvPr>
          <p:cNvSpPr txBox="1"/>
          <p:nvPr/>
        </p:nvSpPr>
        <p:spPr>
          <a:xfrm>
            <a:off x="5984484" y="2627336"/>
            <a:ext cx="9380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ko-KR" altLang="en-US" dirty="0"/>
              <a:t>팀원 간 채팅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91FCECA-E2DE-CB06-8BF6-6E069EC2DCF0}"/>
              </a:ext>
            </a:extLst>
          </p:cNvPr>
          <p:cNvSpPr/>
          <p:nvPr/>
        </p:nvSpPr>
        <p:spPr>
          <a:xfrm>
            <a:off x="2364618" y="3239532"/>
            <a:ext cx="983190" cy="288349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6F0EFC3-7D73-099E-1858-56934ECDCA97}"/>
              </a:ext>
            </a:extLst>
          </p:cNvPr>
          <p:cNvSpPr/>
          <p:nvPr/>
        </p:nvSpPr>
        <p:spPr>
          <a:xfrm>
            <a:off x="1433762" y="3242371"/>
            <a:ext cx="657669" cy="288349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37F09B-0F0E-8BDE-A0DD-68F040894F14}"/>
              </a:ext>
            </a:extLst>
          </p:cNvPr>
          <p:cNvSpPr txBox="1"/>
          <p:nvPr/>
        </p:nvSpPr>
        <p:spPr>
          <a:xfrm>
            <a:off x="1392830" y="2915168"/>
            <a:ext cx="7601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-15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TEAM_A</a:t>
            </a:r>
            <a:endParaRPr lang="ko-KR" altLang="en-US" sz="1400" spc="-15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146DBF8-7922-B936-A08B-A42A2459A48A}"/>
              </a:ext>
            </a:extLst>
          </p:cNvPr>
          <p:cNvSpPr txBox="1"/>
          <p:nvPr/>
        </p:nvSpPr>
        <p:spPr>
          <a:xfrm>
            <a:off x="1447445" y="3246588"/>
            <a:ext cx="6303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ko-KR" altLang="en-US" dirty="0"/>
              <a:t>팀 소개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EA04208-1877-9D4F-7608-3E745C03551F}"/>
              </a:ext>
            </a:extLst>
          </p:cNvPr>
          <p:cNvSpPr txBox="1"/>
          <p:nvPr/>
        </p:nvSpPr>
        <p:spPr>
          <a:xfrm>
            <a:off x="2391851" y="3237470"/>
            <a:ext cx="9060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ko-KR" altLang="en-US" dirty="0"/>
              <a:t>경기 리포트</a:t>
            </a: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9399081-5D1E-9FF1-F73B-521768848233}"/>
              </a:ext>
            </a:extLst>
          </p:cNvPr>
          <p:cNvGrpSpPr/>
          <p:nvPr/>
        </p:nvGrpSpPr>
        <p:grpSpPr>
          <a:xfrm>
            <a:off x="7391312" y="3623801"/>
            <a:ext cx="928165" cy="307777"/>
            <a:chOff x="7391312" y="3709103"/>
            <a:chExt cx="928165" cy="307777"/>
          </a:xfrm>
        </p:grpSpPr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9AA20732-581A-0A1E-2C9D-FC673458104A}"/>
                </a:ext>
              </a:extLst>
            </p:cNvPr>
            <p:cNvSpPr/>
            <p:nvPr/>
          </p:nvSpPr>
          <p:spPr>
            <a:xfrm>
              <a:off x="7391312" y="3709104"/>
              <a:ext cx="928165" cy="294223"/>
            </a:xfrm>
            <a:prstGeom prst="roundRect">
              <a:avLst/>
            </a:prstGeom>
            <a:solidFill>
              <a:srgbClr val="D1D1D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28C66B5-E2A1-3238-8E05-FDB6D9B55377}"/>
                </a:ext>
              </a:extLst>
            </p:cNvPr>
            <p:cNvSpPr txBox="1"/>
            <p:nvPr/>
          </p:nvSpPr>
          <p:spPr>
            <a:xfrm>
              <a:off x="7399020" y="3709103"/>
              <a:ext cx="8867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spc="-150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+ </a:t>
              </a:r>
              <a:r>
                <a:rPr lang="ko-KR" altLang="en-US" sz="1400" spc="-150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경기 추가</a:t>
              </a:r>
            </a:p>
          </p:txBody>
        </p:sp>
      </p:grp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B69E066-91AB-D164-01DA-23F3948B1EA9}"/>
              </a:ext>
            </a:extLst>
          </p:cNvPr>
          <p:cNvSpPr/>
          <p:nvPr/>
        </p:nvSpPr>
        <p:spPr>
          <a:xfrm>
            <a:off x="398835" y="2976207"/>
            <a:ext cx="6848060" cy="3583508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6F1E427-95FD-D436-8AA8-D85E14CDF62B}"/>
              </a:ext>
            </a:extLst>
          </p:cNvPr>
          <p:cNvSpPr/>
          <p:nvPr/>
        </p:nvSpPr>
        <p:spPr>
          <a:xfrm>
            <a:off x="472190" y="3065649"/>
            <a:ext cx="6703497" cy="341205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4FF408F-AA39-F279-5E9F-23BE704460A2}"/>
              </a:ext>
            </a:extLst>
          </p:cNvPr>
          <p:cNvSpPr txBox="1"/>
          <p:nvPr/>
        </p:nvSpPr>
        <p:spPr>
          <a:xfrm>
            <a:off x="593272" y="3195838"/>
            <a:ext cx="768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경기 일정</a:t>
            </a:r>
          </a:p>
        </p:txBody>
      </p:sp>
      <p:grpSp>
        <p:nvGrpSpPr>
          <p:cNvPr id="162" name="그룹 161">
            <a:extLst>
              <a:ext uri="{FF2B5EF4-FFF2-40B4-BE49-F238E27FC236}">
                <a16:creationId xmlns:a16="http://schemas.microsoft.com/office/drawing/2014/main" id="{A0D34C00-F267-C0DE-5CFF-29EB624F9889}"/>
              </a:ext>
            </a:extLst>
          </p:cNvPr>
          <p:cNvGrpSpPr/>
          <p:nvPr/>
        </p:nvGrpSpPr>
        <p:grpSpPr>
          <a:xfrm>
            <a:off x="1526431" y="3193269"/>
            <a:ext cx="2047583" cy="307777"/>
            <a:chOff x="1526431" y="3193269"/>
            <a:chExt cx="2047583" cy="307777"/>
          </a:xfrm>
        </p:grpSpPr>
        <p:sp>
          <p:nvSpPr>
            <p:cNvPr id="43" name="이등변 삼각형 42">
              <a:extLst>
                <a:ext uri="{FF2B5EF4-FFF2-40B4-BE49-F238E27FC236}">
                  <a16:creationId xmlns:a16="http://schemas.microsoft.com/office/drawing/2014/main" id="{E8F7367C-D1FE-1DFE-6149-4C96E4F589A6}"/>
                </a:ext>
              </a:extLst>
            </p:cNvPr>
            <p:cNvSpPr/>
            <p:nvPr/>
          </p:nvSpPr>
          <p:spPr>
            <a:xfrm flipV="1">
              <a:off x="3408644" y="3261798"/>
              <a:ext cx="165370" cy="142560"/>
            </a:xfrm>
            <a:prstGeom prst="triangle">
              <a:avLst/>
            </a:prstGeom>
            <a:solidFill>
              <a:srgbClr val="D1D1D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13ECD4B2-5FF6-D6B4-2220-077740BECBD9}"/>
                </a:ext>
              </a:extLst>
            </p:cNvPr>
            <p:cNvSpPr/>
            <p:nvPr/>
          </p:nvSpPr>
          <p:spPr>
            <a:xfrm>
              <a:off x="1526431" y="3201538"/>
              <a:ext cx="1746875" cy="272360"/>
            </a:xfrm>
            <a:prstGeom prst="roundRect">
              <a:avLst/>
            </a:prstGeom>
            <a:solidFill>
              <a:srgbClr val="D1D1D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0CF2D39-82B0-5ED4-FC2B-B87B6D5E9748}"/>
                </a:ext>
              </a:extLst>
            </p:cNvPr>
            <p:cNvSpPr txBox="1"/>
            <p:nvPr/>
          </p:nvSpPr>
          <p:spPr>
            <a:xfrm>
              <a:off x="1643317" y="3193269"/>
              <a:ext cx="12153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/>
                <a:t>5</a:t>
              </a:r>
              <a:r>
                <a:rPr lang="ko-KR" altLang="en-US" dirty="0"/>
                <a:t>월 </a:t>
              </a:r>
              <a:r>
                <a:rPr lang="en-US" altLang="ko-KR" dirty="0"/>
                <a:t>27</a:t>
              </a:r>
              <a:r>
                <a:rPr lang="ko-KR" altLang="en-US" dirty="0"/>
                <a:t>일 월요일</a:t>
              </a:r>
              <a:r>
                <a:rPr lang="en-US" altLang="ko-KR" dirty="0"/>
                <a:t> </a:t>
              </a:r>
              <a:endParaRPr lang="ko-KR" altLang="en-US" dirty="0"/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A5AF6B9B-DCAF-5271-6CC9-B61CD45FD0ED}"/>
              </a:ext>
            </a:extLst>
          </p:cNvPr>
          <p:cNvSpPr txBox="1"/>
          <p:nvPr/>
        </p:nvSpPr>
        <p:spPr>
          <a:xfrm>
            <a:off x="593271" y="3611498"/>
            <a:ext cx="768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참여 멤버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85EF4C5-4233-F5E9-FEDA-35A8C58F12E6}"/>
              </a:ext>
            </a:extLst>
          </p:cNvPr>
          <p:cNvSpPr txBox="1"/>
          <p:nvPr/>
        </p:nvSpPr>
        <p:spPr>
          <a:xfrm>
            <a:off x="582652" y="4613128"/>
            <a:ext cx="768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경기 결과</a:t>
            </a:r>
            <a:endParaRPr lang="ko-KR" altLang="en-US" sz="1400" spc="-15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grpSp>
        <p:nvGrpSpPr>
          <p:cNvPr id="167" name="그룹 166">
            <a:extLst>
              <a:ext uri="{FF2B5EF4-FFF2-40B4-BE49-F238E27FC236}">
                <a16:creationId xmlns:a16="http://schemas.microsoft.com/office/drawing/2014/main" id="{A2904FEC-00C7-4A88-9EE9-31C6D31F5211}"/>
              </a:ext>
            </a:extLst>
          </p:cNvPr>
          <p:cNvGrpSpPr/>
          <p:nvPr/>
        </p:nvGrpSpPr>
        <p:grpSpPr>
          <a:xfrm>
            <a:off x="1422214" y="4893539"/>
            <a:ext cx="3486670" cy="313630"/>
            <a:chOff x="1422214" y="4893539"/>
            <a:chExt cx="3486670" cy="313630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3E55254-72BC-59D1-8087-2BD99C698C17}"/>
                </a:ext>
              </a:extLst>
            </p:cNvPr>
            <p:cNvSpPr txBox="1"/>
            <p:nvPr/>
          </p:nvSpPr>
          <p:spPr>
            <a:xfrm>
              <a:off x="1422214" y="4898192"/>
              <a:ext cx="5421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/>
                <a:t>2</a:t>
              </a:r>
              <a:r>
                <a:rPr lang="ko-KR" altLang="en-US" dirty="0"/>
                <a:t>쿼터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D6185F0-049A-D8D9-9D5D-9DD71F5A54A0}"/>
                </a:ext>
              </a:extLst>
            </p:cNvPr>
            <p:cNvSpPr txBox="1"/>
            <p:nvPr/>
          </p:nvSpPr>
          <p:spPr>
            <a:xfrm>
              <a:off x="2159588" y="4896620"/>
              <a:ext cx="7922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/>
                <a:t>TEAM _A</a:t>
              </a:r>
              <a:endParaRPr lang="ko-KR" altLang="en-US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E5F34AC2-2268-215A-9181-B398557D74B0}"/>
                </a:ext>
              </a:extLst>
            </p:cNvPr>
            <p:cNvSpPr txBox="1"/>
            <p:nvPr/>
          </p:nvSpPr>
          <p:spPr>
            <a:xfrm>
              <a:off x="4116679" y="4899392"/>
              <a:ext cx="7922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/>
                <a:t>TEAM _B</a:t>
              </a:r>
              <a:endParaRPr lang="ko-KR" altLang="en-US" dirty="0"/>
            </a:p>
          </p:txBody>
        </p:sp>
        <p:sp>
          <p:nvSpPr>
            <p:cNvPr id="61" name="사각형: 둥근 모서리 60">
              <a:extLst>
                <a:ext uri="{FF2B5EF4-FFF2-40B4-BE49-F238E27FC236}">
                  <a16:creationId xmlns:a16="http://schemas.microsoft.com/office/drawing/2014/main" id="{A8ED5ABB-0F4E-EFE3-071C-DDBBF3664E84}"/>
                </a:ext>
              </a:extLst>
            </p:cNvPr>
            <p:cNvSpPr/>
            <p:nvPr/>
          </p:nvSpPr>
          <p:spPr>
            <a:xfrm>
              <a:off x="3055616" y="4911865"/>
              <a:ext cx="943903" cy="237810"/>
            </a:xfrm>
            <a:prstGeom prst="roundRect">
              <a:avLst>
                <a:gd name="adj" fmla="val 28590"/>
              </a:avLst>
            </a:prstGeom>
            <a:solidFill>
              <a:srgbClr val="D1D1D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E14ACF13-8913-D64F-B696-101785D4999D}"/>
                </a:ext>
              </a:extLst>
            </p:cNvPr>
            <p:cNvSpPr txBox="1"/>
            <p:nvPr/>
          </p:nvSpPr>
          <p:spPr>
            <a:xfrm>
              <a:off x="3285230" y="4893539"/>
              <a:ext cx="4491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spc="-150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3 : 5</a:t>
              </a:r>
              <a:endParaRPr lang="ko-KR" altLang="en-US" sz="1400" spc="-15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2C47FF01-590D-2AF8-7E38-19A1664D2001}"/>
              </a:ext>
            </a:extLst>
          </p:cNvPr>
          <p:cNvGrpSpPr/>
          <p:nvPr/>
        </p:nvGrpSpPr>
        <p:grpSpPr>
          <a:xfrm>
            <a:off x="1534001" y="3622253"/>
            <a:ext cx="2858629" cy="837816"/>
            <a:chOff x="12653710" y="4749051"/>
            <a:chExt cx="2858629" cy="837816"/>
          </a:xfrm>
        </p:grpSpPr>
        <p:sp>
          <p:nvSpPr>
            <p:cNvPr id="81" name="이등변 삼각형 80">
              <a:extLst>
                <a:ext uri="{FF2B5EF4-FFF2-40B4-BE49-F238E27FC236}">
                  <a16:creationId xmlns:a16="http://schemas.microsoft.com/office/drawing/2014/main" id="{8A17FD60-4B88-4A6B-CA0A-DC3D952B00A8}"/>
                </a:ext>
              </a:extLst>
            </p:cNvPr>
            <p:cNvSpPr/>
            <p:nvPr/>
          </p:nvSpPr>
          <p:spPr>
            <a:xfrm flipV="1">
              <a:off x="13051873" y="5155396"/>
              <a:ext cx="103183" cy="88951"/>
            </a:xfrm>
            <a:prstGeom prst="triangle">
              <a:avLst/>
            </a:prstGeom>
            <a:solidFill>
              <a:srgbClr val="D1D1D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9D5CBC31-8DDC-904E-A8D4-488244C879E5}"/>
                </a:ext>
              </a:extLst>
            </p:cNvPr>
            <p:cNvSpPr/>
            <p:nvPr/>
          </p:nvSpPr>
          <p:spPr>
            <a:xfrm>
              <a:off x="12653712" y="4749051"/>
              <a:ext cx="2858627" cy="829286"/>
            </a:xfrm>
            <a:prstGeom prst="rect">
              <a:avLst/>
            </a:prstGeom>
            <a:noFill/>
            <a:ln>
              <a:solidFill>
                <a:srgbClr val="D1D1D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3" name="직선 연결선 82">
              <a:extLst>
                <a:ext uri="{FF2B5EF4-FFF2-40B4-BE49-F238E27FC236}">
                  <a16:creationId xmlns:a16="http://schemas.microsoft.com/office/drawing/2014/main" id="{53E6869D-049B-CAED-81DE-354710A59CF1}"/>
                </a:ext>
              </a:extLst>
            </p:cNvPr>
            <p:cNvCxnSpPr>
              <a:cxnSpLocks/>
              <a:stCxn id="82" idx="0"/>
              <a:endCxn id="82" idx="2"/>
            </p:cNvCxnSpPr>
            <p:nvPr/>
          </p:nvCxnSpPr>
          <p:spPr>
            <a:xfrm>
              <a:off x="14083026" y="4749051"/>
              <a:ext cx="0" cy="829286"/>
            </a:xfrm>
            <a:prstGeom prst="line">
              <a:avLst/>
            </a:prstGeom>
            <a:ln>
              <a:solidFill>
                <a:srgbClr val="D1D1D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AD7202B4-54C4-2D3A-A723-C756DA92BDCC}"/>
                </a:ext>
              </a:extLst>
            </p:cNvPr>
            <p:cNvSpPr/>
            <p:nvPr/>
          </p:nvSpPr>
          <p:spPr>
            <a:xfrm>
              <a:off x="13927500" y="4995142"/>
              <a:ext cx="311049" cy="311049"/>
            </a:xfrm>
            <a:prstGeom prst="ellipse">
              <a:avLst/>
            </a:prstGeom>
            <a:noFill/>
            <a:ln>
              <a:solidFill>
                <a:srgbClr val="D1D1D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E74EAF8C-B9A3-37E7-5114-90100EC0847B}"/>
                </a:ext>
              </a:extLst>
            </p:cNvPr>
            <p:cNvSpPr/>
            <p:nvPr/>
          </p:nvSpPr>
          <p:spPr>
            <a:xfrm>
              <a:off x="15317783" y="4987238"/>
              <a:ext cx="194554" cy="350978"/>
            </a:xfrm>
            <a:prstGeom prst="rect">
              <a:avLst/>
            </a:prstGeom>
            <a:noFill/>
            <a:ln>
              <a:solidFill>
                <a:srgbClr val="D1D1D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8EA3C3B7-AC48-046B-56C1-298A99CDF895}"/>
                </a:ext>
              </a:extLst>
            </p:cNvPr>
            <p:cNvSpPr/>
            <p:nvPr/>
          </p:nvSpPr>
          <p:spPr>
            <a:xfrm>
              <a:off x="12653710" y="5006966"/>
              <a:ext cx="194554" cy="350978"/>
            </a:xfrm>
            <a:prstGeom prst="rect">
              <a:avLst/>
            </a:prstGeom>
            <a:noFill/>
            <a:ln>
              <a:solidFill>
                <a:srgbClr val="D1D1D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22504F6A-1AC2-4A18-CADB-924D0C47CFE5}"/>
                </a:ext>
              </a:extLst>
            </p:cNvPr>
            <p:cNvSpPr txBox="1"/>
            <p:nvPr/>
          </p:nvSpPr>
          <p:spPr>
            <a:xfrm>
              <a:off x="12734588" y="5075342"/>
              <a:ext cx="37061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ko-KR" altLang="en-US" sz="1000" dirty="0"/>
                <a:t>선택</a:t>
              </a:r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850623F2-3CE8-9902-B209-8C6F11AD5433}"/>
                </a:ext>
              </a:extLst>
            </p:cNvPr>
            <p:cNvSpPr/>
            <p:nvPr/>
          </p:nvSpPr>
          <p:spPr>
            <a:xfrm>
              <a:off x="12691244" y="5119696"/>
              <a:ext cx="118291" cy="11829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타원 91">
              <a:extLst>
                <a:ext uri="{FF2B5EF4-FFF2-40B4-BE49-F238E27FC236}">
                  <a16:creationId xmlns:a16="http://schemas.microsoft.com/office/drawing/2014/main" id="{0B0BD920-F3C1-8AC2-2BC9-7D0E0E3B5FC0}"/>
                </a:ext>
              </a:extLst>
            </p:cNvPr>
            <p:cNvSpPr/>
            <p:nvPr/>
          </p:nvSpPr>
          <p:spPr>
            <a:xfrm>
              <a:off x="13329276" y="4817656"/>
              <a:ext cx="118291" cy="11829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74522217-49B1-4FCE-2CC6-3148B5561853}"/>
                </a:ext>
              </a:extLst>
            </p:cNvPr>
            <p:cNvSpPr/>
            <p:nvPr/>
          </p:nvSpPr>
          <p:spPr>
            <a:xfrm>
              <a:off x="13329276" y="5097987"/>
              <a:ext cx="118291" cy="11829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타원 99">
              <a:extLst>
                <a:ext uri="{FF2B5EF4-FFF2-40B4-BE49-F238E27FC236}">
                  <a16:creationId xmlns:a16="http://schemas.microsoft.com/office/drawing/2014/main" id="{0CC4AAB1-7AC0-5A9A-0357-D32EDB555E43}"/>
                </a:ext>
              </a:extLst>
            </p:cNvPr>
            <p:cNvSpPr/>
            <p:nvPr/>
          </p:nvSpPr>
          <p:spPr>
            <a:xfrm>
              <a:off x="13329276" y="5378317"/>
              <a:ext cx="118291" cy="11829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이등변 삼각형 103">
              <a:extLst>
                <a:ext uri="{FF2B5EF4-FFF2-40B4-BE49-F238E27FC236}">
                  <a16:creationId xmlns:a16="http://schemas.microsoft.com/office/drawing/2014/main" id="{A8C8B461-EC2B-6FFA-89CC-6A4CB90934D1}"/>
                </a:ext>
              </a:extLst>
            </p:cNvPr>
            <p:cNvSpPr/>
            <p:nvPr/>
          </p:nvSpPr>
          <p:spPr>
            <a:xfrm flipV="1">
              <a:off x="13699232" y="4840867"/>
              <a:ext cx="103183" cy="88951"/>
            </a:xfrm>
            <a:prstGeom prst="triangle">
              <a:avLst/>
            </a:prstGeom>
            <a:solidFill>
              <a:srgbClr val="D1D1D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23EA8E86-A0FA-2459-B663-D55F18CF15C2}"/>
                </a:ext>
              </a:extLst>
            </p:cNvPr>
            <p:cNvSpPr txBox="1"/>
            <p:nvPr/>
          </p:nvSpPr>
          <p:spPr>
            <a:xfrm>
              <a:off x="13380210" y="4778990"/>
              <a:ext cx="37061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ko-KR" altLang="en-US" sz="1000" dirty="0"/>
                <a:t>선택</a:t>
              </a:r>
            </a:p>
          </p:txBody>
        </p:sp>
        <p:sp>
          <p:nvSpPr>
            <p:cNvPr id="113" name="이등변 삼각형 112">
              <a:extLst>
                <a:ext uri="{FF2B5EF4-FFF2-40B4-BE49-F238E27FC236}">
                  <a16:creationId xmlns:a16="http://schemas.microsoft.com/office/drawing/2014/main" id="{394D8C84-6DEC-D01C-0AED-71B5DE28FF42}"/>
                </a:ext>
              </a:extLst>
            </p:cNvPr>
            <p:cNvSpPr/>
            <p:nvPr/>
          </p:nvSpPr>
          <p:spPr>
            <a:xfrm flipV="1">
              <a:off x="13698127" y="5131636"/>
              <a:ext cx="103183" cy="88951"/>
            </a:xfrm>
            <a:prstGeom prst="triangle">
              <a:avLst/>
            </a:prstGeom>
            <a:solidFill>
              <a:srgbClr val="D1D1D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0AF2A52E-17BE-3CF7-A5CD-78B729110CF4}"/>
                </a:ext>
              </a:extLst>
            </p:cNvPr>
            <p:cNvSpPr txBox="1"/>
            <p:nvPr/>
          </p:nvSpPr>
          <p:spPr>
            <a:xfrm>
              <a:off x="13377335" y="5058234"/>
              <a:ext cx="37061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ko-KR" altLang="en-US" sz="1000" dirty="0"/>
                <a:t>선택</a:t>
              </a:r>
            </a:p>
          </p:txBody>
        </p:sp>
        <p:sp>
          <p:nvSpPr>
            <p:cNvPr id="122" name="이등변 삼각형 121">
              <a:extLst>
                <a:ext uri="{FF2B5EF4-FFF2-40B4-BE49-F238E27FC236}">
                  <a16:creationId xmlns:a16="http://schemas.microsoft.com/office/drawing/2014/main" id="{351A2119-7BE6-FB7F-C304-BE44F52EB5A4}"/>
                </a:ext>
              </a:extLst>
            </p:cNvPr>
            <p:cNvSpPr/>
            <p:nvPr/>
          </p:nvSpPr>
          <p:spPr>
            <a:xfrm flipV="1">
              <a:off x="13698971" y="5392208"/>
              <a:ext cx="103183" cy="88951"/>
            </a:xfrm>
            <a:prstGeom prst="triangle">
              <a:avLst/>
            </a:prstGeom>
            <a:solidFill>
              <a:srgbClr val="D1D1D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DA4DCF94-B696-A98D-BA12-746686C93F7F}"/>
                </a:ext>
              </a:extLst>
            </p:cNvPr>
            <p:cNvSpPr txBox="1"/>
            <p:nvPr/>
          </p:nvSpPr>
          <p:spPr>
            <a:xfrm>
              <a:off x="13380208" y="5332116"/>
              <a:ext cx="37061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ko-KR" altLang="en-US" sz="1000" dirty="0"/>
                <a:t>선택</a:t>
              </a:r>
            </a:p>
          </p:txBody>
        </p:sp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478BE613-7568-E7AD-C19E-AC155DD0584B}"/>
                </a:ext>
              </a:extLst>
            </p:cNvPr>
            <p:cNvSpPr/>
            <p:nvPr/>
          </p:nvSpPr>
          <p:spPr>
            <a:xfrm>
              <a:off x="14034903" y="4817656"/>
              <a:ext cx="118291" cy="11829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A5242505-8343-4BD8-6CC8-C1F11599396E}"/>
                </a:ext>
              </a:extLst>
            </p:cNvPr>
            <p:cNvSpPr/>
            <p:nvPr/>
          </p:nvSpPr>
          <p:spPr>
            <a:xfrm>
              <a:off x="14034903" y="5097987"/>
              <a:ext cx="118291" cy="11829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9FF8A1C2-39D6-8F73-2877-5DEEADEF7305}"/>
                </a:ext>
              </a:extLst>
            </p:cNvPr>
            <p:cNvSpPr/>
            <p:nvPr/>
          </p:nvSpPr>
          <p:spPr>
            <a:xfrm>
              <a:off x="14034903" y="5378317"/>
              <a:ext cx="118291" cy="11829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이등변 삼각형 129">
              <a:extLst>
                <a:ext uri="{FF2B5EF4-FFF2-40B4-BE49-F238E27FC236}">
                  <a16:creationId xmlns:a16="http://schemas.microsoft.com/office/drawing/2014/main" id="{C6202264-97C8-B68F-8256-AA5F68C68D62}"/>
                </a:ext>
              </a:extLst>
            </p:cNvPr>
            <p:cNvSpPr/>
            <p:nvPr/>
          </p:nvSpPr>
          <p:spPr>
            <a:xfrm flipV="1">
              <a:off x="14404859" y="4840867"/>
              <a:ext cx="103183" cy="88951"/>
            </a:xfrm>
            <a:prstGeom prst="triangle">
              <a:avLst/>
            </a:prstGeom>
            <a:solidFill>
              <a:srgbClr val="D1D1D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8642875B-9031-39D9-8CFE-D75A5A26F208}"/>
                </a:ext>
              </a:extLst>
            </p:cNvPr>
            <p:cNvSpPr txBox="1"/>
            <p:nvPr/>
          </p:nvSpPr>
          <p:spPr>
            <a:xfrm>
              <a:off x="14085837" y="4778990"/>
              <a:ext cx="37061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ko-KR" altLang="en-US" sz="1000" dirty="0"/>
                <a:t>선택</a:t>
              </a:r>
            </a:p>
          </p:txBody>
        </p:sp>
        <p:sp>
          <p:nvSpPr>
            <p:cNvPr id="133" name="이등변 삼각형 132">
              <a:extLst>
                <a:ext uri="{FF2B5EF4-FFF2-40B4-BE49-F238E27FC236}">
                  <a16:creationId xmlns:a16="http://schemas.microsoft.com/office/drawing/2014/main" id="{95009CFF-FB93-4092-3B70-A8E962B63CB3}"/>
                </a:ext>
              </a:extLst>
            </p:cNvPr>
            <p:cNvSpPr/>
            <p:nvPr/>
          </p:nvSpPr>
          <p:spPr>
            <a:xfrm flipV="1">
              <a:off x="14403754" y="5131636"/>
              <a:ext cx="103183" cy="88951"/>
            </a:xfrm>
            <a:prstGeom prst="triangle">
              <a:avLst/>
            </a:prstGeom>
            <a:solidFill>
              <a:srgbClr val="D1D1D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BED9C997-91E0-D8A3-E70C-BE60AEA43F6D}"/>
                </a:ext>
              </a:extLst>
            </p:cNvPr>
            <p:cNvSpPr txBox="1"/>
            <p:nvPr/>
          </p:nvSpPr>
          <p:spPr>
            <a:xfrm>
              <a:off x="14082962" y="5058234"/>
              <a:ext cx="37061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ko-KR" altLang="en-US" sz="1000" dirty="0"/>
                <a:t>선택</a:t>
              </a:r>
            </a:p>
          </p:txBody>
        </p:sp>
        <p:sp>
          <p:nvSpPr>
            <p:cNvPr id="135" name="이등변 삼각형 134">
              <a:extLst>
                <a:ext uri="{FF2B5EF4-FFF2-40B4-BE49-F238E27FC236}">
                  <a16:creationId xmlns:a16="http://schemas.microsoft.com/office/drawing/2014/main" id="{54DDCAB2-7405-876E-FA97-9AFDD9D5184E}"/>
                </a:ext>
              </a:extLst>
            </p:cNvPr>
            <p:cNvSpPr/>
            <p:nvPr/>
          </p:nvSpPr>
          <p:spPr>
            <a:xfrm flipV="1">
              <a:off x="14404598" y="5392208"/>
              <a:ext cx="103183" cy="88951"/>
            </a:xfrm>
            <a:prstGeom prst="triangle">
              <a:avLst/>
            </a:prstGeom>
            <a:solidFill>
              <a:srgbClr val="D1D1D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6800D41F-921C-6ADB-E1F6-1060B3C19861}"/>
                </a:ext>
              </a:extLst>
            </p:cNvPr>
            <p:cNvSpPr txBox="1"/>
            <p:nvPr/>
          </p:nvSpPr>
          <p:spPr>
            <a:xfrm>
              <a:off x="14085835" y="5332116"/>
              <a:ext cx="37061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ko-KR" altLang="en-US" sz="1000" dirty="0"/>
                <a:t>선택</a:t>
              </a:r>
            </a:p>
          </p:txBody>
        </p:sp>
        <p:sp>
          <p:nvSpPr>
            <p:cNvPr id="137" name="타원 136">
              <a:extLst>
                <a:ext uri="{FF2B5EF4-FFF2-40B4-BE49-F238E27FC236}">
                  <a16:creationId xmlns:a16="http://schemas.microsoft.com/office/drawing/2014/main" id="{258AAD8A-A93F-FD5B-93B5-EECB23E9E1F3}"/>
                </a:ext>
              </a:extLst>
            </p:cNvPr>
            <p:cNvSpPr/>
            <p:nvPr/>
          </p:nvSpPr>
          <p:spPr>
            <a:xfrm>
              <a:off x="14746466" y="4826186"/>
              <a:ext cx="118291" cy="11829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타원 137">
              <a:extLst>
                <a:ext uri="{FF2B5EF4-FFF2-40B4-BE49-F238E27FC236}">
                  <a16:creationId xmlns:a16="http://schemas.microsoft.com/office/drawing/2014/main" id="{3902D796-B5F6-35A1-2FF4-C6545C9EE996}"/>
                </a:ext>
              </a:extLst>
            </p:cNvPr>
            <p:cNvSpPr/>
            <p:nvPr/>
          </p:nvSpPr>
          <p:spPr>
            <a:xfrm>
              <a:off x="14746466" y="5106517"/>
              <a:ext cx="118291" cy="11829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타원 138">
              <a:extLst>
                <a:ext uri="{FF2B5EF4-FFF2-40B4-BE49-F238E27FC236}">
                  <a16:creationId xmlns:a16="http://schemas.microsoft.com/office/drawing/2014/main" id="{BB58DBA3-94FA-E046-9078-A2FC3AE09946}"/>
                </a:ext>
              </a:extLst>
            </p:cNvPr>
            <p:cNvSpPr/>
            <p:nvPr/>
          </p:nvSpPr>
          <p:spPr>
            <a:xfrm>
              <a:off x="14746466" y="5386847"/>
              <a:ext cx="118291" cy="11829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이등변 삼각형 139">
              <a:extLst>
                <a:ext uri="{FF2B5EF4-FFF2-40B4-BE49-F238E27FC236}">
                  <a16:creationId xmlns:a16="http://schemas.microsoft.com/office/drawing/2014/main" id="{9F48869E-2ACD-9935-B96E-1F5FA279857F}"/>
                </a:ext>
              </a:extLst>
            </p:cNvPr>
            <p:cNvSpPr/>
            <p:nvPr/>
          </p:nvSpPr>
          <p:spPr>
            <a:xfrm flipV="1">
              <a:off x="15116422" y="4849397"/>
              <a:ext cx="103183" cy="88951"/>
            </a:xfrm>
            <a:prstGeom prst="triangle">
              <a:avLst/>
            </a:prstGeom>
            <a:solidFill>
              <a:srgbClr val="D1D1D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78F6FEFD-FFD6-2F93-99D2-2BBAEC001960}"/>
                </a:ext>
              </a:extLst>
            </p:cNvPr>
            <p:cNvSpPr txBox="1"/>
            <p:nvPr/>
          </p:nvSpPr>
          <p:spPr>
            <a:xfrm>
              <a:off x="14797400" y="4787520"/>
              <a:ext cx="37061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ko-KR" altLang="en-US" sz="1000" dirty="0"/>
                <a:t>선택</a:t>
              </a:r>
            </a:p>
          </p:txBody>
        </p:sp>
        <p:sp>
          <p:nvSpPr>
            <p:cNvPr id="142" name="이등변 삼각형 141">
              <a:extLst>
                <a:ext uri="{FF2B5EF4-FFF2-40B4-BE49-F238E27FC236}">
                  <a16:creationId xmlns:a16="http://schemas.microsoft.com/office/drawing/2014/main" id="{59B71BBB-5F34-C21B-09F3-F921967CE410}"/>
                </a:ext>
              </a:extLst>
            </p:cNvPr>
            <p:cNvSpPr/>
            <p:nvPr/>
          </p:nvSpPr>
          <p:spPr>
            <a:xfrm flipV="1">
              <a:off x="15115317" y="5140166"/>
              <a:ext cx="103183" cy="88951"/>
            </a:xfrm>
            <a:prstGeom prst="triangle">
              <a:avLst/>
            </a:prstGeom>
            <a:solidFill>
              <a:srgbClr val="D1D1D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9812852B-83CA-AE24-C99D-93FBE7B008C3}"/>
                </a:ext>
              </a:extLst>
            </p:cNvPr>
            <p:cNvSpPr txBox="1"/>
            <p:nvPr/>
          </p:nvSpPr>
          <p:spPr>
            <a:xfrm>
              <a:off x="14794525" y="5066764"/>
              <a:ext cx="37061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ko-KR" altLang="en-US" sz="1000" dirty="0"/>
                <a:t>선택</a:t>
              </a:r>
            </a:p>
          </p:txBody>
        </p:sp>
        <p:sp>
          <p:nvSpPr>
            <p:cNvPr id="144" name="이등변 삼각형 143">
              <a:extLst>
                <a:ext uri="{FF2B5EF4-FFF2-40B4-BE49-F238E27FC236}">
                  <a16:creationId xmlns:a16="http://schemas.microsoft.com/office/drawing/2014/main" id="{D8BF7740-0107-6C99-65CC-37F9D7B86B36}"/>
                </a:ext>
              </a:extLst>
            </p:cNvPr>
            <p:cNvSpPr/>
            <p:nvPr/>
          </p:nvSpPr>
          <p:spPr>
            <a:xfrm flipV="1">
              <a:off x="15116161" y="5400738"/>
              <a:ext cx="103183" cy="88951"/>
            </a:xfrm>
            <a:prstGeom prst="triangle">
              <a:avLst/>
            </a:prstGeom>
            <a:solidFill>
              <a:srgbClr val="D1D1D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37B42A3E-7610-3161-0506-30AA70D48C47}"/>
                </a:ext>
              </a:extLst>
            </p:cNvPr>
            <p:cNvSpPr txBox="1"/>
            <p:nvPr/>
          </p:nvSpPr>
          <p:spPr>
            <a:xfrm>
              <a:off x="14797398" y="5340646"/>
              <a:ext cx="37061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ko-KR" altLang="en-US" sz="1000" dirty="0"/>
                <a:t>선택</a:t>
              </a:r>
            </a:p>
          </p:txBody>
        </p:sp>
      </p:grpSp>
      <p:grpSp>
        <p:nvGrpSpPr>
          <p:cNvPr id="146" name="그룹 145">
            <a:extLst>
              <a:ext uri="{FF2B5EF4-FFF2-40B4-BE49-F238E27FC236}">
                <a16:creationId xmlns:a16="http://schemas.microsoft.com/office/drawing/2014/main" id="{69C912AC-A17D-733F-FA50-60FD404CCF35}"/>
              </a:ext>
            </a:extLst>
          </p:cNvPr>
          <p:cNvGrpSpPr/>
          <p:nvPr/>
        </p:nvGrpSpPr>
        <p:grpSpPr>
          <a:xfrm>
            <a:off x="1345419" y="3538484"/>
            <a:ext cx="266420" cy="307777"/>
            <a:chOff x="7394543" y="1579667"/>
            <a:chExt cx="266420" cy="307777"/>
          </a:xfrm>
        </p:grpSpPr>
        <p:sp>
          <p:nvSpPr>
            <p:cNvPr id="147" name="타원 146">
              <a:extLst>
                <a:ext uri="{FF2B5EF4-FFF2-40B4-BE49-F238E27FC236}">
                  <a16:creationId xmlns:a16="http://schemas.microsoft.com/office/drawing/2014/main" id="{73DCA19A-6B3F-75B7-CFF4-D0A6743FEFC1}"/>
                </a:ext>
              </a:extLst>
            </p:cNvPr>
            <p:cNvSpPr/>
            <p:nvPr/>
          </p:nvSpPr>
          <p:spPr>
            <a:xfrm>
              <a:off x="7424116" y="1598847"/>
              <a:ext cx="234355" cy="2312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ko-KR" altLang="en-US" sz="1400" spc="-15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3627BD35-E570-118A-4ACF-E8F88531F8BE}"/>
                </a:ext>
              </a:extLst>
            </p:cNvPr>
            <p:cNvSpPr txBox="1"/>
            <p:nvPr/>
          </p:nvSpPr>
          <p:spPr>
            <a:xfrm>
              <a:off x="7394543" y="1579667"/>
              <a:ext cx="266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>
                  <a:solidFill>
                    <a:schemeClr val="bg1"/>
                  </a:solidFill>
                </a:rPr>
                <a:t>3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675DC3A4-1539-3E13-AF46-C0484FB61C70}"/>
              </a:ext>
            </a:extLst>
          </p:cNvPr>
          <p:cNvSpPr/>
          <p:nvPr/>
        </p:nvSpPr>
        <p:spPr>
          <a:xfrm>
            <a:off x="5150199" y="3569284"/>
            <a:ext cx="1174838" cy="1898310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428BFD35-CF50-C1D9-2BF4-649E5B07B2B6}"/>
              </a:ext>
            </a:extLst>
          </p:cNvPr>
          <p:cNvSpPr/>
          <p:nvPr/>
        </p:nvSpPr>
        <p:spPr>
          <a:xfrm>
            <a:off x="5229025" y="3636484"/>
            <a:ext cx="1040033" cy="170255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id="{2F600500-AC99-4900-5CB4-AF0E01A85E80}"/>
              </a:ext>
            </a:extLst>
          </p:cNvPr>
          <p:cNvCxnSpPr/>
          <p:nvPr/>
        </p:nvCxnSpPr>
        <p:spPr>
          <a:xfrm>
            <a:off x="4429264" y="3836831"/>
            <a:ext cx="81895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2C4916B3-D1C6-D7CC-86A8-5344E8AAA90E}"/>
              </a:ext>
            </a:extLst>
          </p:cNvPr>
          <p:cNvGrpSpPr/>
          <p:nvPr/>
        </p:nvGrpSpPr>
        <p:grpSpPr>
          <a:xfrm>
            <a:off x="5359794" y="3711071"/>
            <a:ext cx="794071" cy="1541296"/>
            <a:chOff x="-1196503" y="2687546"/>
            <a:chExt cx="794071" cy="1541296"/>
          </a:xfrm>
        </p:grpSpPr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id="{8405B0AB-17B6-2ED4-886E-D27061244402}"/>
                </a:ext>
              </a:extLst>
            </p:cNvPr>
            <p:cNvSpPr/>
            <p:nvPr/>
          </p:nvSpPr>
          <p:spPr>
            <a:xfrm>
              <a:off x="-1196503" y="2687546"/>
              <a:ext cx="794071" cy="288661"/>
            </a:xfrm>
            <a:prstGeom prst="rect">
              <a:avLst/>
            </a:prstGeom>
            <a:noFill/>
            <a:ln>
              <a:solidFill>
                <a:srgbClr val="D1D1D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이등변 삼각형 153">
              <a:extLst>
                <a:ext uri="{FF2B5EF4-FFF2-40B4-BE49-F238E27FC236}">
                  <a16:creationId xmlns:a16="http://schemas.microsoft.com/office/drawing/2014/main" id="{2EFB1FF2-0A26-8C5C-63AF-253B5EF5FEB3}"/>
                </a:ext>
              </a:extLst>
            </p:cNvPr>
            <p:cNvSpPr/>
            <p:nvPr/>
          </p:nvSpPr>
          <p:spPr>
            <a:xfrm flipV="1">
              <a:off x="-628728" y="2764788"/>
              <a:ext cx="155643" cy="134175"/>
            </a:xfrm>
            <a:prstGeom prst="triangle">
              <a:avLst/>
            </a:prstGeom>
            <a:solidFill>
              <a:srgbClr val="D1D1D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3A03B567-482B-25A0-7F71-EFA8B3B4D16E}"/>
                </a:ext>
              </a:extLst>
            </p:cNvPr>
            <p:cNvSpPr/>
            <p:nvPr/>
          </p:nvSpPr>
          <p:spPr>
            <a:xfrm>
              <a:off x="-1196503" y="2977342"/>
              <a:ext cx="794071" cy="1251500"/>
            </a:xfrm>
            <a:prstGeom prst="rect">
              <a:avLst/>
            </a:prstGeom>
            <a:noFill/>
            <a:ln>
              <a:solidFill>
                <a:srgbClr val="D1D1D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155CB18A-DD8A-BB40-B7CB-F6C85DEA800A}"/>
                </a:ext>
              </a:extLst>
            </p:cNvPr>
            <p:cNvSpPr txBox="1"/>
            <p:nvPr/>
          </p:nvSpPr>
          <p:spPr>
            <a:xfrm>
              <a:off x="-1191974" y="2687546"/>
              <a:ext cx="4603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ko-KR" altLang="en-US" dirty="0"/>
                <a:t>선택</a:t>
              </a: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1A548E91-07DD-BFF5-9DE3-3ABE9A1C3012}"/>
                </a:ext>
              </a:extLst>
            </p:cNvPr>
            <p:cNvSpPr txBox="1"/>
            <p:nvPr/>
          </p:nvSpPr>
          <p:spPr>
            <a:xfrm>
              <a:off x="-1195217" y="2965047"/>
              <a:ext cx="5597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ko-KR" altLang="en-US" dirty="0"/>
                <a:t>이름</a:t>
              </a:r>
              <a:r>
                <a:rPr lang="en-US" altLang="ko-KR" dirty="0"/>
                <a:t>A</a:t>
              </a:r>
              <a:endParaRPr lang="ko-KR" altLang="en-US" dirty="0"/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4D23F51C-B697-3311-2880-8116F85C6CAC}"/>
                </a:ext>
              </a:extLst>
            </p:cNvPr>
            <p:cNvSpPr txBox="1"/>
            <p:nvPr/>
          </p:nvSpPr>
          <p:spPr>
            <a:xfrm>
              <a:off x="-1188626" y="3222857"/>
              <a:ext cx="5597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ko-KR" altLang="en-US" dirty="0"/>
                <a:t>이름</a:t>
              </a:r>
              <a:r>
                <a:rPr lang="en-US" altLang="ko-KR" dirty="0"/>
                <a:t>B</a:t>
              </a:r>
              <a:endParaRPr lang="ko-KR" altLang="en-US" dirty="0"/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D9E5336D-7A18-4438-3AE1-586F6D9D091F}"/>
                </a:ext>
              </a:extLst>
            </p:cNvPr>
            <p:cNvSpPr txBox="1"/>
            <p:nvPr/>
          </p:nvSpPr>
          <p:spPr>
            <a:xfrm>
              <a:off x="-1182035" y="3502390"/>
              <a:ext cx="5597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ko-KR" altLang="en-US" dirty="0"/>
                <a:t>이름</a:t>
              </a:r>
              <a:r>
                <a:rPr lang="en-US" altLang="ko-KR" dirty="0"/>
                <a:t>C</a:t>
              </a:r>
              <a:endParaRPr lang="ko-KR" altLang="en-US" dirty="0"/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922EC09B-060C-BD32-529E-C7E4C2A69A23}"/>
                </a:ext>
              </a:extLst>
            </p:cNvPr>
            <p:cNvSpPr txBox="1"/>
            <p:nvPr/>
          </p:nvSpPr>
          <p:spPr>
            <a:xfrm>
              <a:off x="-1185185" y="3772460"/>
              <a:ext cx="56938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ko-KR" altLang="en-US" dirty="0"/>
                <a:t>이름</a:t>
              </a:r>
              <a:r>
                <a:rPr lang="en-US" altLang="ko-KR" dirty="0"/>
                <a:t>D</a:t>
              </a:r>
              <a:endParaRPr lang="ko-KR" altLang="en-US" dirty="0"/>
            </a:p>
          </p:txBody>
        </p:sp>
      </p:grpSp>
      <p:graphicFrame>
        <p:nvGraphicFramePr>
          <p:cNvPr id="161" name="표 160">
            <a:extLst>
              <a:ext uri="{FF2B5EF4-FFF2-40B4-BE49-F238E27FC236}">
                <a16:creationId xmlns:a16="http://schemas.microsoft.com/office/drawing/2014/main" id="{83DBD51E-17D5-5E5E-499B-A906B0B971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517520"/>
              </p:ext>
            </p:extLst>
          </p:nvPr>
        </p:nvGraphicFramePr>
        <p:xfrm>
          <a:off x="9170659" y="1355863"/>
          <a:ext cx="2774553" cy="530833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3264">
                  <a:extLst>
                    <a:ext uri="{9D8B030D-6E8A-4147-A177-3AD203B41FA5}">
                      <a16:colId xmlns:a16="http://schemas.microsoft.com/office/drawing/2014/main" val="1331650476"/>
                    </a:ext>
                  </a:extLst>
                </a:gridCol>
                <a:gridCol w="2441289">
                  <a:extLst>
                    <a:ext uri="{9D8B030D-6E8A-4147-A177-3AD203B41FA5}">
                      <a16:colId xmlns:a16="http://schemas.microsoft.com/office/drawing/2014/main" val="2833282244"/>
                    </a:ext>
                  </a:extLst>
                </a:gridCol>
              </a:tblGrid>
              <a:tr h="302153">
                <a:tc gridSpan="2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기능명세서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4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949810"/>
                  </a:ext>
                </a:extLst>
              </a:tr>
              <a:tr h="676054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1</a:t>
                      </a:r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- 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클릭 시</a:t>
                      </a: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, 2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번의 </a:t>
                      </a:r>
                      <a:r>
                        <a:rPr lang="ko-KR" altLang="en-US" sz="1300" kern="1200" spc="-150" dirty="0" err="1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모달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 화면 창 생성</a:t>
                      </a:r>
                      <a:endParaRPr lang="en-US" altLang="ko-KR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8995814"/>
                  </a:ext>
                </a:extLst>
              </a:tr>
              <a:tr h="48074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3</a:t>
                      </a:r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- 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포지션 시각화 화면은 동일하게 생성</a:t>
                      </a:r>
                      <a:b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</a:b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- 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각 포지션에 대해 </a:t>
                      </a: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 </a:t>
                      </a:r>
                      <a:r>
                        <a:rPr lang="ko-KR" altLang="en-US" sz="1300" kern="1200" spc="-150" dirty="0" err="1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셀렉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 박스 생성</a:t>
                      </a:r>
                      <a:endParaRPr lang="en-US" altLang="ko-KR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835992"/>
                  </a:ext>
                </a:extLst>
              </a:tr>
              <a:tr h="79594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4</a:t>
                      </a:r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- </a:t>
                      </a:r>
                      <a:r>
                        <a:rPr lang="ko-KR" altLang="en-US" sz="1300" kern="1200" spc="-150" dirty="0" err="1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셀렉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 박스 클릭 시</a:t>
                      </a: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, 4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번 화면처럼 소속 팀의 팀원 이름 선택 가능</a:t>
                      </a:r>
                      <a:b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</a:br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705699"/>
                  </a:ext>
                </a:extLst>
              </a:tr>
              <a:tr h="63576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5</a:t>
                      </a:r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- 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빈 칸에 </a:t>
                      </a: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: 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만  기본 셋팅으로 </a:t>
                      </a:r>
                      <a:r>
                        <a:rPr lang="ko-KR" altLang="en-US" sz="1300" kern="1200" spc="-150" dirty="0" err="1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설정되어있으며</a:t>
                      </a: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, 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점수는 사용자가 직접 입력</a:t>
                      </a:r>
                      <a:endParaRPr lang="en-US" altLang="ko-KR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967058"/>
                  </a:ext>
                </a:extLst>
              </a:tr>
              <a:tr h="43929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6</a:t>
                      </a:r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- 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클릭 시</a:t>
                      </a: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, 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입력한 내용 저장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70298"/>
                  </a:ext>
                </a:extLst>
              </a:tr>
              <a:tr h="47396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0043642"/>
                  </a:ext>
                </a:extLst>
              </a:tr>
              <a:tr h="61859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4848302"/>
                  </a:ext>
                </a:extLst>
              </a:tr>
              <a:tr h="87624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9239311"/>
                  </a:ext>
                </a:extLst>
              </a:tr>
            </a:tbl>
          </a:graphicData>
        </a:graphic>
      </p:graphicFrame>
      <p:grpSp>
        <p:nvGrpSpPr>
          <p:cNvPr id="166" name="그룹 165">
            <a:extLst>
              <a:ext uri="{FF2B5EF4-FFF2-40B4-BE49-F238E27FC236}">
                <a16:creationId xmlns:a16="http://schemas.microsoft.com/office/drawing/2014/main" id="{C6E1F556-0C02-C954-6A68-EC31CBBC18E6}"/>
              </a:ext>
            </a:extLst>
          </p:cNvPr>
          <p:cNvGrpSpPr/>
          <p:nvPr/>
        </p:nvGrpSpPr>
        <p:grpSpPr>
          <a:xfrm>
            <a:off x="1409716" y="4608632"/>
            <a:ext cx="3486670" cy="313473"/>
            <a:chOff x="1409716" y="4608632"/>
            <a:chExt cx="3486670" cy="313473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77AD6C7C-FEBF-91B1-B4E4-4385841B2BEE}"/>
                </a:ext>
              </a:extLst>
            </p:cNvPr>
            <p:cNvSpPr txBox="1"/>
            <p:nvPr/>
          </p:nvSpPr>
          <p:spPr>
            <a:xfrm>
              <a:off x="1409716" y="4613128"/>
              <a:ext cx="5421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/>
                <a:t>1</a:t>
              </a:r>
              <a:r>
                <a:rPr lang="ko-KR" altLang="en-US" dirty="0"/>
                <a:t>쿼터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4E750B3-74D1-161F-902D-AB0CC4DDBB14}"/>
                </a:ext>
              </a:extLst>
            </p:cNvPr>
            <p:cNvSpPr txBox="1"/>
            <p:nvPr/>
          </p:nvSpPr>
          <p:spPr>
            <a:xfrm>
              <a:off x="2147090" y="4611556"/>
              <a:ext cx="7922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/>
                <a:t>TEAM _A</a:t>
              </a:r>
              <a:endParaRPr lang="ko-KR" altLang="en-US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8FDFBA1F-1350-08BB-8120-79186EA793CB}"/>
                </a:ext>
              </a:extLst>
            </p:cNvPr>
            <p:cNvSpPr txBox="1"/>
            <p:nvPr/>
          </p:nvSpPr>
          <p:spPr>
            <a:xfrm>
              <a:off x="4104181" y="4614328"/>
              <a:ext cx="7922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/>
                <a:t>TEAM _B</a:t>
              </a:r>
              <a:endParaRPr lang="ko-KR" altLang="en-US" dirty="0"/>
            </a:p>
          </p:txBody>
        </p:sp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0AA9250A-F7CA-A7A2-EB81-3B15FD7D5449}"/>
                </a:ext>
              </a:extLst>
            </p:cNvPr>
            <p:cNvSpPr/>
            <p:nvPr/>
          </p:nvSpPr>
          <p:spPr>
            <a:xfrm>
              <a:off x="3043118" y="4626801"/>
              <a:ext cx="943903" cy="237810"/>
            </a:xfrm>
            <a:prstGeom prst="roundRect">
              <a:avLst>
                <a:gd name="adj" fmla="val 28590"/>
              </a:avLst>
            </a:prstGeom>
            <a:solidFill>
              <a:srgbClr val="D1D1D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3CF20C4A-B1EB-CE89-AFF6-1DD723B1D60B}"/>
                </a:ext>
              </a:extLst>
            </p:cNvPr>
            <p:cNvSpPr txBox="1"/>
            <p:nvPr/>
          </p:nvSpPr>
          <p:spPr>
            <a:xfrm>
              <a:off x="3272555" y="4608632"/>
              <a:ext cx="4491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spc="-150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3 : 5</a:t>
              </a:r>
              <a:endParaRPr lang="ko-KR" altLang="en-US" sz="1400" spc="-15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grpSp>
        <p:nvGrpSpPr>
          <p:cNvPr id="169" name="그룹 168">
            <a:extLst>
              <a:ext uri="{FF2B5EF4-FFF2-40B4-BE49-F238E27FC236}">
                <a16:creationId xmlns:a16="http://schemas.microsoft.com/office/drawing/2014/main" id="{8CC0B4AD-7817-5274-DE21-301C41D6E483}"/>
              </a:ext>
            </a:extLst>
          </p:cNvPr>
          <p:cNvGrpSpPr/>
          <p:nvPr/>
        </p:nvGrpSpPr>
        <p:grpSpPr>
          <a:xfrm>
            <a:off x="1419345" y="5467148"/>
            <a:ext cx="3486670" cy="323513"/>
            <a:chOff x="1419345" y="5467148"/>
            <a:chExt cx="3486670" cy="323513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00EE6DDE-C624-A920-2406-A6C2F9A30249}"/>
                </a:ext>
              </a:extLst>
            </p:cNvPr>
            <p:cNvSpPr txBox="1"/>
            <p:nvPr/>
          </p:nvSpPr>
          <p:spPr>
            <a:xfrm>
              <a:off x="1419345" y="5468720"/>
              <a:ext cx="5421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/>
                <a:t>4</a:t>
              </a:r>
              <a:r>
                <a:rPr lang="ko-KR" altLang="en-US" dirty="0"/>
                <a:t>쿼터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BAC9851E-E8D5-3958-1874-60108E57AD0A}"/>
                </a:ext>
              </a:extLst>
            </p:cNvPr>
            <p:cNvSpPr txBox="1"/>
            <p:nvPr/>
          </p:nvSpPr>
          <p:spPr>
            <a:xfrm>
              <a:off x="2156719" y="5467148"/>
              <a:ext cx="7922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/>
                <a:t>TEAM _A</a:t>
              </a:r>
              <a:endParaRPr lang="ko-KR" alt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EC1F5AF-7DF8-F82D-6A1C-B3B1AA86BFA1}"/>
                </a:ext>
              </a:extLst>
            </p:cNvPr>
            <p:cNvSpPr txBox="1"/>
            <p:nvPr/>
          </p:nvSpPr>
          <p:spPr>
            <a:xfrm>
              <a:off x="4113810" y="5469920"/>
              <a:ext cx="7922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/>
                <a:t>TEAM _B</a:t>
              </a:r>
              <a:endParaRPr lang="ko-KR" altLang="en-US" dirty="0"/>
            </a:p>
          </p:txBody>
        </p:sp>
        <p:sp>
          <p:nvSpPr>
            <p:cNvPr id="75" name="사각형: 둥근 모서리 74">
              <a:extLst>
                <a:ext uri="{FF2B5EF4-FFF2-40B4-BE49-F238E27FC236}">
                  <a16:creationId xmlns:a16="http://schemas.microsoft.com/office/drawing/2014/main" id="{9E441A72-79E2-33D0-9C83-92DAF78E6DB9}"/>
                </a:ext>
              </a:extLst>
            </p:cNvPr>
            <p:cNvSpPr/>
            <p:nvPr/>
          </p:nvSpPr>
          <p:spPr>
            <a:xfrm>
              <a:off x="3052747" y="5482393"/>
              <a:ext cx="943903" cy="237810"/>
            </a:xfrm>
            <a:prstGeom prst="roundRect">
              <a:avLst>
                <a:gd name="adj" fmla="val 28590"/>
              </a:avLst>
            </a:prstGeom>
            <a:solidFill>
              <a:srgbClr val="D1D1D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A1CE6895-A031-3FA3-8904-069530E5E9F6}"/>
                </a:ext>
              </a:extLst>
            </p:cNvPr>
            <p:cNvSpPr txBox="1"/>
            <p:nvPr/>
          </p:nvSpPr>
          <p:spPr>
            <a:xfrm>
              <a:off x="3301650" y="5482884"/>
              <a:ext cx="4491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spc="-150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3 : 5</a:t>
              </a:r>
              <a:endParaRPr lang="ko-KR" altLang="en-US" sz="1400" spc="-15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grpSp>
        <p:nvGrpSpPr>
          <p:cNvPr id="168" name="그룹 167">
            <a:extLst>
              <a:ext uri="{FF2B5EF4-FFF2-40B4-BE49-F238E27FC236}">
                <a16:creationId xmlns:a16="http://schemas.microsoft.com/office/drawing/2014/main" id="{C4C3361C-C1C1-1B57-16A5-956243847C92}"/>
              </a:ext>
            </a:extLst>
          </p:cNvPr>
          <p:cNvGrpSpPr/>
          <p:nvPr/>
        </p:nvGrpSpPr>
        <p:grpSpPr>
          <a:xfrm>
            <a:off x="1422214" y="5184530"/>
            <a:ext cx="3486670" cy="321224"/>
            <a:chOff x="1422214" y="5184530"/>
            <a:chExt cx="3486670" cy="321224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D95C3B2B-EDF5-3B76-46AD-7C0A16A8DC5E}"/>
                </a:ext>
              </a:extLst>
            </p:cNvPr>
            <p:cNvSpPr txBox="1"/>
            <p:nvPr/>
          </p:nvSpPr>
          <p:spPr>
            <a:xfrm>
              <a:off x="1422214" y="5186102"/>
              <a:ext cx="5421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/>
                <a:t>3</a:t>
              </a:r>
              <a:r>
                <a:rPr lang="ko-KR" altLang="en-US" dirty="0"/>
                <a:t>쿼터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3EE00D53-B5BA-3363-969F-C985408E8D54}"/>
                </a:ext>
              </a:extLst>
            </p:cNvPr>
            <p:cNvSpPr txBox="1"/>
            <p:nvPr/>
          </p:nvSpPr>
          <p:spPr>
            <a:xfrm>
              <a:off x="2159588" y="5184530"/>
              <a:ext cx="7922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/>
                <a:t>TEAM _A</a:t>
              </a:r>
              <a:endParaRPr lang="ko-KR" altLang="en-US" dirty="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3F312A1D-1C9B-4E0E-5244-A493398ECC91}"/>
                </a:ext>
              </a:extLst>
            </p:cNvPr>
            <p:cNvSpPr txBox="1"/>
            <p:nvPr/>
          </p:nvSpPr>
          <p:spPr>
            <a:xfrm>
              <a:off x="4116679" y="5187302"/>
              <a:ext cx="7922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/>
                <a:t>TEAM _B</a:t>
              </a:r>
              <a:endParaRPr lang="ko-KR" altLang="en-US" dirty="0"/>
            </a:p>
          </p:txBody>
        </p:sp>
        <p:sp>
          <p:nvSpPr>
            <p:cNvPr id="71" name="사각형: 둥근 모서리 70">
              <a:extLst>
                <a:ext uri="{FF2B5EF4-FFF2-40B4-BE49-F238E27FC236}">
                  <a16:creationId xmlns:a16="http://schemas.microsoft.com/office/drawing/2014/main" id="{25C07249-9AE6-A789-8520-DBAAC9C2429C}"/>
                </a:ext>
              </a:extLst>
            </p:cNvPr>
            <p:cNvSpPr/>
            <p:nvPr/>
          </p:nvSpPr>
          <p:spPr>
            <a:xfrm>
              <a:off x="3055616" y="5199775"/>
              <a:ext cx="943903" cy="237810"/>
            </a:xfrm>
            <a:prstGeom prst="roundRect">
              <a:avLst>
                <a:gd name="adj" fmla="val 28590"/>
              </a:avLst>
            </a:prstGeom>
            <a:solidFill>
              <a:srgbClr val="D1D1D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D81AC16D-2065-8ED0-4D62-F4FC9EF44FA9}"/>
                </a:ext>
              </a:extLst>
            </p:cNvPr>
            <p:cNvSpPr txBox="1"/>
            <p:nvPr/>
          </p:nvSpPr>
          <p:spPr>
            <a:xfrm>
              <a:off x="3288975" y="5197977"/>
              <a:ext cx="4491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spc="-150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3 : 5</a:t>
              </a:r>
              <a:endParaRPr lang="ko-KR" altLang="en-US" sz="1400" spc="-15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grpSp>
        <p:nvGrpSpPr>
          <p:cNvPr id="171" name="그룹 170">
            <a:extLst>
              <a:ext uri="{FF2B5EF4-FFF2-40B4-BE49-F238E27FC236}">
                <a16:creationId xmlns:a16="http://schemas.microsoft.com/office/drawing/2014/main" id="{4FD0717B-8B5E-CD49-73FC-511BA7A377CB}"/>
              </a:ext>
            </a:extLst>
          </p:cNvPr>
          <p:cNvGrpSpPr/>
          <p:nvPr/>
        </p:nvGrpSpPr>
        <p:grpSpPr>
          <a:xfrm>
            <a:off x="1426509" y="5742458"/>
            <a:ext cx="3486670" cy="321705"/>
            <a:chOff x="1426509" y="5742458"/>
            <a:chExt cx="3486670" cy="321705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B6FD1755-7D4E-8725-4B90-115D3157C561}"/>
                </a:ext>
              </a:extLst>
            </p:cNvPr>
            <p:cNvSpPr txBox="1"/>
            <p:nvPr/>
          </p:nvSpPr>
          <p:spPr>
            <a:xfrm>
              <a:off x="1426509" y="5755186"/>
              <a:ext cx="5421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/>
                <a:t>5</a:t>
              </a:r>
              <a:r>
                <a:rPr lang="ko-KR" altLang="en-US" dirty="0"/>
                <a:t>쿼터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9DFC9474-23CA-247F-C137-C174BB4EFAC2}"/>
                </a:ext>
              </a:extLst>
            </p:cNvPr>
            <p:cNvSpPr txBox="1"/>
            <p:nvPr/>
          </p:nvSpPr>
          <p:spPr>
            <a:xfrm>
              <a:off x="2163883" y="5753614"/>
              <a:ext cx="7922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/>
                <a:t>TEAM _A</a:t>
              </a:r>
              <a:endParaRPr lang="ko-KR" altLang="en-US" dirty="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28BE02E3-9DE0-2EB2-7DE9-D3105C2BAF43}"/>
                </a:ext>
              </a:extLst>
            </p:cNvPr>
            <p:cNvSpPr txBox="1"/>
            <p:nvPr/>
          </p:nvSpPr>
          <p:spPr>
            <a:xfrm>
              <a:off x="4120974" y="5756386"/>
              <a:ext cx="7922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/>
                <a:t>TEAM _B</a:t>
              </a:r>
              <a:endParaRPr lang="ko-KR" altLang="en-US" dirty="0"/>
            </a:p>
          </p:txBody>
        </p:sp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7CAA6858-3BD1-77F3-9AEA-CBAC356059B7}"/>
                </a:ext>
              </a:extLst>
            </p:cNvPr>
            <p:cNvSpPr/>
            <p:nvPr/>
          </p:nvSpPr>
          <p:spPr>
            <a:xfrm>
              <a:off x="3059911" y="5768859"/>
              <a:ext cx="943903" cy="237810"/>
            </a:xfrm>
            <a:prstGeom prst="roundRect">
              <a:avLst>
                <a:gd name="adj" fmla="val 28590"/>
              </a:avLst>
            </a:prstGeom>
            <a:solidFill>
              <a:srgbClr val="D1D1D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CA19EFF6-FCF1-FC94-B5A6-07C70C1FBC50}"/>
                </a:ext>
              </a:extLst>
            </p:cNvPr>
            <p:cNvSpPr txBox="1"/>
            <p:nvPr/>
          </p:nvSpPr>
          <p:spPr>
            <a:xfrm>
              <a:off x="3288230" y="5742458"/>
              <a:ext cx="3497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spc="-150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    :</a:t>
              </a:r>
              <a:endParaRPr lang="ko-KR" altLang="en-US" sz="1400" spc="-15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grpSp>
        <p:nvGrpSpPr>
          <p:cNvPr id="172" name="그룹 171">
            <a:extLst>
              <a:ext uri="{FF2B5EF4-FFF2-40B4-BE49-F238E27FC236}">
                <a16:creationId xmlns:a16="http://schemas.microsoft.com/office/drawing/2014/main" id="{EFDC65B1-A0B7-9F20-1B44-E27BCBBA97BF}"/>
              </a:ext>
            </a:extLst>
          </p:cNvPr>
          <p:cNvGrpSpPr/>
          <p:nvPr/>
        </p:nvGrpSpPr>
        <p:grpSpPr>
          <a:xfrm>
            <a:off x="7265016" y="3486149"/>
            <a:ext cx="266420" cy="307777"/>
            <a:chOff x="7394543" y="1579667"/>
            <a:chExt cx="266420" cy="307777"/>
          </a:xfrm>
        </p:grpSpPr>
        <p:sp>
          <p:nvSpPr>
            <p:cNvPr id="173" name="타원 172">
              <a:extLst>
                <a:ext uri="{FF2B5EF4-FFF2-40B4-BE49-F238E27FC236}">
                  <a16:creationId xmlns:a16="http://schemas.microsoft.com/office/drawing/2014/main" id="{7AE4EA6A-0D68-5CDC-1E0A-B788C7387487}"/>
                </a:ext>
              </a:extLst>
            </p:cNvPr>
            <p:cNvSpPr/>
            <p:nvPr/>
          </p:nvSpPr>
          <p:spPr>
            <a:xfrm>
              <a:off x="7424116" y="1598847"/>
              <a:ext cx="234355" cy="2312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ko-KR" altLang="en-US" sz="1400" spc="-15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84F48A17-C40D-5DC0-BF85-D5B0CA138BD5}"/>
                </a:ext>
              </a:extLst>
            </p:cNvPr>
            <p:cNvSpPr txBox="1"/>
            <p:nvPr/>
          </p:nvSpPr>
          <p:spPr>
            <a:xfrm>
              <a:off x="7394543" y="1579667"/>
              <a:ext cx="266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>
                  <a:solidFill>
                    <a:schemeClr val="bg1"/>
                  </a:solidFill>
                </a:rPr>
                <a:t>1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5" name="그룹 174">
            <a:extLst>
              <a:ext uri="{FF2B5EF4-FFF2-40B4-BE49-F238E27FC236}">
                <a16:creationId xmlns:a16="http://schemas.microsoft.com/office/drawing/2014/main" id="{DA479937-D1FF-2F1B-4A7C-DFF7330F34D1}"/>
              </a:ext>
            </a:extLst>
          </p:cNvPr>
          <p:cNvGrpSpPr/>
          <p:nvPr/>
        </p:nvGrpSpPr>
        <p:grpSpPr>
          <a:xfrm>
            <a:off x="338980" y="2853192"/>
            <a:ext cx="266420" cy="307777"/>
            <a:chOff x="7394543" y="1579667"/>
            <a:chExt cx="266420" cy="307777"/>
          </a:xfrm>
        </p:grpSpPr>
        <p:sp>
          <p:nvSpPr>
            <p:cNvPr id="176" name="타원 175">
              <a:extLst>
                <a:ext uri="{FF2B5EF4-FFF2-40B4-BE49-F238E27FC236}">
                  <a16:creationId xmlns:a16="http://schemas.microsoft.com/office/drawing/2014/main" id="{2DACB580-9ECE-9580-EA0E-14D4CD30BFC6}"/>
                </a:ext>
              </a:extLst>
            </p:cNvPr>
            <p:cNvSpPr/>
            <p:nvPr/>
          </p:nvSpPr>
          <p:spPr>
            <a:xfrm>
              <a:off x="7424116" y="1598847"/>
              <a:ext cx="234355" cy="2312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ko-KR" altLang="en-US" sz="1400" spc="-15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193E3C93-A07C-5478-7037-7BDDA9AD302F}"/>
                </a:ext>
              </a:extLst>
            </p:cNvPr>
            <p:cNvSpPr txBox="1"/>
            <p:nvPr/>
          </p:nvSpPr>
          <p:spPr>
            <a:xfrm>
              <a:off x="7394543" y="1579667"/>
              <a:ext cx="266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>
                  <a:solidFill>
                    <a:schemeClr val="bg1"/>
                  </a:solidFill>
                </a:rPr>
                <a:t>2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8" name="그룹 177">
            <a:extLst>
              <a:ext uri="{FF2B5EF4-FFF2-40B4-BE49-F238E27FC236}">
                <a16:creationId xmlns:a16="http://schemas.microsoft.com/office/drawing/2014/main" id="{7871F0CF-F5B5-AD08-740D-00F374B3A58D}"/>
              </a:ext>
            </a:extLst>
          </p:cNvPr>
          <p:cNvGrpSpPr/>
          <p:nvPr/>
        </p:nvGrpSpPr>
        <p:grpSpPr>
          <a:xfrm>
            <a:off x="2971107" y="4610752"/>
            <a:ext cx="266420" cy="307777"/>
            <a:chOff x="7394543" y="1579667"/>
            <a:chExt cx="266420" cy="307777"/>
          </a:xfrm>
        </p:grpSpPr>
        <p:sp>
          <p:nvSpPr>
            <p:cNvPr id="179" name="타원 178">
              <a:extLst>
                <a:ext uri="{FF2B5EF4-FFF2-40B4-BE49-F238E27FC236}">
                  <a16:creationId xmlns:a16="http://schemas.microsoft.com/office/drawing/2014/main" id="{3011E2F3-FA53-F7D9-164D-DA3EB318401B}"/>
                </a:ext>
              </a:extLst>
            </p:cNvPr>
            <p:cNvSpPr/>
            <p:nvPr/>
          </p:nvSpPr>
          <p:spPr>
            <a:xfrm>
              <a:off x="7424116" y="1598847"/>
              <a:ext cx="234355" cy="2312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ko-KR" altLang="en-US" sz="1400" spc="-15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2DE4FE50-4705-3073-360E-5AAD5813AE94}"/>
                </a:ext>
              </a:extLst>
            </p:cNvPr>
            <p:cNvSpPr txBox="1"/>
            <p:nvPr/>
          </p:nvSpPr>
          <p:spPr>
            <a:xfrm>
              <a:off x="7394543" y="1579667"/>
              <a:ext cx="266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>
                  <a:solidFill>
                    <a:schemeClr val="bg1"/>
                  </a:solidFill>
                </a:rPr>
                <a:t>5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1" name="그룹 180">
            <a:extLst>
              <a:ext uri="{FF2B5EF4-FFF2-40B4-BE49-F238E27FC236}">
                <a16:creationId xmlns:a16="http://schemas.microsoft.com/office/drawing/2014/main" id="{A6729645-9432-D827-1145-B3445CBA2693}"/>
              </a:ext>
            </a:extLst>
          </p:cNvPr>
          <p:cNvGrpSpPr/>
          <p:nvPr/>
        </p:nvGrpSpPr>
        <p:grpSpPr>
          <a:xfrm>
            <a:off x="6392180" y="6038497"/>
            <a:ext cx="705449" cy="386099"/>
            <a:chOff x="7768438" y="4189735"/>
            <a:chExt cx="705449" cy="386099"/>
          </a:xfrm>
        </p:grpSpPr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B4ED1E26-8CE0-D3E3-F921-DAD49E910701}"/>
                </a:ext>
              </a:extLst>
            </p:cNvPr>
            <p:cNvSpPr txBox="1"/>
            <p:nvPr/>
          </p:nvSpPr>
          <p:spPr>
            <a:xfrm>
              <a:off x="7768438" y="4189735"/>
              <a:ext cx="4603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ko-KR" altLang="en-US" dirty="0"/>
                <a:t>승점</a:t>
              </a:r>
            </a:p>
          </p:txBody>
        </p:sp>
        <p:sp>
          <p:nvSpPr>
            <p:cNvPr id="183" name="사각형: 둥근 모서리 182">
              <a:extLst>
                <a:ext uri="{FF2B5EF4-FFF2-40B4-BE49-F238E27FC236}">
                  <a16:creationId xmlns:a16="http://schemas.microsoft.com/office/drawing/2014/main" id="{69CD3C55-6FB4-88DC-0FD0-24893A0B413D}"/>
                </a:ext>
              </a:extLst>
            </p:cNvPr>
            <p:cNvSpPr/>
            <p:nvPr/>
          </p:nvSpPr>
          <p:spPr>
            <a:xfrm>
              <a:off x="7848131" y="4228842"/>
              <a:ext cx="625756" cy="346992"/>
            </a:xfrm>
            <a:prstGeom prst="roundRect">
              <a:avLst/>
            </a:prstGeom>
            <a:solidFill>
              <a:srgbClr val="D1D1D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D6260538-54CE-3B18-7096-7180D943ABA1}"/>
                </a:ext>
              </a:extLst>
            </p:cNvPr>
            <p:cNvSpPr txBox="1"/>
            <p:nvPr/>
          </p:nvSpPr>
          <p:spPr>
            <a:xfrm>
              <a:off x="7939534" y="4252970"/>
              <a:ext cx="4603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spc="-15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저장</a:t>
              </a:r>
              <a:endParaRPr lang="ko-KR" altLang="en-US" sz="1400" spc="-15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grpSp>
        <p:nvGrpSpPr>
          <p:cNvPr id="185" name="그룹 184">
            <a:extLst>
              <a:ext uri="{FF2B5EF4-FFF2-40B4-BE49-F238E27FC236}">
                <a16:creationId xmlns:a16="http://schemas.microsoft.com/office/drawing/2014/main" id="{2343F5E8-DF95-11F8-EDD2-22B9B25C5452}"/>
              </a:ext>
            </a:extLst>
          </p:cNvPr>
          <p:cNvGrpSpPr/>
          <p:nvPr/>
        </p:nvGrpSpPr>
        <p:grpSpPr>
          <a:xfrm>
            <a:off x="6358035" y="5968867"/>
            <a:ext cx="266420" cy="307777"/>
            <a:chOff x="7394543" y="1579667"/>
            <a:chExt cx="266420" cy="307777"/>
          </a:xfrm>
        </p:grpSpPr>
        <p:sp>
          <p:nvSpPr>
            <p:cNvPr id="186" name="타원 185">
              <a:extLst>
                <a:ext uri="{FF2B5EF4-FFF2-40B4-BE49-F238E27FC236}">
                  <a16:creationId xmlns:a16="http://schemas.microsoft.com/office/drawing/2014/main" id="{BBC10268-8F64-5A14-64CF-16BC74881E1E}"/>
                </a:ext>
              </a:extLst>
            </p:cNvPr>
            <p:cNvSpPr/>
            <p:nvPr/>
          </p:nvSpPr>
          <p:spPr>
            <a:xfrm>
              <a:off x="7424116" y="1598847"/>
              <a:ext cx="234355" cy="2312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ko-KR" altLang="en-US" sz="1400" spc="-15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C3E333AC-34F8-79F8-73A5-3060F85A12B2}"/>
                </a:ext>
              </a:extLst>
            </p:cNvPr>
            <p:cNvSpPr txBox="1"/>
            <p:nvPr/>
          </p:nvSpPr>
          <p:spPr>
            <a:xfrm>
              <a:off x="7394543" y="1579667"/>
              <a:ext cx="266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>
                  <a:solidFill>
                    <a:schemeClr val="bg1"/>
                  </a:solidFill>
                </a:rPr>
                <a:t>6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8" name="그룹 187">
            <a:extLst>
              <a:ext uri="{FF2B5EF4-FFF2-40B4-BE49-F238E27FC236}">
                <a16:creationId xmlns:a16="http://schemas.microsoft.com/office/drawing/2014/main" id="{5CE7AB89-C056-FFF3-400C-6BA85F2EE1CC}"/>
              </a:ext>
            </a:extLst>
          </p:cNvPr>
          <p:cNvGrpSpPr/>
          <p:nvPr/>
        </p:nvGrpSpPr>
        <p:grpSpPr>
          <a:xfrm>
            <a:off x="5176859" y="3576797"/>
            <a:ext cx="266420" cy="307777"/>
            <a:chOff x="7394543" y="1579667"/>
            <a:chExt cx="266420" cy="307777"/>
          </a:xfrm>
        </p:grpSpPr>
        <p:sp>
          <p:nvSpPr>
            <p:cNvPr id="189" name="타원 188">
              <a:extLst>
                <a:ext uri="{FF2B5EF4-FFF2-40B4-BE49-F238E27FC236}">
                  <a16:creationId xmlns:a16="http://schemas.microsoft.com/office/drawing/2014/main" id="{2E3C2123-8DA3-73A7-D568-47205F5752BB}"/>
                </a:ext>
              </a:extLst>
            </p:cNvPr>
            <p:cNvSpPr/>
            <p:nvPr/>
          </p:nvSpPr>
          <p:spPr>
            <a:xfrm>
              <a:off x="7424116" y="1598847"/>
              <a:ext cx="234355" cy="2312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ko-KR" altLang="en-US" sz="1400" spc="-15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75313023-0709-6A8B-8637-9D14A385BFF3}"/>
                </a:ext>
              </a:extLst>
            </p:cNvPr>
            <p:cNvSpPr txBox="1"/>
            <p:nvPr/>
          </p:nvSpPr>
          <p:spPr>
            <a:xfrm>
              <a:off x="7394543" y="1579667"/>
              <a:ext cx="266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>
                  <a:solidFill>
                    <a:schemeClr val="bg1"/>
                  </a:solidFill>
                </a:rPr>
                <a:t>4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91" name="TextBox 190">
            <a:extLst>
              <a:ext uri="{FF2B5EF4-FFF2-40B4-BE49-F238E27FC236}">
                <a16:creationId xmlns:a16="http://schemas.microsoft.com/office/drawing/2014/main" id="{D1534A1A-2A9C-149B-B4D8-E6C59AF4E228}"/>
              </a:ext>
            </a:extLst>
          </p:cNvPr>
          <p:cNvSpPr txBox="1"/>
          <p:nvPr/>
        </p:nvSpPr>
        <p:spPr>
          <a:xfrm>
            <a:off x="593271" y="6085766"/>
            <a:ext cx="9060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영상 업로드</a:t>
            </a:r>
          </a:p>
        </p:txBody>
      </p:sp>
      <p:pic>
        <p:nvPicPr>
          <p:cNvPr id="192" name="그림 191" descr="블랙, 어둠이(가) 표시된 사진&#10;&#10;자동 생성된 설명">
            <a:extLst>
              <a:ext uri="{FF2B5EF4-FFF2-40B4-BE49-F238E27FC236}">
                <a16:creationId xmlns:a16="http://schemas.microsoft.com/office/drawing/2014/main" id="{850A82EE-FFF2-B732-827E-858825785E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9477" y="6107143"/>
            <a:ext cx="239131" cy="239131"/>
          </a:xfrm>
          <a:prstGeom prst="rect">
            <a:avLst/>
          </a:prstGeom>
        </p:spPr>
      </p:pic>
      <p:sp>
        <p:nvSpPr>
          <p:cNvPr id="193" name="사각형: 둥근 모서리 192">
            <a:extLst>
              <a:ext uri="{FF2B5EF4-FFF2-40B4-BE49-F238E27FC236}">
                <a16:creationId xmlns:a16="http://schemas.microsoft.com/office/drawing/2014/main" id="{7C3F8C6D-8AAE-A1E0-4CFD-F0C7906BCE82}"/>
              </a:ext>
            </a:extLst>
          </p:cNvPr>
          <p:cNvSpPr/>
          <p:nvPr/>
        </p:nvSpPr>
        <p:spPr>
          <a:xfrm>
            <a:off x="1502343" y="6099628"/>
            <a:ext cx="3517130" cy="235671"/>
          </a:xfrm>
          <a:prstGeom prst="round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DD76B958-2FB3-4463-4B22-6AA7D248260D}"/>
              </a:ext>
            </a:extLst>
          </p:cNvPr>
          <p:cNvSpPr txBox="1"/>
          <p:nvPr/>
        </p:nvSpPr>
        <p:spPr>
          <a:xfrm>
            <a:off x="1518737" y="6084410"/>
            <a:ext cx="18483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en-US" altLang="ko-KR" dirty="0"/>
              <a:t>240528 FCA VS FCB.mp4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0619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880C5A2-6783-F079-D7BA-F78E764B2493}"/>
              </a:ext>
            </a:extLst>
          </p:cNvPr>
          <p:cNvSpPr txBox="1"/>
          <p:nvPr/>
        </p:nvSpPr>
        <p:spPr>
          <a:xfrm>
            <a:off x="5335453" y="3198167"/>
            <a:ext cx="12490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메인 </a:t>
            </a:r>
            <a:r>
              <a:rPr lang="ko-KR" altLang="en-US" sz="2400" spc="-15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화면</a:t>
            </a:r>
          </a:p>
        </p:txBody>
      </p:sp>
    </p:spTree>
    <p:extLst>
      <p:ext uri="{BB962C8B-B14F-4D97-AF65-F5344CB8AC3E}">
        <p14:creationId xmlns:p14="http://schemas.microsoft.com/office/powerpoint/2010/main" val="272592004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90853202-EC51-75E7-E3DE-B6051E6D765D}"/>
              </a:ext>
            </a:extLst>
          </p:cNvPr>
          <p:cNvSpPr/>
          <p:nvPr/>
        </p:nvSpPr>
        <p:spPr>
          <a:xfrm>
            <a:off x="2410080" y="3668031"/>
            <a:ext cx="1152111" cy="263547"/>
          </a:xfrm>
          <a:prstGeom prst="round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58DD9C3-2C45-97C5-250B-67C05B1BDD3B}"/>
              </a:ext>
            </a:extLst>
          </p:cNvPr>
          <p:cNvSpPr/>
          <p:nvPr/>
        </p:nvSpPr>
        <p:spPr>
          <a:xfrm>
            <a:off x="246788" y="1375319"/>
            <a:ext cx="8820048" cy="529875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ED726A7B-E15C-F901-F37D-AB0BD92EF4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6086083"/>
              </p:ext>
            </p:extLst>
          </p:nvPr>
        </p:nvGraphicFramePr>
        <p:xfrm>
          <a:off x="270164" y="183921"/>
          <a:ext cx="11668991" cy="10422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00598">
                  <a:extLst>
                    <a:ext uri="{9D8B030D-6E8A-4147-A177-3AD203B41FA5}">
                      <a16:colId xmlns:a16="http://schemas.microsoft.com/office/drawing/2014/main" val="606125545"/>
                    </a:ext>
                  </a:extLst>
                </a:gridCol>
                <a:gridCol w="10168393">
                  <a:extLst>
                    <a:ext uri="{9D8B030D-6E8A-4147-A177-3AD203B41FA5}">
                      <a16:colId xmlns:a16="http://schemas.microsoft.com/office/drawing/2014/main" val="3285815456"/>
                    </a:ext>
                  </a:extLst>
                </a:gridCol>
              </a:tblGrid>
              <a:tr h="34740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400" kern="1200" spc="-150" dirty="0" err="1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화면명</a:t>
                      </a:r>
                      <a:endParaRPr lang="ko-KR" altLang="en-US" sz="14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FA TEAM &gt; My Team &gt;  </a:t>
                      </a:r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팀 관리 </a:t>
                      </a:r>
                      <a:r>
                        <a:rPr lang="en-US" altLang="ko-KR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&gt; </a:t>
                      </a:r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경기 리포트 </a:t>
                      </a:r>
                      <a:r>
                        <a:rPr lang="en-US" altLang="ko-KR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&gt; </a:t>
                      </a:r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경기 추가</a:t>
                      </a:r>
                      <a:r>
                        <a:rPr lang="en-US" altLang="ko-KR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(2)</a:t>
                      </a:r>
                      <a:endParaRPr lang="ko-KR" altLang="en-US" sz="14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3594915"/>
                  </a:ext>
                </a:extLst>
              </a:tr>
              <a:tr h="34740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참고 요구사항 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4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2421481"/>
                  </a:ext>
                </a:extLst>
              </a:tr>
              <a:tr h="34740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비고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작성자 </a:t>
                      </a:r>
                      <a:r>
                        <a:rPr lang="en-US" altLang="ko-KR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: </a:t>
                      </a:r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임경란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5619919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A6FC1EA2-BDDF-021B-07E8-ED2E0C676913}"/>
              </a:ext>
            </a:extLst>
          </p:cNvPr>
          <p:cNvSpPr/>
          <p:nvPr/>
        </p:nvSpPr>
        <p:spPr>
          <a:xfrm>
            <a:off x="510072" y="1485898"/>
            <a:ext cx="1059873" cy="4572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spc="-150" dirty="0">
                <a:solidFill>
                  <a:schemeClr val="tx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Football Agora</a:t>
            </a:r>
            <a:endParaRPr lang="ko-KR" altLang="en-US" sz="1400" spc="-150" dirty="0">
              <a:solidFill>
                <a:schemeClr val="tx1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18BD2D-889B-2F7E-42A5-49039F5811A7}"/>
              </a:ext>
            </a:extLst>
          </p:cNvPr>
          <p:cNvSpPr txBox="1"/>
          <p:nvPr/>
        </p:nvSpPr>
        <p:spPr>
          <a:xfrm>
            <a:off x="12676908" y="790544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글씨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12BB03-AEF1-72AF-323D-7D624AF45076}"/>
              </a:ext>
            </a:extLst>
          </p:cNvPr>
          <p:cNvSpPr txBox="1"/>
          <p:nvPr/>
        </p:nvSpPr>
        <p:spPr>
          <a:xfrm>
            <a:off x="12676908" y="1098321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ko-KR" altLang="en-US" dirty="0"/>
              <a:t>글씨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01FDCD-A357-4B5E-3D8B-45472AE8620A}"/>
              </a:ext>
            </a:extLst>
          </p:cNvPr>
          <p:cNvSpPr txBox="1"/>
          <p:nvPr/>
        </p:nvSpPr>
        <p:spPr>
          <a:xfrm>
            <a:off x="7841819" y="1569025"/>
            <a:ext cx="7360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ko-KR" altLang="en-US" dirty="0"/>
              <a:t>홍길동님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C683111-0692-F1D8-9434-EAC2E86CA5A6}"/>
              </a:ext>
            </a:extLst>
          </p:cNvPr>
          <p:cNvGrpSpPr/>
          <p:nvPr/>
        </p:nvGrpSpPr>
        <p:grpSpPr>
          <a:xfrm>
            <a:off x="8517537" y="1519556"/>
            <a:ext cx="326367" cy="326367"/>
            <a:chOff x="12487836" y="2521850"/>
            <a:chExt cx="381000" cy="381000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C7491F62-99B2-BAAA-757E-3C49EC62C1CD}"/>
                </a:ext>
              </a:extLst>
            </p:cNvPr>
            <p:cNvSpPr/>
            <p:nvPr/>
          </p:nvSpPr>
          <p:spPr>
            <a:xfrm>
              <a:off x="12487836" y="2521850"/>
              <a:ext cx="381000" cy="381000"/>
            </a:xfrm>
            <a:prstGeom prst="ellipse">
              <a:avLst/>
            </a:prstGeom>
            <a:solidFill>
              <a:srgbClr val="D1D1D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" name="그림 15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D2B1D37C-CC6B-2AB5-72B7-9FA1664E73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543698" y="2579140"/>
              <a:ext cx="266420" cy="266420"/>
            </a:xfrm>
            <a:prstGeom prst="rect">
              <a:avLst/>
            </a:prstGeom>
          </p:spPr>
        </p:pic>
      </p:grpSp>
      <p:sp>
        <p:nvSpPr>
          <p:cNvPr id="107" name="TextBox 106">
            <a:extLst>
              <a:ext uri="{FF2B5EF4-FFF2-40B4-BE49-F238E27FC236}">
                <a16:creationId xmlns:a16="http://schemas.microsoft.com/office/drawing/2014/main" id="{B65B8C98-4CB9-6532-8A93-61B82EA7D627}"/>
              </a:ext>
            </a:extLst>
          </p:cNvPr>
          <p:cNvSpPr txBox="1"/>
          <p:nvPr/>
        </p:nvSpPr>
        <p:spPr>
          <a:xfrm>
            <a:off x="1415590" y="4200104"/>
            <a:ext cx="768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경기 결과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CDB54AF-1765-81D6-6902-AA54718A28CC}"/>
              </a:ext>
            </a:extLst>
          </p:cNvPr>
          <p:cNvSpPr txBox="1"/>
          <p:nvPr/>
        </p:nvSpPr>
        <p:spPr>
          <a:xfrm>
            <a:off x="3407008" y="4321406"/>
            <a:ext cx="7601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en-US" altLang="ko-KR" dirty="0"/>
              <a:t>TEAM_A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0293313-C9B6-8AD3-7A90-1C50243294F0}"/>
              </a:ext>
            </a:extLst>
          </p:cNvPr>
          <p:cNvSpPr txBox="1"/>
          <p:nvPr/>
        </p:nvSpPr>
        <p:spPr>
          <a:xfrm>
            <a:off x="6572911" y="4322882"/>
            <a:ext cx="7601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en-US" altLang="ko-KR" dirty="0"/>
              <a:t>TEAM_B</a:t>
            </a:r>
            <a:endParaRPr lang="ko-KR" altLang="en-US" dirty="0"/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7984839E-293F-1993-A8CA-475C149454FB}"/>
              </a:ext>
            </a:extLst>
          </p:cNvPr>
          <p:cNvGrpSpPr/>
          <p:nvPr/>
        </p:nvGrpSpPr>
        <p:grpSpPr>
          <a:xfrm>
            <a:off x="4811216" y="4326176"/>
            <a:ext cx="1116544" cy="309432"/>
            <a:chOff x="3857598" y="3602280"/>
            <a:chExt cx="1116544" cy="309432"/>
          </a:xfrm>
        </p:grpSpPr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39C4BB90-9AF1-3E21-34F4-83F0F68E5035}"/>
                </a:ext>
              </a:extLst>
            </p:cNvPr>
            <p:cNvSpPr/>
            <p:nvPr/>
          </p:nvSpPr>
          <p:spPr>
            <a:xfrm>
              <a:off x="3857598" y="3602280"/>
              <a:ext cx="1116544" cy="268082"/>
            </a:xfrm>
            <a:prstGeom prst="roundRect">
              <a:avLst/>
            </a:prstGeom>
            <a:solidFill>
              <a:srgbClr val="D1D1D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77FA288-8D14-7B58-077B-81B1E4D234D4}"/>
                </a:ext>
              </a:extLst>
            </p:cNvPr>
            <p:cNvSpPr txBox="1"/>
            <p:nvPr/>
          </p:nvSpPr>
          <p:spPr>
            <a:xfrm>
              <a:off x="4172375" y="3603935"/>
              <a:ext cx="5132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spc="-150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7 :   7</a:t>
              </a:r>
              <a:endParaRPr lang="ko-KR" altLang="en-US" sz="1400" spc="-15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CE757246-4560-30F9-5E81-28D3FD6E80AC}"/>
              </a:ext>
            </a:extLst>
          </p:cNvPr>
          <p:cNvCxnSpPr>
            <a:cxnSpLocks/>
          </p:cNvCxnSpPr>
          <p:nvPr/>
        </p:nvCxnSpPr>
        <p:spPr>
          <a:xfrm>
            <a:off x="2557555" y="5117202"/>
            <a:ext cx="5536358" cy="0"/>
          </a:xfrm>
          <a:prstGeom prst="line">
            <a:avLst/>
          </a:prstGeom>
          <a:ln>
            <a:solidFill>
              <a:srgbClr val="D1D1D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D104B65C-34D5-5F4C-F499-57B87E314CE2}"/>
              </a:ext>
            </a:extLst>
          </p:cNvPr>
          <p:cNvSpPr txBox="1"/>
          <p:nvPr/>
        </p:nvSpPr>
        <p:spPr>
          <a:xfrm>
            <a:off x="2565964" y="5208005"/>
            <a:ext cx="7601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en-US" altLang="ko-KR" dirty="0"/>
              <a:t>TEAM_A</a:t>
            </a:r>
            <a:endParaRPr lang="ko-KR" alt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DF9C050-2377-E380-F3AA-DFFF69B872A8}"/>
              </a:ext>
            </a:extLst>
          </p:cNvPr>
          <p:cNvSpPr txBox="1"/>
          <p:nvPr/>
        </p:nvSpPr>
        <p:spPr>
          <a:xfrm>
            <a:off x="2568541" y="5529374"/>
            <a:ext cx="7601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en-US" altLang="ko-KR" dirty="0"/>
              <a:t>TEAM_B</a:t>
            </a:r>
            <a:endParaRPr lang="ko-KR" altLang="en-US" dirty="0"/>
          </a:p>
        </p:txBody>
      </p: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8EB65EFA-8144-8FBF-1B45-0F6D6DD7EA76}"/>
              </a:ext>
            </a:extLst>
          </p:cNvPr>
          <p:cNvGrpSpPr/>
          <p:nvPr/>
        </p:nvGrpSpPr>
        <p:grpSpPr>
          <a:xfrm>
            <a:off x="3520660" y="4809425"/>
            <a:ext cx="278260" cy="1027726"/>
            <a:chOff x="3667466" y="4213137"/>
            <a:chExt cx="278260" cy="1027726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4CFE02C-413A-6F07-89D1-182E5E0CB96C}"/>
                </a:ext>
              </a:extLst>
            </p:cNvPr>
            <p:cNvSpPr txBox="1"/>
            <p:nvPr/>
          </p:nvSpPr>
          <p:spPr>
            <a:xfrm>
              <a:off x="3679306" y="4213137"/>
              <a:ext cx="266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74DBB24-2428-0BAE-D051-AD2B237D081D}"/>
                </a:ext>
              </a:extLst>
            </p:cNvPr>
            <p:cNvSpPr txBox="1"/>
            <p:nvPr/>
          </p:nvSpPr>
          <p:spPr>
            <a:xfrm>
              <a:off x="3679306" y="4599237"/>
              <a:ext cx="266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F6433B1B-5754-B743-A277-0F6BB2C06928}"/>
                </a:ext>
              </a:extLst>
            </p:cNvPr>
            <p:cNvSpPr txBox="1"/>
            <p:nvPr/>
          </p:nvSpPr>
          <p:spPr>
            <a:xfrm>
              <a:off x="3667466" y="4933086"/>
              <a:ext cx="266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/>
                <a:t>2</a:t>
              </a:r>
              <a:endParaRPr lang="ko-KR" altLang="en-US" dirty="0"/>
            </a:p>
          </p:txBody>
        </p: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F2DAEDB3-2F39-AB82-54A3-0A2384C2DFEC}"/>
              </a:ext>
            </a:extLst>
          </p:cNvPr>
          <p:cNvSpPr txBox="1"/>
          <p:nvPr/>
        </p:nvSpPr>
        <p:spPr>
          <a:xfrm>
            <a:off x="3990895" y="4809425"/>
            <a:ext cx="266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98F32F5-7BCB-BAB7-3DBA-C4827A5C3AE9}"/>
              </a:ext>
            </a:extLst>
          </p:cNvPr>
          <p:cNvSpPr txBox="1"/>
          <p:nvPr/>
        </p:nvSpPr>
        <p:spPr>
          <a:xfrm>
            <a:off x="3990895" y="5195525"/>
            <a:ext cx="266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A76F3AF-2C5C-1601-B0A8-0723F4812B41}"/>
              </a:ext>
            </a:extLst>
          </p:cNvPr>
          <p:cNvSpPr txBox="1"/>
          <p:nvPr/>
        </p:nvSpPr>
        <p:spPr>
          <a:xfrm>
            <a:off x="3979055" y="5529374"/>
            <a:ext cx="266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110913C7-6989-6FDC-F346-E26DEB428045}"/>
              </a:ext>
            </a:extLst>
          </p:cNvPr>
          <p:cNvSpPr txBox="1"/>
          <p:nvPr/>
        </p:nvSpPr>
        <p:spPr>
          <a:xfrm>
            <a:off x="4449290" y="4809425"/>
            <a:ext cx="266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B24EAB08-E957-679C-A44A-026F21F65109}"/>
              </a:ext>
            </a:extLst>
          </p:cNvPr>
          <p:cNvSpPr txBox="1"/>
          <p:nvPr/>
        </p:nvSpPr>
        <p:spPr>
          <a:xfrm>
            <a:off x="4449290" y="5195525"/>
            <a:ext cx="266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323041B-C827-9060-2AF6-3CA96EEC71DE}"/>
              </a:ext>
            </a:extLst>
          </p:cNvPr>
          <p:cNvSpPr txBox="1"/>
          <p:nvPr/>
        </p:nvSpPr>
        <p:spPr>
          <a:xfrm>
            <a:off x="4437450" y="5529374"/>
            <a:ext cx="266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35E54FE2-A2F2-B0EA-7566-87A14FE31331}"/>
              </a:ext>
            </a:extLst>
          </p:cNvPr>
          <p:cNvSpPr txBox="1"/>
          <p:nvPr/>
        </p:nvSpPr>
        <p:spPr>
          <a:xfrm>
            <a:off x="4907685" y="4809425"/>
            <a:ext cx="266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CB35958-560A-4A53-375F-FD9EB9385370}"/>
              </a:ext>
            </a:extLst>
          </p:cNvPr>
          <p:cNvSpPr txBox="1"/>
          <p:nvPr/>
        </p:nvSpPr>
        <p:spPr>
          <a:xfrm>
            <a:off x="4907685" y="5195525"/>
            <a:ext cx="266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F3E61021-F114-D87D-0358-2914EBE0110E}"/>
              </a:ext>
            </a:extLst>
          </p:cNvPr>
          <p:cNvSpPr txBox="1"/>
          <p:nvPr/>
        </p:nvSpPr>
        <p:spPr>
          <a:xfrm>
            <a:off x="4895845" y="5529374"/>
            <a:ext cx="266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1A26A3A-EB4D-4F73-B868-B713E234C47A}"/>
              </a:ext>
            </a:extLst>
          </p:cNvPr>
          <p:cNvSpPr txBox="1"/>
          <p:nvPr/>
        </p:nvSpPr>
        <p:spPr>
          <a:xfrm>
            <a:off x="5366080" y="4809425"/>
            <a:ext cx="266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6ABDB3FE-4D0F-9401-AF0B-C0AF9E50CC5B}"/>
              </a:ext>
            </a:extLst>
          </p:cNvPr>
          <p:cNvSpPr txBox="1"/>
          <p:nvPr/>
        </p:nvSpPr>
        <p:spPr>
          <a:xfrm>
            <a:off x="5366080" y="5195525"/>
            <a:ext cx="266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5A2CB8F8-4060-422E-9BB6-95418C11F21C}"/>
              </a:ext>
            </a:extLst>
          </p:cNvPr>
          <p:cNvSpPr txBox="1"/>
          <p:nvPr/>
        </p:nvSpPr>
        <p:spPr>
          <a:xfrm>
            <a:off x="5354240" y="5529374"/>
            <a:ext cx="266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84662C6-71F9-1A8A-22BE-F83459B327D4}"/>
              </a:ext>
            </a:extLst>
          </p:cNvPr>
          <p:cNvSpPr txBox="1"/>
          <p:nvPr/>
        </p:nvSpPr>
        <p:spPr>
          <a:xfrm>
            <a:off x="5824475" y="4809425"/>
            <a:ext cx="3225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ko-KR" altLang="en-US" dirty="0"/>
              <a:t>승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1B6D845E-BC8D-828A-2A87-C98AFFA10CAC}"/>
              </a:ext>
            </a:extLst>
          </p:cNvPr>
          <p:cNvSpPr txBox="1"/>
          <p:nvPr/>
        </p:nvSpPr>
        <p:spPr>
          <a:xfrm>
            <a:off x="5824475" y="5195525"/>
            <a:ext cx="266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E294F9D0-40DD-9976-2E8F-8494E66CEE03}"/>
              </a:ext>
            </a:extLst>
          </p:cNvPr>
          <p:cNvSpPr txBox="1"/>
          <p:nvPr/>
        </p:nvSpPr>
        <p:spPr>
          <a:xfrm>
            <a:off x="5812635" y="5529374"/>
            <a:ext cx="266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030A06C1-77FC-0169-E9EA-D36472D5418A}"/>
              </a:ext>
            </a:extLst>
          </p:cNvPr>
          <p:cNvSpPr txBox="1"/>
          <p:nvPr/>
        </p:nvSpPr>
        <p:spPr>
          <a:xfrm>
            <a:off x="6282870" y="4809425"/>
            <a:ext cx="3225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ko-KR" altLang="en-US" dirty="0"/>
              <a:t>무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9F08F1A7-8533-8DC1-7B40-CBE53D983C2E}"/>
              </a:ext>
            </a:extLst>
          </p:cNvPr>
          <p:cNvSpPr txBox="1"/>
          <p:nvPr/>
        </p:nvSpPr>
        <p:spPr>
          <a:xfrm>
            <a:off x="6282870" y="5195525"/>
            <a:ext cx="266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76335900-B956-F4A6-7838-06DFE6445ABC}"/>
              </a:ext>
            </a:extLst>
          </p:cNvPr>
          <p:cNvSpPr txBox="1"/>
          <p:nvPr/>
        </p:nvSpPr>
        <p:spPr>
          <a:xfrm>
            <a:off x="6271030" y="5529374"/>
            <a:ext cx="266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562AC274-7B71-BE60-884C-C61EEFDDB951}"/>
              </a:ext>
            </a:extLst>
          </p:cNvPr>
          <p:cNvSpPr txBox="1"/>
          <p:nvPr/>
        </p:nvSpPr>
        <p:spPr>
          <a:xfrm>
            <a:off x="6741265" y="4809425"/>
            <a:ext cx="3225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ko-KR" altLang="en-US" dirty="0"/>
              <a:t>패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517EBAD7-B320-0B73-19BB-4DDD98E7292B}"/>
              </a:ext>
            </a:extLst>
          </p:cNvPr>
          <p:cNvSpPr txBox="1"/>
          <p:nvPr/>
        </p:nvSpPr>
        <p:spPr>
          <a:xfrm>
            <a:off x="6781720" y="5202303"/>
            <a:ext cx="266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E816DFA8-83A7-5A21-D8E2-F22E2C592FB1}"/>
              </a:ext>
            </a:extLst>
          </p:cNvPr>
          <p:cNvSpPr txBox="1"/>
          <p:nvPr/>
        </p:nvSpPr>
        <p:spPr>
          <a:xfrm>
            <a:off x="6769880" y="5536152"/>
            <a:ext cx="266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0DF393A3-93A7-0278-F1FE-BE4358787AA9}"/>
              </a:ext>
            </a:extLst>
          </p:cNvPr>
          <p:cNvSpPr txBox="1"/>
          <p:nvPr/>
        </p:nvSpPr>
        <p:spPr>
          <a:xfrm>
            <a:off x="7199657" y="4809425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ko-KR" altLang="en-US" dirty="0"/>
              <a:t>득실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3D7759E-CB63-3ABC-D08B-D0BA4CE034EA}"/>
              </a:ext>
            </a:extLst>
          </p:cNvPr>
          <p:cNvSpPr txBox="1"/>
          <p:nvPr/>
        </p:nvSpPr>
        <p:spPr>
          <a:xfrm>
            <a:off x="7292410" y="5195525"/>
            <a:ext cx="3497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en-US" altLang="ko-KR" dirty="0"/>
              <a:t>-1</a:t>
            </a:r>
            <a:endParaRPr lang="ko-KR" altLang="en-US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C4DE7B71-9B1C-74FE-8AB9-8440B76B6368}"/>
              </a:ext>
            </a:extLst>
          </p:cNvPr>
          <p:cNvSpPr txBox="1"/>
          <p:nvPr/>
        </p:nvSpPr>
        <p:spPr>
          <a:xfrm>
            <a:off x="7280570" y="5529374"/>
            <a:ext cx="3529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en-US" altLang="ko-KR" dirty="0"/>
              <a:t>+1</a:t>
            </a:r>
            <a:endParaRPr lang="ko-KR" altLang="en-US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C4FFE3E4-4573-90E7-A7EF-4C4BA480B1DE}"/>
              </a:ext>
            </a:extLst>
          </p:cNvPr>
          <p:cNvSpPr txBox="1"/>
          <p:nvPr/>
        </p:nvSpPr>
        <p:spPr>
          <a:xfrm>
            <a:off x="7775702" y="4809425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ko-KR" altLang="en-US" dirty="0"/>
              <a:t>승점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A1FBE734-EDB1-E76D-B8EE-828F4C83A017}"/>
              </a:ext>
            </a:extLst>
          </p:cNvPr>
          <p:cNvSpPr txBox="1"/>
          <p:nvPr/>
        </p:nvSpPr>
        <p:spPr>
          <a:xfrm>
            <a:off x="7855395" y="5195525"/>
            <a:ext cx="266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0C7E0905-A77F-7854-4FF3-30FDD8EF8251}"/>
              </a:ext>
            </a:extLst>
          </p:cNvPr>
          <p:cNvSpPr txBox="1"/>
          <p:nvPr/>
        </p:nvSpPr>
        <p:spPr>
          <a:xfrm>
            <a:off x="7843555" y="5529374"/>
            <a:ext cx="266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95C8E235-F881-945D-5E2D-465F00200044}"/>
              </a:ext>
            </a:extLst>
          </p:cNvPr>
          <p:cNvSpPr txBox="1"/>
          <p:nvPr/>
        </p:nvSpPr>
        <p:spPr>
          <a:xfrm>
            <a:off x="2391851" y="3666722"/>
            <a:ext cx="12153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en-US" altLang="ko-KR" dirty="0"/>
              <a:t>5</a:t>
            </a:r>
            <a:r>
              <a:rPr lang="ko-KR" altLang="en-US" dirty="0"/>
              <a:t>월 </a:t>
            </a:r>
            <a:r>
              <a:rPr lang="en-US" altLang="ko-KR" dirty="0"/>
              <a:t>27</a:t>
            </a:r>
            <a:r>
              <a:rPr lang="ko-KR" altLang="en-US" dirty="0"/>
              <a:t>일 월요일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2" name="이등변 삼각형 31">
            <a:extLst>
              <a:ext uri="{FF2B5EF4-FFF2-40B4-BE49-F238E27FC236}">
                <a16:creationId xmlns:a16="http://schemas.microsoft.com/office/drawing/2014/main" id="{4A0FFA8F-46DE-68BD-5A26-6CF9C54D07EE}"/>
              </a:ext>
            </a:extLst>
          </p:cNvPr>
          <p:cNvSpPr/>
          <p:nvPr/>
        </p:nvSpPr>
        <p:spPr>
          <a:xfrm flipV="1">
            <a:off x="3677490" y="3713656"/>
            <a:ext cx="165370" cy="142560"/>
          </a:xfrm>
          <a:prstGeom prst="triangle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E96BFF2-D4B5-3302-BA65-381D5552667D}"/>
              </a:ext>
            </a:extLst>
          </p:cNvPr>
          <p:cNvSpPr txBox="1"/>
          <p:nvPr/>
        </p:nvSpPr>
        <p:spPr>
          <a:xfrm>
            <a:off x="2296258" y="2076691"/>
            <a:ext cx="9060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ko-KR" altLang="en-US" dirty="0" err="1"/>
              <a:t>풋살장</a:t>
            </a:r>
            <a:r>
              <a:rPr lang="ko-KR" altLang="en-US" dirty="0"/>
              <a:t> 예약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3D10B2C-4E41-DEEA-051B-7F0E68804F9D}"/>
              </a:ext>
            </a:extLst>
          </p:cNvPr>
          <p:cNvSpPr txBox="1"/>
          <p:nvPr/>
        </p:nvSpPr>
        <p:spPr>
          <a:xfrm>
            <a:off x="4482889" y="2076690"/>
            <a:ext cx="796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FA TEAM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9B02113-8174-5610-933E-328967F5CA3A}"/>
              </a:ext>
            </a:extLst>
          </p:cNvPr>
          <p:cNvSpPr txBox="1"/>
          <p:nvPr/>
        </p:nvSpPr>
        <p:spPr>
          <a:xfrm>
            <a:off x="6515120" y="2076691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Chatbot</a:t>
            </a:r>
            <a:endParaRPr lang="ko-KR" alt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E7C7EA6-3013-0333-AE37-3C1F5D428507}"/>
              </a:ext>
            </a:extLst>
          </p:cNvPr>
          <p:cNvSpPr txBox="1"/>
          <p:nvPr/>
        </p:nvSpPr>
        <p:spPr>
          <a:xfrm>
            <a:off x="1403387" y="3658981"/>
            <a:ext cx="768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경기 일자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C76C653-E9A7-0E5D-4558-5F8C173E7E76}"/>
              </a:ext>
            </a:extLst>
          </p:cNvPr>
          <p:cNvSpPr txBox="1"/>
          <p:nvPr/>
        </p:nvSpPr>
        <p:spPr>
          <a:xfrm>
            <a:off x="4379831" y="2369323"/>
            <a:ext cx="9843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Team Match</a:t>
            </a:r>
            <a:endParaRPr lang="ko-KR" alt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8A18353-4EEB-6E12-0209-80224FFA69E7}"/>
              </a:ext>
            </a:extLst>
          </p:cNvPr>
          <p:cNvSpPr txBox="1"/>
          <p:nvPr/>
        </p:nvSpPr>
        <p:spPr>
          <a:xfrm>
            <a:off x="3277287" y="2369323"/>
            <a:ext cx="8993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Team Story</a:t>
            </a:r>
            <a:endParaRPr lang="ko-KR" alt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91F0FEA-495B-DF12-4ED1-F77384EED198}"/>
              </a:ext>
            </a:extLst>
          </p:cNvPr>
          <p:cNvSpPr txBox="1"/>
          <p:nvPr/>
        </p:nvSpPr>
        <p:spPr>
          <a:xfrm>
            <a:off x="5567334" y="2369323"/>
            <a:ext cx="7876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solidFill>
                  <a:schemeClr val="accent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My Team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6A98E7-3531-BC19-3CEF-8F68867183DC}"/>
              </a:ext>
            </a:extLst>
          </p:cNvPr>
          <p:cNvSpPr txBox="1"/>
          <p:nvPr/>
        </p:nvSpPr>
        <p:spPr>
          <a:xfrm>
            <a:off x="5274881" y="2630466"/>
            <a:ext cx="6303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팀</a:t>
            </a:r>
            <a:r>
              <a:rPr lang="en-US" altLang="ko-KR" sz="1400" spc="-15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altLang="en-US" sz="1400" spc="-15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관리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D60E90-56EA-BCA7-7566-D9224B08FD68}"/>
              </a:ext>
            </a:extLst>
          </p:cNvPr>
          <p:cNvSpPr txBox="1"/>
          <p:nvPr/>
        </p:nvSpPr>
        <p:spPr>
          <a:xfrm>
            <a:off x="5984484" y="2627336"/>
            <a:ext cx="9380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ko-KR" altLang="en-US" dirty="0"/>
              <a:t>팀원 간 채팅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91FCECA-E2DE-CB06-8BF6-6E069EC2DCF0}"/>
              </a:ext>
            </a:extLst>
          </p:cNvPr>
          <p:cNvSpPr/>
          <p:nvPr/>
        </p:nvSpPr>
        <p:spPr>
          <a:xfrm>
            <a:off x="2364618" y="3239532"/>
            <a:ext cx="983190" cy="288349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6F0EFC3-7D73-099E-1858-56934ECDCA97}"/>
              </a:ext>
            </a:extLst>
          </p:cNvPr>
          <p:cNvSpPr/>
          <p:nvPr/>
        </p:nvSpPr>
        <p:spPr>
          <a:xfrm>
            <a:off x="1433762" y="3242371"/>
            <a:ext cx="657669" cy="288349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37F09B-0F0E-8BDE-A0DD-68F040894F14}"/>
              </a:ext>
            </a:extLst>
          </p:cNvPr>
          <p:cNvSpPr txBox="1"/>
          <p:nvPr/>
        </p:nvSpPr>
        <p:spPr>
          <a:xfrm>
            <a:off x="1392830" y="2915168"/>
            <a:ext cx="7601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-15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TEAM_A</a:t>
            </a:r>
            <a:endParaRPr lang="ko-KR" altLang="en-US" sz="1400" spc="-15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146DBF8-7922-B936-A08B-A42A2459A48A}"/>
              </a:ext>
            </a:extLst>
          </p:cNvPr>
          <p:cNvSpPr txBox="1"/>
          <p:nvPr/>
        </p:nvSpPr>
        <p:spPr>
          <a:xfrm>
            <a:off x="1447445" y="3246588"/>
            <a:ext cx="6303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ko-KR" altLang="en-US" dirty="0"/>
              <a:t>팀 소개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EA04208-1877-9D4F-7608-3E745C03551F}"/>
              </a:ext>
            </a:extLst>
          </p:cNvPr>
          <p:cNvSpPr txBox="1"/>
          <p:nvPr/>
        </p:nvSpPr>
        <p:spPr>
          <a:xfrm>
            <a:off x="2391851" y="3237470"/>
            <a:ext cx="9060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ko-KR" altLang="en-US" dirty="0"/>
              <a:t>경기 리포트</a:t>
            </a: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9399081-5D1E-9FF1-F73B-521768848233}"/>
              </a:ext>
            </a:extLst>
          </p:cNvPr>
          <p:cNvGrpSpPr/>
          <p:nvPr/>
        </p:nvGrpSpPr>
        <p:grpSpPr>
          <a:xfrm>
            <a:off x="7391312" y="3623801"/>
            <a:ext cx="928165" cy="307777"/>
            <a:chOff x="7391312" y="3709103"/>
            <a:chExt cx="928165" cy="307777"/>
          </a:xfrm>
        </p:grpSpPr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9AA20732-581A-0A1E-2C9D-FC673458104A}"/>
                </a:ext>
              </a:extLst>
            </p:cNvPr>
            <p:cNvSpPr/>
            <p:nvPr/>
          </p:nvSpPr>
          <p:spPr>
            <a:xfrm>
              <a:off x="7391312" y="3709104"/>
              <a:ext cx="928165" cy="294223"/>
            </a:xfrm>
            <a:prstGeom prst="roundRect">
              <a:avLst/>
            </a:prstGeom>
            <a:solidFill>
              <a:srgbClr val="D1D1D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28C66B5-E2A1-3238-8E05-FDB6D9B55377}"/>
                </a:ext>
              </a:extLst>
            </p:cNvPr>
            <p:cNvSpPr txBox="1"/>
            <p:nvPr/>
          </p:nvSpPr>
          <p:spPr>
            <a:xfrm>
              <a:off x="7399020" y="3709103"/>
              <a:ext cx="8867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spc="-150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+ </a:t>
              </a:r>
              <a:r>
                <a:rPr lang="ko-KR" altLang="en-US" sz="1400" spc="-150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경기 추가</a:t>
              </a:r>
            </a:p>
          </p:txBody>
        </p:sp>
      </p:grp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B69E066-91AB-D164-01DA-23F3948B1EA9}"/>
              </a:ext>
            </a:extLst>
          </p:cNvPr>
          <p:cNvSpPr/>
          <p:nvPr/>
        </p:nvSpPr>
        <p:spPr>
          <a:xfrm>
            <a:off x="398835" y="2976207"/>
            <a:ext cx="6848060" cy="3583508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6F1E427-95FD-D436-8AA8-D85E14CDF62B}"/>
              </a:ext>
            </a:extLst>
          </p:cNvPr>
          <p:cNvSpPr/>
          <p:nvPr/>
        </p:nvSpPr>
        <p:spPr>
          <a:xfrm>
            <a:off x="472190" y="3065649"/>
            <a:ext cx="6703497" cy="341205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4FF408F-AA39-F279-5E9F-23BE704460A2}"/>
              </a:ext>
            </a:extLst>
          </p:cNvPr>
          <p:cNvSpPr txBox="1"/>
          <p:nvPr/>
        </p:nvSpPr>
        <p:spPr>
          <a:xfrm>
            <a:off x="593272" y="3195838"/>
            <a:ext cx="768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경기 일정</a:t>
            </a:r>
          </a:p>
        </p:txBody>
      </p:sp>
      <p:grpSp>
        <p:nvGrpSpPr>
          <p:cNvPr id="162" name="그룹 161">
            <a:extLst>
              <a:ext uri="{FF2B5EF4-FFF2-40B4-BE49-F238E27FC236}">
                <a16:creationId xmlns:a16="http://schemas.microsoft.com/office/drawing/2014/main" id="{A0D34C00-F267-C0DE-5CFF-29EB624F9889}"/>
              </a:ext>
            </a:extLst>
          </p:cNvPr>
          <p:cNvGrpSpPr/>
          <p:nvPr/>
        </p:nvGrpSpPr>
        <p:grpSpPr>
          <a:xfrm>
            <a:off x="1526431" y="3193269"/>
            <a:ext cx="2047583" cy="307777"/>
            <a:chOff x="1526431" y="3193269"/>
            <a:chExt cx="2047583" cy="307777"/>
          </a:xfrm>
        </p:grpSpPr>
        <p:sp>
          <p:nvSpPr>
            <p:cNvPr id="43" name="이등변 삼각형 42">
              <a:extLst>
                <a:ext uri="{FF2B5EF4-FFF2-40B4-BE49-F238E27FC236}">
                  <a16:creationId xmlns:a16="http://schemas.microsoft.com/office/drawing/2014/main" id="{E8F7367C-D1FE-1DFE-6149-4C96E4F589A6}"/>
                </a:ext>
              </a:extLst>
            </p:cNvPr>
            <p:cNvSpPr/>
            <p:nvPr/>
          </p:nvSpPr>
          <p:spPr>
            <a:xfrm flipV="1">
              <a:off x="3408644" y="3261798"/>
              <a:ext cx="165370" cy="142560"/>
            </a:xfrm>
            <a:prstGeom prst="triangle">
              <a:avLst/>
            </a:prstGeom>
            <a:solidFill>
              <a:srgbClr val="D1D1D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13ECD4B2-5FF6-D6B4-2220-077740BECBD9}"/>
                </a:ext>
              </a:extLst>
            </p:cNvPr>
            <p:cNvSpPr/>
            <p:nvPr/>
          </p:nvSpPr>
          <p:spPr>
            <a:xfrm>
              <a:off x="1526431" y="3201538"/>
              <a:ext cx="1746875" cy="272360"/>
            </a:xfrm>
            <a:prstGeom prst="roundRect">
              <a:avLst/>
            </a:prstGeom>
            <a:solidFill>
              <a:srgbClr val="D1D1D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0CF2D39-82B0-5ED4-FC2B-B87B6D5E9748}"/>
                </a:ext>
              </a:extLst>
            </p:cNvPr>
            <p:cNvSpPr txBox="1"/>
            <p:nvPr/>
          </p:nvSpPr>
          <p:spPr>
            <a:xfrm>
              <a:off x="1643317" y="3193269"/>
              <a:ext cx="12153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/>
                <a:t>5</a:t>
              </a:r>
              <a:r>
                <a:rPr lang="ko-KR" altLang="en-US" dirty="0"/>
                <a:t>월 </a:t>
              </a:r>
              <a:r>
                <a:rPr lang="en-US" altLang="ko-KR" dirty="0"/>
                <a:t>27</a:t>
              </a:r>
              <a:r>
                <a:rPr lang="ko-KR" altLang="en-US" dirty="0"/>
                <a:t>일 월요일</a:t>
              </a:r>
              <a:r>
                <a:rPr lang="en-US" altLang="ko-KR" dirty="0"/>
                <a:t> </a:t>
              </a:r>
              <a:endParaRPr lang="ko-KR" altLang="en-US" dirty="0"/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A5AF6B9B-DCAF-5271-6CC9-B61CD45FD0ED}"/>
              </a:ext>
            </a:extLst>
          </p:cNvPr>
          <p:cNvSpPr txBox="1"/>
          <p:nvPr/>
        </p:nvSpPr>
        <p:spPr>
          <a:xfrm>
            <a:off x="593271" y="3611498"/>
            <a:ext cx="768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참여 멤버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85EF4C5-4233-F5E9-FEDA-35A8C58F12E6}"/>
              </a:ext>
            </a:extLst>
          </p:cNvPr>
          <p:cNvSpPr txBox="1"/>
          <p:nvPr/>
        </p:nvSpPr>
        <p:spPr>
          <a:xfrm>
            <a:off x="582652" y="4613128"/>
            <a:ext cx="768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경기 결과</a:t>
            </a:r>
            <a:endParaRPr lang="ko-KR" altLang="en-US" sz="1400" spc="-15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grpSp>
        <p:nvGrpSpPr>
          <p:cNvPr id="167" name="그룹 166">
            <a:extLst>
              <a:ext uri="{FF2B5EF4-FFF2-40B4-BE49-F238E27FC236}">
                <a16:creationId xmlns:a16="http://schemas.microsoft.com/office/drawing/2014/main" id="{A2904FEC-00C7-4A88-9EE9-31C6D31F5211}"/>
              </a:ext>
            </a:extLst>
          </p:cNvPr>
          <p:cNvGrpSpPr/>
          <p:nvPr/>
        </p:nvGrpSpPr>
        <p:grpSpPr>
          <a:xfrm>
            <a:off x="1422214" y="4893539"/>
            <a:ext cx="3486670" cy="313630"/>
            <a:chOff x="1422214" y="4893539"/>
            <a:chExt cx="3486670" cy="313630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3E55254-72BC-59D1-8087-2BD99C698C17}"/>
                </a:ext>
              </a:extLst>
            </p:cNvPr>
            <p:cNvSpPr txBox="1"/>
            <p:nvPr/>
          </p:nvSpPr>
          <p:spPr>
            <a:xfrm>
              <a:off x="1422214" y="4898192"/>
              <a:ext cx="5421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/>
                <a:t>2</a:t>
              </a:r>
              <a:r>
                <a:rPr lang="ko-KR" altLang="en-US" dirty="0"/>
                <a:t>쿼터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D6185F0-049A-D8D9-9D5D-9DD71F5A54A0}"/>
                </a:ext>
              </a:extLst>
            </p:cNvPr>
            <p:cNvSpPr txBox="1"/>
            <p:nvPr/>
          </p:nvSpPr>
          <p:spPr>
            <a:xfrm>
              <a:off x="2159588" y="4896620"/>
              <a:ext cx="7922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/>
                <a:t>TEAM _A</a:t>
              </a:r>
              <a:endParaRPr lang="ko-KR" altLang="en-US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E5F34AC2-2268-215A-9181-B398557D74B0}"/>
                </a:ext>
              </a:extLst>
            </p:cNvPr>
            <p:cNvSpPr txBox="1"/>
            <p:nvPr/>
          </p:nvSpPr>
          <p:spPr>
            <a:xfrm>
              <a:off x="4116679" y="4899392"/>
              <a:ext cx="7922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/>
                <a:t>TEAM _B</a:t>
              </a:r>
              <a:endParaRPr lang="ko-KR" altLang="en-US" dirty="0"/>
            </a:p>
          </p:txBody>
        </p:sp>
        <p:sp>
          <p:nvSpPr>
            <p:cNvPr id="61" name="사각형: 둥근 모서리 60">
              <a:extLst>
                <a:ext uri="{FF2B5EF4-FFF2-40B4-BE49-F238E27FC236}">
                  <a16:creationId xmlns:a16="http://schemas.microsoft.com/office/drawing/2014/main" id="{A8ED5ABB-0F4E-EFE3-071C-DDBBF3664E84}"/>
                </a:ext>
              </a:extLst>
            </p:cNvPr>
            <p:cNvSpPr/>
            <p:nvPr/>
          </p:nvSpPr>
          <p:spPr>
            <a:xfrm>
              <a:off x="3055616" y="4911865"/>
              <a:ext cx="943903" cy="237810"/>
            </a:xfrm>
            <a:prstGeom prst="roundRect">
              <a:avLst>
                <a:gd name="adj" fmla="val 28590"/>
              </a:avLst>
            </a:prstGeom>
            <a:solidFill>
              <a:srgbClr val="D1D1D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E14ACF13-8913-D64F-B696-101785D4999D}"/>
                </a:ext>
              </a:extLst>
            </p:cNvPr>
            <p:cNvSpPr txBox="1"/>
            <p:nvPr/>
          </p:nvSpPr>
          <p:spPr>
            <a:xfrm>
              <a:off x="3285230" y="4893539"/>
              <a:ext cx="4491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spc="-150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3 : 5</a:t>
              </a:r>
              <a:endParaRPr lang="ko-KR" altLang="en-US" sz="1400" spc="-15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2C47FF01-590D-2AF8-7E38-19A1664D2001}"/>
              </a:ext>
            </a:extLst>
          </p:cNvPr>
          <p:cNvGrpSpPr/>
          <p:nvPr/>
        </p:nvGrpSpPr>
        <p:grpSpPr>
          <a:xfrm>
            <a:off x="1534001" y="3622253"/>
            <a:ext cx="2858629" cy="837816"/>
            <a:chOff x="12653710" y="4749051"/>
            <a:chExt cx="2858629" cy="837816"/>
          </a:xfrm>
        </p:grpSpPr>
        <p:sp>
          <p:nvSpPr>
            <p:cNvPr id="81" name="이등변 삼각형 80">
              <a:extLst>
                <a:ext uri="{FF2B5EF4-FFF2-40B4-BE49-F238E27FC236}">
                  <a16:creationId xmlns:a16="http://schemas.microsoft.com/office/drawing/2014/main" id="{8A17FD60-4B88-4A6B-CA0A-DC3D952B00A8}"/>
                </a:ext>
              </a:extLst>
            </p:cNvPr>
            <p:cNvSpPr/>
            <p:nvPr/>
          </p:nvSpPr>
          <p:spPr>
            <a:xfrm flipV="1">
              <a:off x="13051873" y="5155396"/>
              <a:ext cx="103183" cy="88951"/>
            </a:xfrm>
            <a:prstGeom prst="triangle">
              <a:avLst/>
            </a:prstGeom>
            <a:solidFill>
              <a:srgbClr val="D1D1D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9D5CBC31-8DDC-904E-A8D4-488244C879E5}"/>
                </a:ext>
              </a:extLst>
            </p:cNvPr>
            <p:cNvSpPr/>
            <p:nvPr/>
          </p:nvSpPr>
          <p:spPr>
            <a:xfrm>
              <a:off x="12653712" y="4749051"/>
              <a:ext cx="2858627" cy="829286"/>
            </a:xfrm>
            <a:prstGeom prst="rect">
              <a:avLst/>
            </a:prstGeom>
            <a:noFill/>
            <a:ln>
              <a:solidFill>
                <a:srgbClr val="D1D1D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3" name="직선 연결선 82">
              <a:extLst>
                <a:ext uri="{FF2B5EF4-FFF2-40B4-BE49-F238E27FC236}">
                  <a16:creationId xmlns:a16="http://schemas.microsoft.com/office/drawing/2014/main" id="{53E6869D-049B-CAED-81DE-354710A59CF1}"/>
                </a:ext>
              </a:extLst>
            </p:cNvPr>
            <p:cNvCxnSpPr>
              <a:cxnSpLocks/>
              <a:stCxn id="82" idx="0"/>
              <a:endCxn id="82" idx="2"/>
            </p:cNvCxnSpPr>
            <p:nvPr/>
          </p:nvCxnSpPr>
          <p:spPr>
            <a:xfrm>
              <a:off x="14083026" y="4749051"/>
              <a:ext cx="0" cy="829286"/>
            </a:xfrm>
            <a:prstGeom prst="line">
              <a:avLst/>
            </a:prstGeom>
            <a:ln>
              <a:solidFill>
                <a:srgbClr val="D1D1D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AD7202B4-54C4-2D3A-A723-C756DA92BDCC}"/>
                </a:ext>
              </a:extLst>
            </p:cNvPr>
            <p:cNvSpPr/>
            <p:nvPr/>
          </p:nvSpPr>
          <p:spPr>
            <a:xfrm>
              <a:off x="13927500" y="4995142"/>
              <a:ext cx="311049" cy="311049"/>
            </a:xfrm>
            <a:prstGeom prst="ellipse">
              <a:avLst/>
            </a:prstGeom>
            <a:noFill/>
            <a:ln>
              <a:solidFill>
                <a:srgbClr val="D1D1D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E74EAF8C-B9A3-37E7-5114-90100EC0847B}"/>
                </a:ext>
              </a:extLst>
            </p:cNvPr>
            <p:cNvSpPr/>
            <p:nvPr/>
          </p:nvSpPr>
          <p:spPr>
            <a:xfrm>
              <a:off x="15317783" y="4987238"/>
              <a:ext cx="194554" cy="350978"/>
            </a:xfrm>
            <a:prstGeom prst="rect">
              <a:avLst/>
            </a:prstGeom>
            <a:noFill/>
            <a:ln>
              <a:solidFill>
                <a:srgbClr val="D1D1D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8EA3C3B7-AC48-046B-56C1-298A99CDF895}"/>
                </a:ext>
              </a:extLst>
            </p:cNvPr>
            <p:cNvSpPr/>
            <p:nvPr/>
          </p:nvSpPr>
          <p:spPr>
            <a:xfrm>
              <a:off x="12653710" y="5006966"/>
              <a:ext cx="194554" cy="350978"/>
            </a:xfrm>
            <a:prstGeom prst="rect">
              <a:avLst/>
            </a:prstGeom>
            <a:noFill/>
            <a:ln>
              <a:solidFill>
                <a:srgbClr val="D1D1D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22504F6A-1AC2-4A18-CADB-924D0C47CFE5}"/>
                </a:ext>
              </a:extLst>
            </p:cNvPr>
            <p:cNvSpPr txBox="1"/>
            <p:nvPr/>
          </p:nvSpPr>
          <p:spPr>
            <a:xfrm>
              <a:off x="12734588" y="5075342"/>
              <a:ext cx="37061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ko-KR" altLang="en-US" sz="1000" dirty="0"/>
                <a:t>선택</a:t>
              </a:r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850623F2-3CE8-9902-B209-8C6F11AD5433}"/>
                </a:ext>
              </a:extLst>
            </p:cNvPr>
            <p:cNvSpPr/>
            <p:nvPr/>
          </p:nvSpPr>
          <p:spPr>
            <a:xfrm>
              <a:off x="12691244" y="5119696"/>
              <a:ext cx="118291" cy="11829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타원 91">
              <a:extLst>
                <a:ext uri="{FF2B5EF4-FFF2-40B4-BE49-F238E27FC236}">
                  <a16:creationId xmlns:a16="http://schemas.microsoft.com/office/drawing/2014/main" id="{0B0BD920-F3C1-8AC2-2BC9-7D0E0E3B5FC0}"/>
                </a:ext>
              </a:extLst>
            </p:cNvPr>
            <p:cNvSpPr/>
            <p:nvPr/>
          </p:nvSpPr>
          <p:spPr>
            <a:xfrm>
              <a:off x="13329276" y="4817656"/>
              <a:ext cx="118291" cy="11829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74522217-49B1-4FCE-2CC6-3148B5561853}"/>
                </a:ext>
              </a:extLst>
            </p:cNvPr>
            <p:cNvSpPr/>
            <p:nvPr/>
          </p:nvSpPr>
          <p:spPr>
            <a:xfrm>
              <a:off x="13329276" y="5097987"/>
              <a:ext cx="118291" cy="11829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타원 99">
              <a:extLst>
                <a:ext uri="{FF2B5EF4-FFF2-40B4-BE49-F238E27FC236}">
                  <a16:creationId xmlns:a16="http://schemas.microsoft.com/office/drawing/2014/main" id="{0CC4AAB1-7AC0-5A9A-0357-D32EDB555E43}"/>
                </a:ext>
              </a:extLst>
            </p:cNvPr>
            <p:cNvSpPr/>
            <p:nvPr/>
          </p:nvSpPr>
          <p:spPr>
            <a:xfrm>
              <a:off x="13329276" y="5378317"/>
              <a:ext cx="118291" cy="11829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이등변 삼각형 103">
              <a:extLst>
                <a:ext uri="{FF2B5EF4-FFF2-40B4-BE49-F238E27FC236}">
                  <a16:creationId xmlns:a16="http://schemas.microsoft.com/office/drawing/2014/main" id="{A8C8B461-EC2B-6FFA-89CC-6A4CB90934D1}"/>
                </a:ext>
              </a:extLst>
            </p:cNvPr>
            <p:cNvSpPr/>
            <p:nvPr/>
          </p:nvSpPr>
          <p:spPr>
            <a:xfrm flipV="1">
              <a:off x="13699232" y="4840867"/>
              <a:ext cx="103183" cy="88951"/>
            </a:xfrm>
            <a:prstGeom prst="triangle">
              <a:avLst/>
            </a:prstGeom>
            <a:solidFill>
              <a:srgbClr val="D1D1D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23EA8E86-A0FA-2459-B663-D55F18CF15C2}"/>
                </a:ext>
              </a:extLst>
            </p:cNvPr>
            <p:cNvSpPr txBox="1"/>
            <p:nvPr/>
          </p:nvSpPr>
          <p:spPr>
            <a:xfrm>
              <a:off x="13380210" y="4778990"/>
              <a:ext cx="37061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ko-KR" altLang="en-US" sz="1000" dirty="0"/>
                <a:t>선택</a:t>
              </a:r>
            </a:p>
          </p:txBody>
        </p:sp>
        <p:sp>
          <p:nvSpPr>
            <p:cNvPr id="113" name="이등변 삼각형 112">
              <a:extLst>
                <a:ext uri="{FF2B5EF4-FFF2-40B4-BE49-F238E27FC236}">
                  <a16:creationId xmlns:a16="http://schemas.microsoft.com/office/drawing/2014/main" id="{394D8C84-6DEC-D01C-0AED-71B5DE28FF42}"/>
                </a:ext>
              </a:extLst>
            </p:cNvPr>
            <p:cNvSpPr/>
            <p:nvPr/>
          </p:nvSpPr>
          <p:spPr>
            <a:xfrm flipV="1">
              <a:off x="13698127" y="5131636"/>
              <a:ext cx="103183" cy="88951"/>
            </a:xfrm>
            <a:prstGeom prst="triangle">
              <a:avLst/>
            </a:prstGeom>
            <a:solidFill>
              <a:srgbClr val="D1D1D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0AF2A52E-17BE-3CF7-A5CD-78B729110CF4}"/>
                </a:ext>
              </a:extLst>
            </p:cNvPr>
            <p:cNvSpPr txBox="1"/>
            <p:nvPr/>
          </p:nvSpPr>
          <p:spPr>
            <a:xfrm>
              <a:off x="13377335" y="5058234"/>
              <a:ext cx="37061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ko-KR" altLang="en-US" sz="1000" dirty="0"/>
                <a:t>선택</a:t>
              </a:r>
            </a:p>
          </p:txBody>
        </p:sp>
        <p:sp>
          <p:nvSpPr>
            <p:cNvPr id="122" name="이등변 삼각형 121">
              <a:extLst>
                <a:ext uri="{FF2B5EF4-FFF2-40B4-BE49-F238E27FC236}">
                  <a16:creationId xmlns:a16="http://schemas.microsoft.com/office/drawing/2014/main" id="{351A2119-7BE6-FB7F-C304-BE44F52EB5A4}"/>
                </a:ext>
              </a:extLst>
            </p:cNvPr>
            <p:cNvSpPr/>
            <p:nvPr/>
          </p:nvSpPr>
          <p:spPr>
            <a:xfrm flipV="1">
              <a:off x="13698971" y="5392208"/>
              <a:ext cx="103183" cy="88951"/>
            </a:xfrm>
            <a:prstGeom prst="triangle">
              <a:avLst/>
            </a:prstGeom>
            <a:solidFill>
              <a:srgbClr val="D1D1D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DA4DCF94-B696-A98D-BA12-746686C93F7F}"/>
                </a:ext>
              </a:extLst>
            </p:cNvPr>
            <p:cNvSpPr txBox="1"/>
            <p:nvPr/>
          </p:nvSpPr>
          <p:spPr>
            <a:xfrm>
              <a:off x="13380208" y="5332116"/>
              <a:ext cx="37061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ko-KR" altLang="en-US" sz="1000" dirty="0"/>
                <a:t>선택</a:t>
              </a:r>
            </a:p>
          </p:txBody>
        </p:sp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478BE613-7568-E7AD-C19E-AC155DD0584B}"/>
                </a:ext>
              </a:extLst>
            </p:cNvPr>
            <p:cNvSpPr/>
            <p:nvPr/>
          </p:nvSpPr>
          <p:spPr>
            <a:xfrm>
              <a:off x="14034903" y="4817656"/>
              <a:ext cx="118291" cy="11829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A5242505-8343-4BD8-6CC8-C1F11599396E}"/>
                </a:ext>
              </a:extLst>
            </p:cNvPr>
            <p:cNvSpPr/>
            <p:nvPr/>
          </p:nvSpPr>
          <p:spPr>
            <a:xfrm>
              <a:off x="14034903" y="5097987"/>
              <a:ext cx="118291" cy="11829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9FF8A1C2-39D6-8F73-2877-5DEEADEF7305}"/>
                </a:ext>
              </a:extLst>
            </p:cNvPr>
            <p:cNvSpPr/>
            <p:nvPr/>
          </p:nvSpPr>
          <p:spPr>
            <a:xfrm>
              <a:off x="14034903" y="5378317"/>
              <a:ext cx="118291" cy="11829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이등변 삼각형 129">
              <a:extLst>
                <a:ext uri="{FF2B5EF4-FFF2-40B4-BE49-F238E27FC236}">
                  <a16:creationId xmlns:a16="http://schemas.microsoft.com/office/drawing/2014/main" id="{C6202264-97C8-B68F-8256-AA5F68C68D62}"/>
                </a:ext>
              </a:extLst>
            </p:cNvPr>
            <p:cNvSpPr/>
            <p:nvPr/>
          </p:nvSpPr>
          <p:spPr>
            <a:xfrm flipV="1">
              <a:off x="14404859" y="4840867"/>
              <a:ext cx="103183" cy="88951"/>
            </a:xfrm>
            <a:prstGeom prst="triangle">
              <a:avLst/>
            </a:prstGeom>
            <a:solidFill>
              <a:srgbClr val="D1D1D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8642875B-9031-39D9-8CFE-D75A5A26F208}"/>
                </a:ext>
              </a:extLst>
            </p:cNvPr>
            <p:cNvSpPr txBox="1"/>
            <p:nvPr/>
          </p:nvSpPr>
          <p:spPr>
            <a:xfrm>
              <a:off x="14085837" y="4778990"/>
              <a:ext cx="37061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ko-KR" altLang="en-US" sz="1000" dirty="0"/>
                <a:t>선택</a:t>
              </a:r>
            </a:p>
          </p:txBody>
        </p:sp>
        <p:sp>
          <p:nvSpPr>
            <p:cNvPr id="133" name="이등변 삼각형 132">
              <a:extLst>
                <a:ext uri="{FF2B5EF4-FFF2-40B4-BE49-F238E27FC236}">
                  <a16:creationId xmlns:a16="http://schemas.microsoft.com/office/drawing/2014/main" id="{95009CFF-FB93-4092-3B70-A8E962B63CB3}"/>
                </a:ext>
              </a:extLst>
            </p:cNvPr>
            <p:cNvSpPr/>
            <p:nvPr/>
          </p:nvSpPr>
          <p:spPr>
            <a:xfrm flipV="1">
              <a:off x="14403754" y="5131636"/>
              <a:ext cx="103183" cy="88951"/>
            </a:xfrm>
            <a:prstGeom prst="triangle">
              <a:avLst/>
            </a:prstGeom>
            <a:solidFill>
              <a:srgbClr val="D1D1D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BED9C997-91E0-D8A3-E70C-BE60AEA43F6D}"/>
                </a:ext>
              </a:extLst>
            </p:cNvPr>
            <p:cNvSpPr txBox="1"/>
            <p:nvPr/>
          </p:nvSpPr>
          <p:spPr>
            <a:xfrm>
              <a:off x="14082962" y="5058234"/>
              <a:ext cx="37061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ko-KR" altLang="en-US" sz="1000" dirty="0"/>
                <a:t>선택</a:t>
              </a:r>
            </a:p>
          </p:txBody>
        </p:sp>
        <p:sp>
          <p:nvSpPr>
            <p:cNvPr id="135" name="이등변 삼각형 134">
              <a:extLst>
                <a:ext uri="{FF2B5EF4-FFF2-40B4-BE49-F238E27FC236}">
                  <a16:creationId xmlns:a16="http://schemas.microsoft.com/office/drawing/2014/main" id="{54DDCAB2-7405-876E-FA97-9AFDD9D5184E}"/>
                </a:ext>
              </a:extLst>
            </p:cNvPr>
            <p:cNvSpPr/>
            <p:nvPr/>
          </p:nvSpPr>
          <p:spPr>
            <a:xfrm flipV="1">
              <a:off x="14404598" y="5392208"/>
              <a:ext cx="103183" cy="88951"/>
            </a:xfrm>
            <a:prstGeom prst="triangle">
              <a:avLst/>
            </a:prstGeom>
            <a:solidFill>
              <a:srgbClr val="D1D1D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6800D41F-921C-6ADB-E1F6-1060B3C19861}"/>
                </a:ext>
              </a:extLst>
            </p:cNvPr>
            <p:cNvSpPr txBox="1"/>
            <p:nvPr/>
          </p:nvSpPr>
          <p:spPr>
            <a:xfrm>
              <a:off x="14085835" y="5332116"/>
              <a:ext cx="37061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ko-KR" altLang="en-US" sz="1000" dirty="0"/>
                <a:t>선택</a:t>
              </a:r>
            </a:p>
          </p:txBody>
        </p:sp>
        <p:sp>
          <p:nvSpPr>
            <p:cNvPr id="137" name="타원 136">
              <a:extLst>
                <a:ext uri="{FF2B5EF4-FFF2-40B4-BE49-F238E27FC236}">
                  <a16:creationId xmlns:a16="http://schemas.microsoft.com/office/drawing/2014/main" id="{258AAD8A-A93F-FD5B-93B5-EECB23E9E1F3}"/>
                </a:ext>
              </a:extLst>
            </p:cNvPr>
            <p:cNvSpPr/>
            <p:nvPr/>
          </p:nvSpPr>
          <p:spPr>
            <a:xfrm>
              <a:off x="14746466" y="4826186"/>
              <a:ext cx="118291" cy="11829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타원 137">
              <a:extLst>
                <a:ext uri="{FF2B5EF4-FFF2-40B4-BE49-F238E27FC236}">
                  <a16:creationId xmlns:a16="http://schemas.microsoft.com/office/drawing/2014/main" id="{3902D796-B5F6-35A1-2FF4-C6545C9EE996}"/>
                </a:ext>
              </a:extLst>
            </p:cNvPr>
            <p:cNvSpPr/>
            <p:nvPr/>
          </p:nvSpPr>
          <p:spPr>
            <a:xfrm>
              <a:off x="14746466" y="5106517"/>
              <a:ext cx="118291" cy="11829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타원 138">
              <a:extLst>
                <a:ext uri="{FF2B5EF4-FFF2-40B4-BE49-F238E27FC236}">
                  <a16:creationId xmlns:a16="http://schemas.microsoft.com/office/drawing/2014/main" id="{BB58DBA3-94FA-E046-9078-A2FC3AE09946}"/>
                </a:ext>
              </a:extLst>
            </p:cNvPr>
            <p:cNvSpPr/>
            <p:nvPr/>
          </p:nvSpPr>
          <p:spPr>
            <a:xfrm>
              <a:off x="14746466" y="5386847"/>
              <a:ext cx="118291" cy="11829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이등변 삼각형 139">
              <a:extLst>
                <a:ext uri="{FF2B5EF4-FFF2-40B4-BE49-F238E27FC236}">
                  <a16:creationId xmlns:a16="http://schemas.microsoft.com/office/drawing/2014/main" id="{9F48869E-2ACD-9935-B96E-1F5FA279857F}"/>
                </a:ext>
              </a:extLst>
            </p:cNvPr>
            <p:cNvSpPr/>
            <p:nvPr/>
          </p:nvSpPr>
          <p:spPr>
            <a:xfrm flipV="1">
              <a:off x="15116422" y="4849397"/>
              <a:ext cx="103183" cy="88951"/>
            </a:xfrm>
            <a:prstGeom prst="triangle">
              <a:avLst/>
            </a:prstGeom>
            <a:solidFill>
              <a:srgbClr val="D1D1D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78F6FEFD-FFD6-2F93-99D2-2BBAEC001960}"/>
                </a:ext>
              </a:extLst>
            </p:cNvPr>
            <p:cNvSpPr txBox="1"/>
            <p:nvPr/>
          </p:nvSpPr>
          <p:spPr>
            <a:xfrm>
              <a:off x="14797400" y="4787520"/>
              <a:ext cx="37061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ko-KR" altLang="en-US" sz="1000" dirty="0"/>
                <a:t>선택</a:t>
              </a:r>
            </a:p>
          </p:txBody>
        </p:sp>
        <p:sp>
          <p:nvSpPr>
            <p:cNvPr id="142" name="이등변 삼각형 141">
              <a:extLst>
                <a:ext uri="{FF2B5EF4-FFF2-40B4-BE49-F238E27FC236}">
                  <a16:creationId xmlns:a16="http://schemas.microsoft.com/office/drawing/2014/main" id="{59B71BBB-5F34-C21B-09F3-F921967CE410}"/>
                </a:ext>
              </a:extLst>
            </p:cNvPr>
            <p:cNvSpPr/>
            <p:nvPr/>
          </p:nvSpPr>
          <p:spPr>
            <a:xfrm flipV="1">
              <a:off x="15115317" y="5140166"/>
              <a:ext cx="103183" cy="88951"/>
            </a:xfrm>
            <a:prstGeom prst="triangle">
              <a:avLst/>
            </a:prstGeom>
            <a:solidFill>
              <a:srgbClr val="D1D1D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9812852B-83CA-AE24-C99D-93FBE7B008C3}"/>
                </a:ext>
              </a:extLst>
            </p:cNvPr>
            <p:cNvSpPr txBox="1"/>
            <p:nvPr/>
          </p:nvSpPr>
          <p:spPr>
            <a:xfrm>
              <a:off x="14794525" y="5066764"/>
              <a:ext cx="37061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ko-KR" altLang="en-US" sz="1000" dirty="0"/>
                <a:t>선택</a:t>
              </a:r>
            </a:p>
          </p:txBody>
        </p:sp>
        <p:sp>
          <p:nvSpPr>
            <p:cNvPr id="144" name="이등변 삼각형 143">
              <a:extLst>
                <a:ext uri="{FF2B5EF4-FFF2-40B4-BE49-F238E27FC236}">
                  <a16:creationId xmlns:a16="http://schemas.microsoft.com/office/drawing/2014/main" id="{D8BF7740-0107-6C99-65CC-37F9D7B86B36}"/>
                </a:ext>
              </a:extLst>
            </p:cNvPr>
            <p:cNvSpPr/>
            <p:nvPr/>
          </p:nvSpPr>
          <p:spPr>
            <a:xfrm flipV="1">
              <a:off x="15116161" y="5400738"/>
              <a:ext cx="103183" cy="88951"/>
            </a:xfrm>
            <a:prstGeom prst="triangle">
              <a:avLst/>
            </a:prstGeom>
            <a:solidFill>
              <a:srgbClr val="D1D1D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37B42A3E-7610-3161-0506-30AA70D48C47}"/>
                </a:ext>
              </a:extLst>
            </p:cNvPr>
            <p:cNvSpPr txBox="1"/>
            <p:nvPr/>
          </p:nvSpPr>
          <p:spPr>
            <a:xfrm>
              <a:off x="14797398" y="5340646"/>
              <a:ext cx="37061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ko-KR" altLang="en-US" sz="1000" dirty="0"/>
                <a:t>선택</a:t>
              </a:r>
            </a:p>
          </p:txBody>
        </p:sp>
      </p:grpSp>
      <p:grpSp>
        <p:nvGrpSpPr>
          <p:cNvPr id="166" name="그룹 165">
            <a:extLst>
              <a:ext uri="{FF2B5EF4-FFF2-40B4-BE49-F238E27FC236}">
                <a16:creationId xmlns:a16="http://schemas.microsoft.com/office/drawing/2014/main" id="{C6E1F556-0C02-C954-6A68-EC31CBBC18E6}"/>
              </a:ext>
            </a:extLst>
          </p:cNvPr>
          <p:cNvGrpSpPr/>
          <p:nvPr/>
        </p:nvGrpSpPr>
        <p:grpSpPr>
          <a:xfrm>
            <a:off x="1409716" y="4608632"/>
            <a:ext cx="3486670" cy="313473"/>
            <a:chOff x="1409716" y="4608632"/>
            <a:chExt cx="3486670" cy="313473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77AD6C7C-FEBF-91B1-B4E4-4385841B2BEE}"/>
                </a:ext>
              </a:extLst>
            </p:cNvPr>
            <p:cNvSpPr txBox="1"/>
            <p:nvPr/>
          </p:nvSpPr>
          <p:spPr>
            <a:xfrm>
              <a:off x="1409716" y="4613128"/>
              <a:ext cx="5421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/>
                <a:t>1</a:t>
              </a:r>
              <a:r>
                <a:rPr lang="ko-KR" altLang="en-US" dirty="0"/>
                <a:t>쿼터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4E750B3-74D1-161F-902D-AB0CC4DDBB14}"/>
                </a:ext>
              </a:extLst>
            </p:cNvPr>
            <p:cNvSpPr txBox="1"/>
            <p:nvPr/>
          </p:nvSpPr>
          <p:spPr>
            <a:xfrm>
              <a:off x="2147090" y="4611556"/>
              <a:ext cx="7922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/>
                <a:t>TEAM _A</a:t>
              </a:r>
              <a:endParaRPr lang="ko-KR" altLang="en-US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8FDFBA1F-1350-08BB-8120-79186EA793CB}"/>
                </a:ext>
              </a:extLst>
            </p:cNvPr>
            <p:cNvSpPr txBox="1"/>
            <p:nvPr/>
          </p:nvSpPr>
          <p:spPr>
            <a:xfrm>
              <a:off x="4104181" y="4614328"/>
              <a:ext cx="7922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/>
                <a:t>TEAM _B</a:t>
              </a:r>
              <a:endParaRPr lang="ko-KR" altLang="en-US" dirty="0"/>
            </a:p>
          </p:txBody>
        </p:sp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0AA9250A-F7CA-A7A2-EB81-3B15FD7D5449}"/>
                </a:ext>
              </a:extLst>
            </p:cNvPr>
            <p:cNvSpPr/>
            <p:nvPr/>
          </p:nvSpPr>
          <p:spPr>
            <a:xfrm>
              <a:off x="3043118" y="4626801"/>
              <a:ext cx="943903" cy="237810"/>
            </a:xfrm>
            <a:prstGeom prst="roundRect">
              <a:avLst>
                <a:gd name="adj" fmla="val 28590"/>
              </a:avLst>
            </a:prstGeom>
            <a:solidFill>
              <a:srgbClr val="D1D1D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3CF20C4A-B1EB-CE89-AFF6-1DD723B1D60B}"/>
                </a:ext>
              </a:extLst>
            </p:cNvPr>
            <p:cNvSpPr txBox="1"/>
            <p:nvPr/>
          </p:nvSpPr>
          <p:spPr>
            <a:xfrm>
              <a:off x="3272555" y="4608632"/>
              <a:ext cx="4491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spc="-150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3 : 5</a:t>
              </a:r>
              <a:endParaRPr lang="ko-KR" altLang="en-US" sz="1400" spc="-15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grpSp>
        <p:nvGrpSpPr>
          <p:cNvPr id="169" name="그룹 168">
            <a:extLst>
              <a:ext uri="{FF2B5EF4-FFF2-40B4-BE49-F238E27FC236}">
                <a16:creationId xmlns:a16="http://schemas.microsoft.com/office/drawing/2014/main" id="{8CC0B4AD-7817-5274-DE21-301C41D6E483}"/>
              </a:ext>
            </a:extLst>
          </p:cNvPr>
          <p:cNvGrpSpPr/>
          <p:nvPr/>
        </p:nvGrpSpPr>
        <p:grpSpPr>
          <a:xfrm>
            <a:off x="1419345" y="5467148"/>
            <a:ext cx="3486670" cy="323513"/>
            <a:chOff x="1419345" y="5467148"/>
            <a:chExt cx="3486670" cy="323513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00EE6DDE-C624-A920-2406-A6C2F9A30249}"/>
                </a:ext>
              </a:extLst>
            </p:cNvPr>
            <p:cNvSpPr txBox="1"/>
            <p:nvPr/>
          </p:nvSpPr>
          <p:spPr>
            <a:xfrm>
              <a:off x="1419345" y="5468720"/>
              <a:ext cx="5421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/>
                <a:t>4</a:t>
              </a:r>
              <a:r>
                <a:rPr lang="ko-KR" altLang="en-US" dirty="0"/>
                <a:t>쿼터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BAC9851E-E8D5-3958-1874-60108E57AD0A}"/>
                </a:ext>
              </a:extLst>
            </p:cNvPr>
            <p:cNvSpPr txBox="1"/>
            <p:nvPr/>
          </p:nvSpPr>
          <p:spPr>
            <a:xfrm>
              <a:off x="2156719" y="5467148"/>
              <a:ext cx="7922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/>
                <a:t>TEAM _A</a:t>
              </a:r>
              <a:endParaRPr lang="ko-KR" alt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EC1F5AF-7DF8-F82D-6A1C-B3B1AA86BFA1}"/>
                </a:ext>
              </a:extLst>
            </p:cNvPr>
            <p:cNvSpPr txBox="1"/>
            <p:nvPr/>
          </p:nvSpPr>
          <p:spPr>
            <a:xfrm>
              <a:off x="4113810" y="5469920"/>
              <a:ext cx="7922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/>
                <a:t>TEAM _B</a:t>
              </a:r>
              <a:endParaRPr lang="ko-KR" altLang="en-US" dirty="0"/>
            </a:p>
          </p:txBody>
        </p:sp>
        <p:sp>
          <p:nvSpPr>
            <p:cNvPr id="75" name="사각형: 둥근 모서리 74">
              <a:extLst>
                <a:ext uri="{FF2B5EF4-FFF2-40B4-BE49-F238E27FC236}">
                  <a16:creationId xmlns:a16="http://schemas.microsoft.com/office/drawing/2014/main" id="{9E441A72-79E2-33D0-9C83-92DAF78E6DB9}"/>
                </a:ext>
              </a:extLst>
            </p:cNvPr>
            <p:cNvSpPr/>
            <p:nvPr/>
          </p:nvSpPr>
          <p:spPr>
            <a:xfrm>
              <a:off x="3052747" y="5482393"/>
              <a:ext cx="943903" cy="237810"/>
            </a:xfrm>
            <a:prstGeom prst="roundRect">
              <a:avLst>
                <a:gd name="adj" fmla="val 28590"/>
              </a:avLst>
            </a:prstGeom>
            <a:solidFill>
              <a:srgbClr val="D1D1D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A1CE6895-A031-3FA3-8904-069530E5E9F6}"/>
                </a:ext>
              </a:extLst>
            </p:cNvPr>
            <p:cNvSpPr txBox="1"/>
            <p:nvPr/>
          </p:nvSpPr>
          <p:spPr>
            <a:xfrm>
              <a:off x="3301650" y="5482884"/>
              <a:ext cx="4491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spc="-150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3 : 5</a:t>
              </a:r>
              <a:endParaRPr lang="ko-KR" altLang="en-US" sz="1400" spc="-15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grpSp>
        <p:nvGrpSpPr>
          <p:cNvPr id="168" name="그룹 167">
            <a:extLst>
              <a:ext uri="{FF2B5EF4-FFF2-40B4-BE49-F238E27FC236}">
                <a16:creationId xmlns:a16="http://schemas.microsoft.com/office/drawing/2014/main" id="{C4C3361C-C1C1-1B57-16A5-956243847C92}"/>
              </a:ext>
            </a:extLst>
          </p:cNvPr>
          <p:cNvGrpSpPr/>
          <p:nvPr/>
        </p:nvGrpSpPr>
        <p:grpSpPr>
          <a:xfrm>
            <a:off x="1422214" y="5184530"/>
            <a:ext cx="3486670" cy="321224"/>
            <a:chOff x="1422214" y="5184530"/>
            <a:chExt cx="3486670" cy="321224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D95C3B2B-EDF5-3B76-46AD-7C0A16A8DC5E}"/>
                </a:ext>
              </a:extLst>
            </p:cNvPr>
            <p:cNvSpPr txBox="1"/>
            <p:nvPr/>
          </p:nvSpPr>
          <p:spPr>
            <a:xfrm>
              <a:off x="1422214" y="5186102"/>
              <a:ext cx="5421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/>
                <a:t>3</a:t>
              </a:r>
              <a:r>
                <a:rPr lang="ko-KR" altLang="en-US" dirty="0"/>
                <a:t>쿼터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3EE00D53-B5BA-3363-969F-C985408E8D54}"/>
                </a:ext>
              </a:extLst>
            </p:cNvPr>
            <p:cNvSpPr txBox="1"/>
            <p:nvPr/>
          </p:nvSpPr>
          <p:spPr>
            <a:xfrm>
              <a:off x="2159588" y="5184530"/>
              <a:ext cx="7922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/>
                <a:t>TEAM _A</a:t>
              </a:r>
              <a:endParaRPr lang="ko-KR" altLang="en-US" dirty="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3F312A1D-1C9B-4E0E-5244-A493398ECC91}"/>
                </a:ext>
              </a:extLst>
            </p:cNvPr>
            <p:cNvSpPr txBox="1"/>
            <p:nvPr/>
          </p:nvSpPr>
          <p:spPr>
            <a:xfrm>
              <a:off x="4116679" y="5187302"/>
              <a:ext cx="7922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/>
                <a:t>TEAM _B</a:t>
              </a:r>
              <a:endParaRPr lang="ko-KR" altLang="en-US" dirty="0"/>
            </a:p>
          </p:txBody>
        </p:sp>
        <p:sp>
          <p:nvSpPr>
            <p:cNvPr id="71" name="사각형: 둥근 모서리 70">
              <a:extLst>
                <a:ext uri="{FF2B5EF4-FFF2-40B4-BE49-F238E27FC236}">
                  <a16:creationId xmlns:a16="http://schemas.microsoft.com/office/drawing/2014/main" id="{25C07249-9AE6-A789-8520-DBAAC9C2429C}"/>
                </a:ext>
              </a:extLst>
            </p:cNvPr>
            <p:cNvSpPr/>
            <p:nvPr/>
          </p:nvSpPr>
          <p:spPr>
            <a:xfrm>
              <a:off x="3055616" y="5199775"/>
              <a:ext cx="943903" cy="237810"/>
            </a:xfrm>
            <a:prstGeom prst="roundRect">
              <a:avLst>
                <a:gd name="adj" fmla="val 28590"/>
              </a:avLst>
            </a:prstGeom>
            <a:solidFill>
              <a:srgbClr val="D1D1D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D81AC16D-2065-8ED0-4D62-F4FC9EF44FA9}"/>
                </a:ext>
              </a:extLst>
            </p:cNvPr>
            <p:cNvSpPr txBox="1"/>
            <p:nvPr/>
          </p:nvSpPr>
          <p:spPr>
            <a:xfrm>
              <a:off x="3288975" y="5197977"/>
              <a:ext cx="4491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spc="-150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3 : 5</a:t>
              </a:r>
              <a:endParaRPr lang="ko-KR" altLang="en-US" sz="1400" spc="-15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grpSp>
        <p:nvGrpSpPr>
          <p:cNvPr id="171" name="그룹 170">
            <a:extLst>
              <a:ext uri="{FF2B5EF4-FFF2-40B4-BE49-F238E27FC236}">
                <a16:creationId xmlns:a16="http://schemas.microsoft.com/office/drawing/2014/main" id="{4FD0717B-8B5E-CD49-73FC-511BA7A377CB}"/>
              </a:ext>
            </a:extLst>
          </p:cNvPr>
          <p:cNvGrpSpPr/>
          <p:nvPr/>
        </p:nvGrpSpPr>
        <p:grpSpPr>
          <a:xfrm>
            <a:off x="1426509" y="5742458"/>
            <a:ext cx="3486670" cy="321705"/>
            <a:chOff x="1426509" y="5742458"/>
            <a:chExt cx="3486670" cy="321705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B6FD1755-7D4E-8725-4B90-115D3157C561}"/>
                </a:ext>
              </a:extLst>
            </p:cNvPr>
            <p:cNvSpPr txBox="1"/>
            <p:nvPr/>
          </p:nvSpPr>
          <p:spPr>
            <a:xfrm>
              <a:off x="1426509" y="5755186"/>
              <a:ext cx="5421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/>
                <a:t>5</a:t>
              </a:r>
              <a:r>
                <a:rPr lang="ko-KR" altLang="en-US" dirty="0"/>
                <a:t>쿼터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9DFC9474-23CA-247F-C137-C174BB4EFAC2}"/>
                </a:ext>
              </a:extLst>
            </p:cNvPr>
            <p:cNvSpPr txBox="1"/>
            <p:nvPr/>
          </p:nvSpPr>
          <p:spPr>
            <a:xfrm>
              <a:off x="2163883" y="5753614"/>
              <a:ext cx="7922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/>
                <a:t>TEAM _A</a:t>
              </a:r>
              <a:endParaRPr lang="ko-KR" altLang="en-US" dirty="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28BE02E3-9DE0-2EB2-7DE9-D3105C2BAF43}"/>
                </a:ext>
              </a:extLst>
            </p:cNvPr>
            <p:cNvSpPr txBox="1"/>
            <p:nvPr/>
          </p:nvSpPr>
          <p:spPr>
            <a:xfrm>
              <a:off x="4120974" y="5756386"/>
              <a:ext cx="7922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/>
                <a:t>TEAM _B</a:t>
              </a:r>
              <a:endParaRPr lang="ko-KR" altLang="en-US" dirty="0"/>
            </a:p>
          </p:txBody>
        </p:sp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7CAA6858-3BD1-77F3-9AEA-CBAC356059B7}"/>
                </a:ext>
              </a:extLst>
            </p:cNvPr>
            <p:cNvSpPr/>
            <p:nvPr/>
          </p:nvSpPr>
          <p:spPr>
            <a:xfrm>
              <a:off x="3059911" y="5768859"/>
              <a:ext cx="943903" cy="237810"/>
            </a:xfrm>
            <a:prstGeom prst="roundRect">
              <a:avLst>
                <a:gd name="adj" fmla="val 28590"/>
              </a:avLst>
            </a:prstGeom>
            <a:solidFill>
              <a:srgbClr val="D1D1D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CA19EFF6-FCF1-FC94-B5A6-07C70C1FBC50}"/>
                </a:ext>
              </a:extLst>
            </p:cNvPr>
            <p:cNvSpPr txBox="1"/>
            <p:nvPr/>
          </p:nvSpPr>
          <p:spPr>
            <a:xfrm>
              <a:off x="3288230" y="5742458"/>
              <a:ext cx="4491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spc="-150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3 : 5</a:t>
              </a:r>
              <a:endParaRPr lang="ko-KR" altLang="en-US" sz="1400" spc="-15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grpSp>
        <p:nvGrpSpPr>
          <p:cNvPr id="181" name="그룹 180">
            <a:extLst>
              <a:ext uri="{FF2B5EF4-FFF2-40B4-BE49-F238E27FC236}">
                <a16:creationId xmlns:a16="http://schemas.microsoft.com/office/drawing/2014/main" id="{A6729645-9432-D827-1145-B3445CBA2693}"/>
              </a:ext>
            </a:extLst>
          </p:cNvPr>
          <p:cNvGrpSpPr/>
          <p:nvPr/>
        </p:nvGrpSpPr>
        <p:grpSpPr>
          <a:xfrm>
            <a:off x="6392180" y="6038497"/>
            <a:ext cx="705449" cy="386099"/>
            <a:chOff x="7768438" y="4189735"/>
            <a:chExt cx="705449" cy="386099"/>
          </a:xfrm>
        </p:grpSpPr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B4ED1E26-8CE0-D3E3-F921-DAD49E910701}"/>
                </a:ext>
              </a:extLst>
            </p:cNvPr>
            <p:cNvSpPr txBox="1"/>
            <p:nvPr/>
          </p:nvSpPr>
          <p:spPr>
            <a:xfrm>
              <a:off x="7768438" y="4189735"/>
              <a:ext cx="4603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ko-KR" altLang="en-US" dirty="0"/>
                <a:t>승점</a:t>
              </a:r>
            </a:p>
          </p:txBody>
        </p:sp>
        <p:sp>
          <p:nvSpPr>
            <p:cNvPr id="183" name="사각형: 둥근 모서리 182">
              <a:extLst>
                <a:ext uri="{FF2B5EF4-FFF2-40B4-BE49-F238E27FC236}">
                  <a16:creationId xmlns:a16="http://schemas.microsoft.com/office/drawing/2014/main" id="{69CD3C55-6FB4-88DC-0FD0-24893A0B413D}"/>
                </a:ext>
              </a:extLst>
            </p:cNvPr>
            <p:cNvSpPr/>
            <p:nvPr/>
          </p:nvSpPr>
          <p:spPr>
            <a:xfrm>
              <a:off x="7848131" y="4228842"/>
              <a:ext cx="625756" cy="346992"/>
            </a:xfrm>
            <a:prstGeom prst="roundRect">
              <a:avLst/>
            </a:prstGeom>
            <a:solidFill>
              <a:srgbClr val="D1D1D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D6260538-54CE-3B18-7096-7180D943ABA1}"/>
                </a:ext>
              </a:extLst>
            </p:cNvPr>
            <p:cNvSpPr txBox="1"/>
            <p:nvPr/>
          </p:nvSpPr>
          <p:spPr>
            <a:xfrm>
              <a:off x="7939534" y="4252970"/>
              <a:ext cx="4603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spc="-15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저장</a:t>
              </a:r>
              <a:endParaRPr lang="ko-KR" altLang="en-US" sz="1400" spc="-15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64D6D55E-6B04-55B4-A82B-676599F844DB}"/>
              </a:ext>
            </a:extLst>
          </p:cNvPr>
          <p:cNvSpPr txBox="1"/>
          <p:nvPr/>
        </p:nvSpPr>
        <p:spPr>
          <a:xfrm>
            <a:off x="593271" y="6085766"/>
            <a:ext cx="9060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영상 업로드</a:t>
            </a:r>
          </a:p>
        </p:txBody>
      </p:sp>
      <p:pic>
        <p:nvPicPr>
          <p:cNvPr id="19" name="그림 18" descr="블랙, 어둠이(가) 표시된 사진&#10;&#10;자동 생성된 설명">
            <a:extLst>
              <a:ext uri="{FF2B5EF4-FFF2-40B4-BE49-F238E27FC236}">
                <a16:creationId xmlns:a16="http://schemas.microsoft.com/office/drawing/2014/main" id="{E7C6811E-1052-8C7A-2DDA-BAC74AD4A9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9477" y="6107143"/>
            <a:ext cx="239131" cy="239131"/>
          </a:xfrm>
          <a:prstGeom prst="rect">
            <a:avLst/>
          </a:prstGeom>
        </p:spPr>
      </p:pic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70A5FEC0-04CD-EB59-8AF9-C81D15DD6814}"/>
              </a:ext>
            </a:extLst>
          </p:cNvPr>
          <p:cNvSpPr/>
          <p:nvPr/>
        </p:nvSpPr>
        <p:spPr>
          <a:xfrm>
            <a:off x="1502343" y="6099628"/>
            <a:ext cx="3517130" cy="235671"/>
          </a:xfrm>
          <a:prstGeom prst="round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4FE9ADF-A609-9F1B-4009-199616181CEF}"/>
              </a:ext>
            </a:extLst>
          </p:cNvPr>
          <p:cNvSpPr txBox="1"/>
          <p:nvPr/>
        </p:nvSpPr>
        <p:spPr>
          <a:xfrm>
            <a:off x="1518737" y="6084410"/>
            <a:ext cx="18483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en-US" altLang="ko-KR" dirty="0"/>
              <a:t>240528 FCA VS FCB.mp4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61EE2BF-0BFC-03CF-0A68-9AB6DFC8A4BD}"/>
              </a:ext>
            </a:extLst>
          </p:cNvPr>
          <p:cNvSpPr/>
          <p:nvPr/>
        </p:nvSpPr>
        <p:spPr>
          <a:xfrm>
            <a:off x="5033140" y="3995457"/>
            <a:ext cx="3168303" cy="1982998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89B11E68-D186-4C8C-16C6-4F9CBAFCEC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1907" y="4170088"/>
            <a:ext cx="2966092" cy="1631605"/>
          </a:xfrm>
          <a:prstGeom prst="rect">
            <a:avLst/>
          </a:prstGeom>
        </p:spPr>
      </p:pic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C63CB956-57EA-2E04-5547-591F7DBCE70A}"/>
              </a:ext>
            </a:extLst>
          </p:cNvPr>
          <p:cNvCxnSpPr/>
          <p:nvPr/>
        </p:nvCxnSpPr>
        <p:spPr>
          <a:xfrm rot="5400000" flipH="1" flipV="1">
            <a:off x="5161733" y="5796551"/>
            <a:ext cx="342862" cy="143147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91" name="표 190">
            <a:extLst>
              <a:ext uri="{FF2B5EF4-FFF2-40B4-BE49-F238E27FC236}">
                <a16:creationId xmlns:a16="http://schemas.microsoft.com/office/drawing/2014/main" id="{4A8B50AC-0004-2AC9-43D3-0C17398705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7900580"/>
              </p:ext>
            </p:extLst>
          </p:nvPr>
        </p:nvGraphicFramePr>
        <p:xfrm>
          <a:off x="9170659" y="1355863"/>
          <a:ext cx="2774553" cy="53182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3264">
                  <a:extLst>
                    <a:ext uri="{9D8B030D-6E8A-4147-A177-3AD203B41FA5}">
                      <a16:colId xmlns:a16="http://schemas.microsoft.com/office/drawing/2014/main" val="1331650476"/>
                    </a:ext>
                  </a:extLst>
                </a:gridCol>
                <a:gridCol w="2441289">
                  <a:extLst>
                    <a:ext uri="{9D8B030D-6E8A-4147-A177-3AD203B41FA5}">
                      <a16:colId xmlns:a16="http://schemas.microsoft.com/office/drawing/2014/main" val="2833282244"/>
                    </a:ext>
                  </a:extLst>
                </a:gridCol>
              </a:tblGrid>
              <a:tr h="310140">
                <a:tc gridSpan="2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기능명세서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4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949810"/>
                  </a:ext>
                </a:extLst>
              </a:tr>
              <a:tr h="1100998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1</a:t>
                      </a:r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- 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삼각형 </a:t>
                      </a:r>
                      <a:r>
                        <a:rPr lang="ko-KR" altLang="en-US" sz="1300" kern="1200" spc="-150" dirty="0" err="1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셀렉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 버튼 클릭 시</a:t>
                      </a: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, 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하단에 달력 화면 생성</a:t>
                      </a:r>
                      <a:b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</a:b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( 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팀 소개 </a:t>
                      </a: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&gt; 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경기 일정과 동일</a:t>
                      </a: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)</a:t>
                      </a:r>
                      <a:b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</a:b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- 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경기 추가할 날짜 선택</a:t>
                      </a:r>
                      <a:endParaRPr lang="en-US" altLang="ko-KR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835992"/>
                  </a:ext>
                </a:extLst>
              </a:tr>
              <a:tr h="80988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2</a:t>
                      </a:r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- 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아이콘 클릭 시</a:t>
                      </a: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, 3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번과 같이 파일 업로드 창 로드</a:t>
                      </a:r>
                      <a:endParaRPr lang="en-US" altLang="ko-KR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705699"/>
                  </a:ext>
                </a:extLst>
              </a:tr>
              <a:tr h="646904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en-US" altLang="ko-KR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967058"/>
                  </a:ext>
                </a:extLst>
              </a:tr>
              <a:tr h="44699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70298"/>
                  </a:ext>
                </a:extLst>
              </a:tr>
              <a:tr h="482264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0043642"/>
                  </a:ext>
                </a:extLst>
              </a:tr>
              <a:tr h="62943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4848302"/>
                  </a:ext>
                </a:extLst>
              </a:tr>
              <a:tr h="891594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9239311"/>
                  </a:ext>
                </a:extLst>
              </a:tr>
            </a:tbl>
          </a:graphicData>
        </a:graphic>
      </p:graphicFrame>
      <p:grpSp>
        <p:nvGrpSpPr>
          <p:cNvPr id="212" name="그룹 211">
            <a:extLst>
              <a:ext uri="{FF2B5EF4-FFF2-40B4-BE49-F238E27FC236}">
                <a16:creationId xmlns:a16="http://schemas.microsoft.com/office/drawing/2014/main" id="{DBF3DAC1-95E9-2ECE-AAA4-DE61F72E0B8A}"/>
              </a:ext>
            </a:extLst>
          </p:cNvPr>
          <p:cNvGrpSpPr/>
          <p:nvPr/>
        </p:nvGrpSpPr>
        <p:grpSpPr>
          <a:xfrm>
            <a:off x="1020987" y="3536104"/>
            <a:ext cx="3079340" cy="1674652"/>
            <a:chOff x="-3639368" y="3087868"/>
            <a:chExt cx="3079340" cy="1674652"/>
          </a:xfrm>
        </p:grpSpPr>
        <p:sp>
          <p:nvSpPr>
            <p:cNvPr id="210" name="직사각형 209">
              <a:extLst>
                <a:ext uri="{FF2B5EF4-FFF2-40B4-BE49-F238E27FC236}">
                  <a16:creationId xmlns:a16="http://schemas.microsoft.com/office/drawing/2014/main" id="{536A797B-2153-C29B-99CD-2C71B9528000}"/>
                </a:ext>
              </a:extLst>
            </p:cNvPr>
            <p:cNvSpPr/>
            <p:nvPr/>
          </p:nvSpPr>
          <p:spPr>
            <a:xfrm>
              <a:off x="-3639368" y="3087868"/>
              <a:ext cx="3079340" cy="1674652"/>
            </a:xfrm>
            <a:prstGeom prst="rect">
              <a:avLst/>
            </a:prstGeom>
            <a:solidFill>
              <a:srgbClr val="D1D1D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1" name="직사각형 210">
              <a:extLst>
                <a:ext uri="{FF2B5EF4-FFF2-40B4-BE49-F238E27FC236}">
                  <a16:creationId xmlns:a16="http://schemas.microsoft.com/office/drawing/2014/main" id="{3C3FF9EC-7147-866B-270B-88B0C1473A72}"/>
                </a:ext>
              </a:extLst>
            </p:cNvPr>
            <p:cNvSpPr/>
            <p:nvPr/>
          </p:nvSpPr>
          <p:spPr>
            <a:xfrm>
              <a:off x="-3523317" y="3193269"/>
              <a:ext cx="2858239" cy="14423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98" name="그룹 197">
              <a:extLst>
                <a:ext uri="{FF2B5EF4-FFF2-40B4-BE49-F238E27FC236}">
                  <a16:creationId xmlns:a16="http://schemas.microsoft.com/office/drawing/2014/main" id="{E9F53EB2-C486-282B-2605-CDC58695EBC3}"/>
                </a:ext>
              </a:extLst>
            </p:cNvPr>
            <p:cNvGrpSpPr/>
            <p:nvPr/>
          </p:nvGrpSpPr>
          <p:grpSpPr>
            <a:xfrm>
              <a:off x="-3508971" y="3329016"/>
              <a:ext cx="2752792" cy="1221899"/>
              <a:chOff x="2677560" y="4543778"/>
              <a:chExt cx="3795840" cy="1684883"/>
            </a:xfrm>
          </p:grpSpPr>
          <p:pic>
            <p:nvPicPr>
              <p:cNvPr id="199" name="그림 198">
                <a:extLst>
                  <a:ext uri="{FF2B5EF4-FFF2-40B4-BE49-F238E27FC236}">
                    <a16:creationId xmlns:a16="http://schemas.microsoft.com/office/drawing/2014/main" id="{C5EE503A-3F54-7282-7C70-2B30818CFBA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t="18818"/>
              <a:stretch/>
            </p:blipFill>
            <p:spPr>
              <a:xfrm>
                <a:off x="2763243" y="4861903"/>
                <a:ext cx="2627977" cy="1168958"/>
              </a:xfrm>
              <a:prstGeom prst="rect">
                <a:avLst/>
              </a:prstGeom>
            </p:spPr>
          </p:pic>
          <p:pic>
            <p:nvPicPr>
              <p:cNvPr id="200" name="그림 199">
                <a:extLst>
                  <a:ext uri="{FF2B5EF4-FFF2-40B4-BE49-F238E27FC236}">
                    <a16:creationId xmlns:a16="http://schemas.microsoft.com/office/drawing/2014/main" id="{6AE46A03-40BE-B4AD-A9B0-7E5179AF5F8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r="57035" b="87279"/>
              <a:stretch/>
            </p:blipFill>
            <p:spPr>
              <a:xfrm>
                <a:off x="3765562" y="4559422"/>
                <a:ext cx="1121571" cy="251082"/>
              </a:xfrm>
              <a:prstGeom prst="rect">
                <a:avLst/>
              </a:prstGeom>
            </p:spPr>
          </p:pic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94122B4E-1687-A59C-0AB3-8EECB8C9464B}"/>
                  </a:ext>
                </a:extLst>
              </p:cNvPr>
              <p:cNvSpPr txBox="1"/>
              <p:nvPr/>
            </p:nvSpPr>
            <p:spPr>
              <a:xfrm>
                <a:off x="3640044" y="4543778"/>
                <a:ext cx="22054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spc="-150" dirty="0"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&lt;</a:t>
                </a:r>
                <a:endParaRPr lang="ko-KR" altLang="en-US" sz="1200" spc="-150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endParaRPr>
              </a:p>
            </p:txBody>
          </p:sp>
          <p:sp>
            <p:nvSpPr>
              <p:cNvPr id="202" name="TextBox 201">
                <a:extLst>
                  <a:ext uri="{FF2B5EF4-FFF2-40B4-BE49-F238E27FC236}">
                    <a16:creationId xmlns:a16="http://schemas.microsoft.com/office/drawing/2014/main" id="{178B73D4-1164-A80E-74F7-96131EED08ED}"/>
                  </a:ext>
                </a:extLst>
              </p:cNvPr>
              <p:cNvSpPr txBox="1"/>
              <p:nvPr/>
            </p:nvSpPr>
            <p:spPr>
              <a:xfrm>
                <a:off x="4862921" y="4552538"/>
                <a:ext cx="2311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spc="-150" dirty="0"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&gt;</a:t>
                </a:r>
                <a:endParaRPr lang="ko-KR" altLang="en-US" sz="1200" spc="-150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endParaRPr>
              </a:p>
            </p:txBody>
          </p:sp>
          <p:sp>
            <p:nvSpPr>
              <p:cNvPr id="203" name="타원 202">
                <a:extLst>
                  <a:ext uri="{FF2B5EF4-FFF2-40B4-BE49-F238E27FC236}">
                    <a16:creationId xmlns:a16="http://schemas.microsoft.com/office/drawing/2014/main" id="{CA4EC060-746E-2DD5-B925-5A453426A698}"/>
                  </a:ext>
                </a:extLst>
              </p:cNvPr>
              <p:cNvSpPr/>
              <p:nvPr/>
            </p:nvSpPr>
            <p:spPr>
              <a:xfrm>
                <a:off x="4649102" y="4991199"/>
                <a:ext cx="238046" cy="218139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4" name="타원 203">
                <a:extLst>
                  <a:ext uri="{FF2B5EF4-FFF2-40B4-BE49-F238E27FC236}">
                    <a16:creationId xmlns:a16="http://schemas.microsoft.com/office/drawing/2014/main" id="{6B9EFEA6-D30E-EE73-BDB1-0F4D84AF0B5A}"/>
                  </a:ext>
                </a:extLst>
              </p:cNvPr>
              <p:cNvSpPr/>
              <p:nvPr/>
            </p:nvSpPr>
            <p:spPr>
              <a:xfrm>
                <a:off x="5610082" y="4926151"/>
                <a:ext cx="184815" cy="169359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5" name="TextBox 204">
                <a:extLst>
                  <a:ext uri="{FF2B5EF4-FFF2-40B4-BE49-F238E27FC236}">
                    <a16:creationId xmlns:a16="http://schemas.microsoft.com/office/drawing/2014/main" id="{2AF4E32A-DF3B-C987-3E3F-6326C9BC692F}"/>
                  </a:ext>
                </a:extLst>
              </p:cNvPr>
              <p:cNvSpPr txBox="1"/>
              <p:nvPr/>
            </p:nvSpPr>
            <p:spPr>
              <a:xfrm>
                <a:off x="5801421" y="4898416"/>
                <a:ext cx="67197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>
                  <a:defRPr sz="1400" spc="-150"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defRPr>
                </a:lvl1pPr>
              </a:lstStyle>
              <a:p>
                <a:r>
                  <a:rPr lang="ko-KR" altLang="en-US" sz="1200" dirty="0"/>
                  <a:t>지난 경기</a:t>
                </a:r>
              </a:p>
            </p:txBody>
          </p:sp>
          <p:sp>
            <p:nvSpPr>
              <p:cNvPr id="206" name="TextBox 205">
                <a:extLst>
                  <a:ext uri="{FF2B5EF4-FFF2-40B4-BE49-F238E27FC236}">
                    <a16:creationId xmlns:a16="http://schemas.microsoft.com/office/drawing/2014/main" id="{EEAB7D20-DCBC-435F-316A-3399CE5AD688}"/>
                  </a:ext>
                </a:extLst>
              </p:cNvPr>
              <p:cNvSpPr txBox="1"/>
              <p:nvPr/>
            </p:nvSpPr>
            <p:spPr>
              <a:xfrm>
                <a:off x="5785265" y="5113303"/>
                <a:ext cx="67197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>
                  <a:defRPr sz="1400" spc="-150"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defRPr>
                </a:lvl1pPr>
              </a:lstStyle>
              <a:p>
                <a:r>
                  <a:rPr lang="ko-KR" altLang="en-US" sz="1200" dirty="0"/>
                  <a:t>예정 경기</a:t>
                </a:r>
              </a:p>
            </p:txBody>
          </p:sp>
          <p:sp>
            <p:nvSpPr>
              <p:cNvPr id="207" name="TextBox 206">
                <a:extLst>
                  <a:ext uri="{FF2B5EF4-FFF2-40B4-BE49-F238E27FC236}">
                    <a16:creationId xmlns:a16="http://schemas.microsoft.com/office/drawing/2014/main" id="{1FA9C378-B4FE-CECD-F6E8-0EB11C4B938D}"/>
                  </a:ext>
                </a:extLst>
              </p:cNvPr>
              <p:cNvSpPr txBox="1"/>
              <p:nvPr/>
            </p:nvSpPr>
            <p:spPr>
              <a:xfrm>
                <a:off x="3675057" y="5204707"/>
                <a:ext cx="15087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>
                  <a:defRPr sz="1400" spc="-150"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defRPr>
                </a:lvl1pPr>
              </a:lstStyle>
              <a:p>
                <a:r>
                  <a:rPr lang="en-US" altLang="ko-KR" sz="1200" dirty="0"/>
                  <a:t>TEAM_A  3  :  2  TEAM_B</a:t>
                </a:r>
                <a:endParaRPr lang="ko-KR" altLang="en-US" sz="1200" dirty="0"/>
              </a:p>
            </p:txBody>
          </p:sp>
          <p:sp>
            <p:nvSpPr>
              <p:cNvPr id="208" name="TextBox 207">
                <a:extLst>
                  <a:ext uri="{FF2B5EF4-FFF2-40B4-BE49-F238E27FC236}">
                    <a16:creationId xmlns:a16="http://schemas.microsoft.com/office/drawing/2014/main" id="{8893F13C-F0AD-6F5E-8628-2D84634098A4}"/>
                  </a:ext>
                </a:extLst>
              </p:cNvPr>
              <p:cNvSpPr txBox="1"/>
              <p:nvPr/>
            </p:nvSpPr>
            <p:spPr>
              <a:xfrm>
                <a:off x="2677560" y="5951662"/>
                <a:ext cx="134049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>
                  <a:defRPr sz="1400" spc="-150"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defRPr>
                </a:lvl1pPr>
              </a:lstStyle>
              <a:p>
                <a:r>
                  <a:rPr lang="en-US" altLang="ko-KR" sz="1200" dirty="0"/>
                  <a:t>TEAM_A VS TEAM_C</a:t>
                </a:r>
                <a:endParaRPr lang="ko-KR" altLang="en-US" sz="1200" dirty="0"/>
              </a:p>
            </p:txBody>
          </p:sp>
          <p:sp>
            <p:nvSpPr>
              <p:cNvPr id="209" name="타원 208">
                <a:extLst>
                  <a:ext uri="{FF2B5EF4-FFF2-40B4-BE49-F238E27FC236}">
                    <a16:creationId xmlns:a16="http://schemas.microsoft.com/office/drawing/2014/main" id="{414322B7-0A7E-C9D2-479E-134A61350AA7}"/>
                  </a:ext>
                </a:extLst>
              </p:cNvPr>
              <p:cNvSpPr/>
              <p:nvPr/>
            </p:nvSpPr>
            <p:spPr>
              <a:xfrm>
                <a:off x="5620944" y="5147943"/>
                <a:ext cx="184815" cy="169359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214" name="연결선: 꺾임 213">
            <a:extLst>
              <a:ext uri="{FF2B5EF4-FFF2-40B4-BE49-F238E27FC236}">
                <a16:creationId xmlns:a16="http://schemas.microsoft.com/office/drawing/2014/main" id="{1E31FFC5-2D93-598D-0FD6-842CDB16A8DF}"/>
              </a:ext>
            </a:extLst>
          </p:cNvPr>
          <p:cNvCxnSpPr/>
          <p:nvPr/>
        </p:nvCxnSpPr>
        <p:spPr>
          <a:xfrm rot="16200000" flipH="1">
            <a:off x="3374603" y="3505301"/>
            <a:ext cx="402846" cy="18616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15" name="그룹 214">
            <a:extLst>
              <a:ext uri="{FF2B5EF4-FFF2-40B4-BE49-F238E27FC236}">
                <a16:creationId xmlns:a16="http://schemas.microsoft.com/office/drawing/2014/main" id="{9575ECCC-0CBE-0A6B-9CBC-39365176B94F}"/>
              </a:ext>
            </a:extLst>
          </p:cNvPr>
          <p:cNvGrpSpPr/>
          <p:nvPr/>
        </p:nvGrpSpPr>
        <p:grpSpPr>
          <a:xfrm>
            <a:off x="3146183" y="3200966"/>
            <a:ext cx="266420" cy="307777"/>
            <a:chOff x="7394543" y="1579667"/>
            <a:chExt cx="266420" cy="307777"/>
          </a:xfrm>
        </p:grpSpPr>
        <p:sp>
          <p:nvSpPr>
            <p:cNvPr id="216" name="타원 215">
              <a:extLst>
                <a:ext uri="{FF2B5EF4-FFF2-40B4-BE49-F238E27FC236}">
                  <a16:creationId xmlns:a16="http://schemas.microsoft.com/office/drawing/2014/main" id="{448562C2-E6CC-19B6-3EFE-C2D0983427CD}"/>
                </a:ext>
              </a:extLst>
            </p:cNvPr>
            <p:cNvSpPr/>
            <p:nvPr/>
          </p:nvSpPr>
          <p:spPr>
            <a:xfrm>
              <a:off x="7424116" y="1598847"/>
              <a:ext cx="234355" cy="2312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ko-KR" altLang="en-US" sz="1400" spc="-15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E2292E2C-36E8-3F8B-8E15-AAEAEF6BFA5B}"/>
                </a:ext>
              </a:extLst>
            </p:cNvPr>
            <p:cNvSpPr txBox="1"/>
            <p:nvPr/>
          </p:nvSpPr>
          <p:spPr>
            <a:xfrm>
              <a:off x="7394543" y="1579667"/>
              <a:ext cx="266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>
                  <a:solidFill>
                    <a:schemeClr val="bg1"/>
                  </a:solidFill>
                </a:rPr>
                <a:t>1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18" name="그룹 217">
            <a:extLst>
              <a:ext uri="{FF2B5EF4-FFF2-40B4-BE49-F238E27FC236}">
                <a16:creationId xmlns:a16="http://schemas.microsoft.com/office/drawing/2014/main" id="{93A07D9B-CF10-9693-BC45-32C4284CA362}"/>
              </a:ext>
            </a:extLst>
          </p:cNvPr>
          <p:cNvGrpSpPr/>
          <p:nvPr/>
        </p:nvGrpSpPr>
        <p:grpSpPr>
          <a:xfrm>
            <a:off x="4796352" y="6086270"/>
            <a:ext cx="266420" cy="307777"/>
            <a:chOff x="7394543" y="1579667"/>
            <a:chExt cx="266420" cy="307777"/>
          </a:xfrm>
        </p:grpSpPr>
        <p:sp>
          <p:nvSpPr>
            <p:cNvPr id="219" name="타원 218">
              <a:extLst>
                <a:ext uri="{FF2B5EF4-FFF2-40B4-BE49-F238E27FC236}">
                  <a16:creationId xmlns:a16="http://schemas.microsoft.com/office/drawing/2014/main" id="{3557D542-15CC-3ED9-37F1-83839C2816AE}"/>
                </a:ext>
              </a:extLst>
            </p:cNvPr>
            <p:cNvSpPr/>
            <p:nvPr/>
          </p:nvSpPr>
          <p:spPr>
            <a:xfrm>
              <a:off x="7424116" y="1598847"/>
              <a:ext cx="234355" cy="2312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ko-KR" altLang="en-US" sz="1400" spc="-15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6DD13E8F-D8B5-6659-9DD2-1AFAD5561D8E}"/>
                </a:ext>
              </a:extLst>
            </p:cNvPr>
            <p:cNvSpPr txBox="1"/>
            <p:nvPr/>
          </p:nvSpPr>
          <p:spPr>
            <a:xfrm>
              <a:off x="7394543" y="1579667"/>
              <a:ext cx="266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>
                  <a:solidFill>
                    <a:schemeClr val="bg1"/>
                  </a:solidFill>
                </a:rPr>
                <a:t>2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1" name="그룹 220">
            <a:extLst>
              <a:ext uri="{FF2B5EF4-FFF2-40B4-BE49-F238E27FC236}">
                <a16:creationId xmlns:a16="http://schemas.microsoft.com/office/drawing/2014/main" id="{D9AC84E7-6A08-3317-9310-5FE79B7CECFA}"/>
              </a:ext>
            </a:extLst>
          </p:cNvPr>
          <p:cNvGrpSpPr/>
          <p:nvPr/>
        </p:nvGrpSpPr>
        <p:grpSpPr>
          <a:xfrm>
            <a:off x="4947751" y="3944058"/>
            <a:ext cx="266420" cy="307777"/>
            <a:chOff x="7394543" y="1579667"/>
            <a:chExt cx="266420" cy="307777"/>
          </a:xfrm>
        </p:grpSpPr>
        <p:sp>
          <p:nvSpPr>
            <p:cNvPr id="222" name="타원 221">
              <a:extLst>
                <a:ext uri="{FF2B5EF4-FFF2-40B4-BE49-F238E27FC236}">
                  <a16:creationId xmlns:a16="http://schemas.microsoft.com/office/drawing/2014/main" id="{A32445BF-EA4A-2327-A843-437654C56B73}"/>
                </a:ext>
              </a:extLst>
            </p:cNvPr>
            <p:cNvSpPr/>
            <p:nvPr/>
          </p:nvSpPr>
          <p:spPr>
            <a:xfrm>
              <a:off x="7424116" y="1598847"/>
              <a:ext cx="234355" cy="2312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ko-KR" altLang="en-US" sz="1400" spc="-15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3C5C2B90-C7A9-A6E3-FCDA-12E2DC474A1D}"/>
                </a:ext>
              </a:extLst>
            </p:cNvPr>
            <p:cNvSpPr txBox="1"/>
            <p:nvPr/>
          </p:nvSpPr>
          <p:spPr>
            <a:xfrm>
              <a:off x="7394543" y="1579667"/>
              <a:ext cx="266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>
                  <a:solidFill>
                    <a:schemeClr val="bg1"/>
                  </a:solidFill>
                </a:rPr>
                <a:t>3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081384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58DD9C3-2C45-97C5-250B-67C05B1BDD3B}"/>
              </a:ext>
            </a:extLst>
          </p:cNvPr>
          <p:cNvSpPr/>
          <p:nvPr/>
        </p:nvSpPr>
        <p:spPr>
          <a:xfrm>
            <a:off x="246788" y="1375319"/>
            <a:ext cx="8820048" cy="529875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ED726A7B-E15C-F901-F37D-AB0BD92EF4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0788604"/>
              </p:ext>
            </p:extLst>
          </p:nvPr>
        </p:nvGraphicFramePr>
        <p:xfrm>
          <a:off x="270164" y="183921"/>
          <a:ext cx="11668991" cy="10422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00598">
                  <a:extLst>
                    <a:ext uri="{9D8B030D-6E8A-4147-A177-3AD203B41FA5}">
                      <a16:colId xmlns:a16="http://schemas.microsoft.com/office/drawing/2014/main" val="606125545"/>
                    </a:ext>
                  </a:extLst>
                </a:gridCol>
                <a:gridCol w="10168393">
                  <a:extLst>
                    <a:ext uri="{9D8B030D-6E8A-4147-A177-3AD203B41FA5}">
                      <a16:colId xmlns:a16="http://schemas.microsoft.com/office/drawing/2014/main" val="3285815456"/>
                    </a:ext>
                  </a:extLst>
                </a:gridCol>
              </a:tblGrid>
              <a:tr h="34740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400" kern="1200" spc="-150" dirty="0" err="1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화면명</a:t>
                      </a:r>
                      <a:endParaRPr lang="ko-KR" altLang="en-US" sz="14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FA TEAM &gt; My</a:t>
                      </a:r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 </a:t>
                      </a:r>
                      <a:r>
                        <a:rPr lang="en-US" altLang="ko-KR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Team &gt; </a:t>
                      </a:r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팀원 간 채팅</a:t>
                      </a:r>
                      <a:endParaRPr lang="en-US" altLang="ko-KR" sz="14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3594915"/>
                  </a:ext>
                </a:extLst>
              </a:tr>
              <a:tr h="34740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참고 요구사항 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4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2421481"/>
                  </a:ext>
                </a:extLst>
              </a:tr>
              <a:tr h="34740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비고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작성자 </a:t>
                      </a:r>
                      <a:r>
                        <a:rPr lang="en-US" altLang="ko-KR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: </a:t>
                      </a:r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서한울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5619919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A6FC1EA2-BDDF-021B-07E8-ED2E0C676913}"/>
              </a:ext>
            </a:extLst>
          </p:cNvPr>
          <p:cNvSpPr/>
          <p:nvPr/>
        </p:nvSpPr>
        <p:spPr>
          <a:xfrm>
            <a:off x="510072" y="1485898"/>
            <a:ext cx="1059873" cy="4572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spc="-150" dirty="0">
                <a:solidFill>
                  <a:schemeClr val="tx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Football Agora</a:t>
            </a:r>
            <a:endParaRPr lang="ko-KR" altLang="en-US" sz="1400" spc="-150" dirty="0">
              <a:solidFill>
                <a:schemeClr val="tx1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18BD2D-889B-2F7E-42A5-49039F5811A7}"/>
              </a:ext>
            </a:extLst>
          </p:cNvPr>
          <p:cNvSpPr txBox="1"/>
          <p:nvPr/>
        </p:nvSpPr>
        <p:spPr>
          <a:xfrm>
            <a:off x="12676908" y="790544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글씨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12BB03-AEF1-72AF-323D-7D624AF45076}"/>
              </a:ext>
            </a:extLst>
          </p:cNvPr>
          <p:cNvSpPr txBox="1"/>
          <p:nvPr/>
        </p:nvSpPr>
        <p:spPr>
          <a:xfrm>
            <a:off x="12672130" y="1098321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ko-KR" altLang="en-US" dirty="0"/>
              <a:t>글씨</a:t>
            </a: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366BDF07-9239-675C-CAE0-7C21059ACC8A}"/>
              </a:ext>
            </a:extLst>
          </p:cNvPr>
          <p:cNvGraphicFramePr>
            <a:graphicFrameLocks noGrp="1"/>
          </p:cNvGraphicFramePr>
          <p:nvPr/>
        </p:nvGraphicFramePr>
        <p:xfrm>
          <a:off x="9170659" y="1355863"/>
          <a:ext cx="2774553" cy="28933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3264">
                  <a:extLst>
                    <a:ext uri="{9D8B030D-6E8A-4147-A177-3AD203B41FA5}">
                      <a16:colId xmlns:a16="http://schemas.microsoft.com/office/drawing/2014/main" val="1331650476"/>
                    </a:ext>
                  </a:extLst>
                </a:gridCol>
                <a:gridCol w="2441289">
                  <a:extLst>
                    <a:ext uri="{9D8B030D-6E8A-4147-A177-3AD203B41FA5}">
                      <a16:colId xmlns:a16="http://schemas.microsoft.com/office/drawing/2014/main" val="2833282244"/>
                    </a:ext>
                  </a:extLst>
                </a:gridCol>
              </a:tblGrid>
              <a:tr h="302153">
                <a:tc gridSpan="2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기능명세서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4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949810"/>
                  </a:ext>
                </a:extLst>
              </a:tr>
              <a:tr h="676054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300" kern="1200" spc="-15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1</a:t>
                      </a:r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8995814"/>
                  </a:ext>
                </a:extLst>
              </a:tr>
              <a:tr h="48074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2</a:t>
                      </a:r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300" b="0" i="0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KoPubWorld돋움체 Light" panose="020B0600000101010101" charset="-127"/>
                        <a:ea typeface="KoPubWorld돋움체 Light" panose="020B0600000101010101" charset="-127"/>
                        <a:cs typeface="KoPubWorld돋움체 Light" panose="020B0600000101010101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835992"/>
                  </a:ext>
                </a:extLst>
              </a:tr>
              <a:tr h="79594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3</a:t>
                      </a:r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705699"/>
                  </a:ext>
                </a:extLst>
              </a:tr>
              <a:tr h="63576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4</a:t>
                      </a:r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en-US" altLang="ko-KR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967058"/>
                  </a:ext>
                </a:extLst>
              </a:tr>
            </a:tbl>
          </a:graphicData>
        </a:graphic>
      </p:graphicFrame>
      <p:sp>
        <p:nvSpPr>
          <p:cNvPr id="172" name="TextBox 171">
            <a:extLst>
              <a:ext uri="{FF2B5EF4-FFF2-40B4-BE49-F238E27FC236}">
                <a16:creationId xmlns:a16="http://schemas.microsoft.com/office/drawing/2014/main" id="{C47F9AAB-3E1D-54D1-971B-54DB34050BA3}"/>
              </a:ext>
            </a:extLst>
          </p:cNvPr>
          <p:cNvSpPr txBox="1"/>
          <p:nvPr/>
        </p:nvSpPr>
        <p:spPr>
          <a:xfrm>
            <a:off x="7841819" y="1569025"/>
            <a:ext cx="7360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ko-KR" altLang="en-US" dirty="0"/>
              <a:t>홍길동님</a:t>
            </a:r>
          </a:p>
        </p:txBody>
      </p:sp>
      <p:grpSp>
        <p:nvGrpSpPr>
          <p:cNvPr id="173" name="그룹 172">
            <a:extLst>
              <a:ext uri="{FF2B5EF4-FFF2-40B4-BE49-F238E27FC236}">
                <a16:creationId xmlns:a16="http://schemas.microsoft.com/office/drawing/2014/main" id="{70B24350-AFF3-1FB9-1817-2348673095EC}"/>
              </a:ext>
            </a:extLst>
          </p:cNvPr>
          <p:cNvGrpSpPr/>
          <p:nvPr/>
        </p:nvGrpSpPr>
        <p:grpSpPr>
          <a:xfrm>
            <a:off x="8517537" y="1519556"/>
            <a:ext cx="326367" cy="326367"/>
            <a:chOff x="12487836" y="2521850"/>
            <a:chExt cx="381000" cy="381000"/>
          </a:xfrm>
        </p:grpSpPr>
        <p:sp>
          <p:nvSpPr>
            <p:cNvPr id="174" name="타원 173">
              <a:extLst>
                <a:ext uri="{FF2B5EF4-FFF2-40B4-BE49-F238E27FC236}">
                  <a16:creationId xmlns:a16="http://schemas.microsoft.com/office/drawing/2014/main" id="{F501613D-A299-AB1C-9706-F69428D6280E}"/>
                </a:ext>
              </a:extLst>
            </p:cNvPr>
            <p:cNvSpPr/>
            <p:nvPr/>
          </p:nvSpPr>
          <p:spPr>
            <a:xfrm>
              <a:off x="12487836" y="2521850"/>
              <a:ext cx="381000" cy="381000"/>
            </a:xfrm>
            <a:prstGeom prst="ellipse">
              <a:avLst/>
            </a:prstGeom>
            <a:solidFill>
              <a:srgbClr val="D1D1D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75" name="그림 174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E070194D-994B-2674-84C1-8AAEBB81B8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543698" y="2579140"/>
              <a:ext cx="266420" cy="266420"/>
            </a:xfrm>
            <a:prstGeom prst="rect">
              <a:avLst/>
            </a:prstGeom>
          </p:spPr>
        </p:pic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9003CC03-0A5F-67D1-DBBE-4A602703C3AA}"/>
              </a:ext>
            </a:extLst>
          </p:cNvPr>
          <p:cNvSpPr/>
          <p:nvPr/>
        </p:nvSpPr>
        <p:spPr>
          <a:xfrm>
            <a:off x="493471" y="3209874"/>
            <a:ext cx="8361221" cy="3185784"/>
          </a:xfrm>
          <a:prstGeom prst="rect">
            <a:avLst/>
          </a:prstGeom>
          <a:solidFill>
            <a:srgbClr val="D1D1D1"/>
          </a:solidFill>
          <a:ln>
            <a:solidFill>
              <a:srgbClr val="D1D1D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2DAD7B7-261D-4B43-ADA7-62D5CDE45198}"/>
              </a:ext>
            </a:extLst>
          </p:cNvPr>
          <p:cNvSpPr/>
          <p:nvPr/>
        </p:nvSpPr>
        <p:spPr>
          <a:xfrm>
            <a:off x="493471" y="5482681"/>
            <a:ext cx="8361221" cy="9129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6853AE0-4862-5722-7584-5696923FDCFD}"/>
              </a:ext>
            </a:extLst>
          </p:cNvPr>
          <p:cNvSpPr/>
          <p:nvPr/>
        </p:nvSpPr>
        <p:spPr>
          <a:xfrm>
            <a:off x="896224" y="5587068"/>
            <a:ext cx="7897382" cy="7396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EBB91334-D8D0-CB5F-F125-58403C474D56}"/>
              </a:ext>
            </a:extLst>
          </p:cNvPr>
          <p:cNvGrpSpPr/>
          <p:nvPr/>
        </p:nvGrpSpPr>
        <p:grpSpPr>
          <a:xfrm>
            <a:off x="710773" y="3433226"/>
            <a:ext cx="1053741" cy="375311"/>
            <a:chOff x="1065435" y="3403961"/>
            <a:chExt cx="1053741" cy="375311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3169BBA0-2903-5B90-BAAF-EF6623266382}"/>
                </a:ext>
              </a:extLst>
            </p:cNvPr>
            <p:cNvGrpSpPr/>
            <p:nvPr/>
          </p:nvGrpSpPr>
          <p:grpSpPr>
            <a:xfrm>
              <a:off x="1065435" y="3403961"/>
              <a:ext cx="383010" cy="375311"/>
              <a:chOff x="570947" y="2342722"/>
              <a:chExt cx="1412240" cy="1383851"/>
            </a:xfrm>
          </p:grpSpPr>
          <p:pic>
            <p:nvPicPr>
              <p:cNvPr id="27" name="그래픽 26" descr="사용자 단색으로 채워진">
                <a:extLst>
                  <a:ext uri="{FF2B5EF4-FFF2-40B4-BE49-F238E27FC236}">
                    <a16:creationId xmlns:a16="http://schemas.microsoft.com/office/drawing/2014/main" id="{91650F24-F0D8-268C-785E-BAED8426F0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683773" y="2539985"/>
                <a:ext cx="1186588" cy="1186588"/>
              </a:xfrm>
              <a:prstGeom prst="rect">
                <a:avLst/>
              </a:prstGeom>
            </p:spPr>
          </p:pic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013E3FAA-04D6-1EA7-756B-E0284965ED5E}"/>
                  </a:ext>
                </a:extLst>
              </p:cNvPr>
              <p:cNvSpPr/>
              <p:nvPr/>
            </p:nvSpPr>
            <p:spPr>
              <a:xfrm>
                <a:off x="570947" y="2342722"/>
                <a:ext cx="1412240" cy="120865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9FE2DEC-60C9-A5E4-3587-E8393C0E50DC}"/>
                </a:ext>
              </a:extLst>
            </p:cNvPr>
            <p:cNvSpPr txBox="1"/>
            <p:nvPr/>
          </p:nvSpPr>
          <p:spPr>
            <a:xfrm>
              <a:off x="1520935" y="3423170"/>
              <a:ext cx="5982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ko-KR" altLang="en-US" dirty="0"/>
                <a:t>홍길동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2A10BA9B-C57A-E94D-BED0-19E180D06ECA}"/>
              </a:ext>
            </a:extLst>
          </p:cNvPr>
          <p:cNvSpPr txBox="1"/>
          <p:nvPr/>
        </p:nvSpPr>
        <p:spPr>
          <a:xfrm>
            <a:off x="990352" y="5659839"/>
            <a:ext cx="398952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메시지를 입력하세요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 (Shift + Enter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로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줄바꿈이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 가능합니다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)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KoPubWorld돋움체 Light" panose="020B0600000101010101" charset="-127"/>
              <a:ea typeface="KoPubWorld돋움체 Light" panose="020B0600000101010101" charset="-127"/>
              <a:cs typeface="KoPubWorld돋움체 Light" panose="020B0600000101010101" charset="-127"/>
            </a:endParaRPr>
          </a:p>
        </p:txBody>
      </p:sp>
      <p:sp>
        <p:nvSpPr>
          <p:cNvPr id="33" name="순서도: 처리 32">
            <a:extLst>
              <a:ext uri="{FF2B5EF4-FFF2-40B4-BE49-F238E27FC236}">
                <a16:creationId xmlns:a16="http://schemas.microsoft.com/office/drawing/2014/main" id="{33827FF6-B074-2D0A-DC8E-89D9C97D3A8B}"/>
              </a:ext>
            </a:extLst>
          </p:cNvPr>
          <p:cNvSpPr/>
          <p:nvPr/>
        </p:nvSpPr>
        <p:spPr>
          <a:xfrm>
            <a:off x="8327795" y="6085718"/>
            <a:ext cx="465811" cy="229591"/>
          </a:xfrm>
          <a:prstGeom prst="flowChartProcess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KoPubWorld돋움체 Bold" panose="020B0600000101010101" charset="-127"/>
                <a:ea typeface="KoPubWorld돋움체 Bold" panose="020B0600000101010101" charset="-127"/>
                <a:cs typeface="KoPubWorld돋움체 Bold" panose="020B0600000101010101" charset="-127"/>
              </a:rPr>
              <a:t>전송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6D5ADAD-4B08-2CAD-05E7-756887485708}"/>
              </a:ext>
            </a:extLst>
          </p:cNvPr>
          <p:cNvSpPr/>
          <p:nvPr/>
        </p:nvSpPr>
        <p:spPr>
          <a:xfrm>
            <a:off x="1210661" y="3808537"/>
            <a:ext cx="2100904" cy="43505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이번 주 토요일에 </a:t>
            </a:r>
            <a:r>
              <a:rPr lang="ko-KR" altLang="en-US" sz="1200" dirty="0" err="1"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축구하실</a:t>
            </a:r>
            <a:r>
              <a:rPr lang="ko-KR" altLang="en-US" sz="1200" dirty="0"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 분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1410123-378A-7F1E-8EF1-6C31E4CB3FCE}"/>
              </a:ext>
            </a:extLst>
          </p:cNvPr>
          <p:cNvSpPr/>
          <p:nvPr/>
        </p:nvSpPr>
        <p:spPr>
          <a:xfrm>
            <a:off x="1652755" y="3346706"/>
            <a:ext cx="475217" cy="14380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매니저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482932A-5633-52F7-EB14-CF95EE3E1733}"/>
              </a:ext>
            </a:extLst>
          </p:cNvPr>
          <p:cNvSpPr txBox="1"/>
          <p:nvPr/>
        </p:nvSpPr>
        <p:spPr>
          <a:xfrm>
            <a:off x="2296258" y="2076691"/>
            <a:ext cx="9060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ko-KR" altLang="en-US" dirty="0" err="1"/>
              <a:t>풋살장</a:t>
            </a:r>
            <a:r>
              <a:rPr lang="ko-KR" altLang="en-US" dirty="0"/>
              <a:t> 예약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E0A6A2C-0820-A58C-BFDB-CD78F224951E}"/>
              </a:ext>
            </a:extLst>
          </p:cNvPr>
          <p:cNvSpPr txBox="1"/>
          <p:nvPr/>
        </p:nvSpPr>
        <p:spPr>
          <a:xfrm>
            <a:off x="4482889" y="2076690"/>
            <a:ext cx="796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FA TEAM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C3A4EC0-CA4B-FA7E-132A-58F8E7C08998}"/>
              </a:ext>
            </a:extLst>
          </p:cNvPr>
          <p:cNvSpPr txBox="1"/>
          <p:nvPr/>
        </p:nvSpPr>
        <p:spPr>
          <a:xfrm>
            <a:off x="6515120" y="2076691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Chatbot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E3CFB4D-2388-B1E5-CE4A-867FCF52592E}"/>
              </a:ext>
            </a:extLst>
          </p:cNvPr>
          <p:cNvSpPr txBox="1"/>
          <p:nvPr/>
        </p:nvSpPr>
        <p:spPr>
          <a:xfrm>
            <a:off x="4379831" y="2369323"/>
            <a:ext cx="9843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Team Match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D2FABA4-1DD4-BC40-D73F-74FD1FD41C06}"/>
              </a:ext>
            </a:extLst>
          </p:cNvPr>
          <p:cNvSpPr txBox="1"/>
          <p:nvPr/>
        </p:nvSpPr>
        <p:spPr>
          <a:xfrm>
            <a:off x="3277287" y="2369323"/>
            <a:ext cx="8993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Team Story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382BF10-7AC0-048B-82FA-187070A8FE01}"/>
              </a:ext>
            </a:extLst>
          </p:cNvPr>
          <p:cNvSpPr txBox="1"/>
          <p:nvPr/>
        </p:nvSpPr>
        <p:spPr>
          <a:xfrm>
            <a:off x="5567334" y="2369323"/>
            <a:ext cx="7876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solidFill>
                  <a:schemeClr val="accent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My Team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D15534A-670C-3839-1384-78A5399434B3}"/>
              </a:ext>
            </a:extLst>
          </p:cNvPr>
          <p:cNvSpPr txBox="1"/>
          <p:nvPr/>
        </p:nvSpPr>
        <p:spPr>
          <a:xfrm>
            <a:off x="5274881" y="2630466"/>
            <a:ext cx="6303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ko-KR" altLang="en-US"/>
              <a:t>팀</a:t>
            </a:r>
            <a:r>
              <a:rPr lang="en-US" altLang="ko-KR" dirty="0"/>
              <a:t> </a:t>
            </a:r>
            <a:r>
              <a:rPr lang="ko-KR" altLang="en-US" dirty="0"/>
              <a:t>관리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B66EAB0-9896-9338-E676-2C12DF9B7232}"/>
              </a:ext>
            </a:extLst>
          </p:cNvPr>
          <p:cNvSpPr txBox="1"/>
          <p:nvPr/>
        </p:nvSpPr>
        <p:spPr>
          <a:xfrm>
            <a:off x="5984484" y="2627336"/>
            <a:ext cx="9380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ko-KR" altLang="en-US" dirty="0"/>
              <a:t>팀원 간 채팅</a:t>
            </a:r>
          </a:p>
        </p:txBody>
      </p:sp>
    </p:spTree>
    <p:extLst>
      <p:ext uri="{BB962C8B-B14F-4D97-AF65-F5344CB8AC3E}">
        <p14:creationId xmlns:p14="http://schemas.microsoft.com/office/powerpoint/2010/main" val="378601467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ED02A31-180C-EBBA-4F21-773841DC0C8C}"/>
              </a:ext>
            </a:extLst>
          </p:cNvPr>
          <p:cNvSpPr txBox="1"/>
          <p:nvPr/>
        </p:nvSpPr>
        <p:spPr>
          <a:xfrm>
            <a:off x="5683764" y="3198167"/>
            <a:ext cx="6815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챗봇</a:t>
            </a:r>
            <a:endParaRPr lang="ko-KR" altLang="en-US" sz="2400" spc="-15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898612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E1649ACE-3BF3-09D2-8F7B-2523B456D004}"/>
              </a:ext>
            </a:extLst>
          </p:cNvPr>
          <p:cNvSpPr/>
          <p:nvPr/>
        </p:nvSpPr>
        <p:spPr>
          <a:xfrm>
            <a:off x="8310795" y="636564"/>
            <a:ext cx="1871004" cy="47478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chemeClr val="tx1"/>
                </a:solidFill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rPr>
              <a:t>구장 예약하기 </a:t>
            </a:r>
            <a:endParaRPr kumimoji="1" lang="en-US" altLang="ko-KR" sz="1400" dirty="0">
              <a:solidFill>
                <a:schemeClr val="tx1"/>
              </a:solidFill>
              <a:latin typeface="KoPubWorld돋움체 Light" panose="00000300000000000000" charset="-127"/>
              <a:ea typeface="KoPubWorld돋움체 Light" panose="00000300000000000000" charset="-127"/>
              <a:cs typeface="KoPubWorld돋움체 Light" panose="00000300000000000000" charset="-127"/>
            </a:endParaRPr>
          </a:p>
          <a:p>
            <a:pPr algn="ctr"/>
            <a:r>
              <a:rPr kumimoji="1" lang="ko-KR" altLang="en-US" sz="1400" dirty="0">
                <a:solidFill>
                  <a:schemeClr val="tx1"/>
                </a:solidFill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rPr>
              <a:t>탭 클릭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CD8FD9D0-B9EB-925E-95A0-55C7805CBBAC}"/>
              </a:ext>
            </a:extLst>
          </p:cNvPr>
          <p:cNvCxnSpPr>
            <a:cxnSpLocks/>
            <a:stCxn id="8" idx="2"/>
            <a:endCxn id="2" idx="0"/>
          </p:cNvCxnSpPr>
          <p:nvPr/>
        </p:nvCxnSpPr>
        <p:spPr>
          <a:xfrm>
            <a:off x="9246297" y="1111348"/>
            <a:ext cx="0" cy="3552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42FE04BB-86F3-9A0B-0F0C-131CE1AB798F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>
            <a:off x="9242780" y="3122164"/>
            <a:ext cx="0" cy="3565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C0708818-2F16-DD0F-C3BA-B22288DB97F2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 flipH="1">
            <a:off x="9242780" y="2103151"/>
            <a:ext cx="3517" cy="3824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3679D668-F898-57E6-B5BF-0774BCBD67BA}"/>
              </a:ext>
            </a:extLst>
          </p:cNvPr>
          <p:cNvCxnSpPr>
            <a:cxnSpLocks/>
            <a:stCxn id="5" idx="2"/>
            <a:endCxn id="31" idx="0"/>
          </p:cNvCxnSpPr>
          <p:nvPr/>
        </p:nvCxnSpPr>
        <p:spPr>
          <a:xfrm flipH="1">
            <a:off x="9238241" y="4115244"/>
            <a:ext cx="4539" cy="3309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판단 30">
            <a:extLst>
              <a:ext uri="{FF2B5EF4-FFF2-40B4-BE49-F238E27FC236}">
                <a16:creationId xmlns:a16="http://schemas.microsoft.com/office/drawing/2014/main" id="{7B75A294-0397-BD82-2DB0-269E64E954C2}"/>
              </a:ext>
            </a:extLst>
          </p:cNvPr>
          <p:cNvSpPr/>
          <p:nvPr/>
        </p:nvSpPr>
        <p:spPr>
          <a:xfrm>
            <a:off x="8007324" y="4446197"/>
            <a:ext cx="2461834" cy="1069146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>
                <a:solidFill>
                  <a:sysClr val="windowText" lastClr="000000"/>
                </a:solidFill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rPr>
              <a:t>예약 가능</a:t>
            </a:r>
            <a:endParaRPr kumimoji="1" lang="en-US" altLang="ko-KR" sz="1200" dirty="0">
              <a:solidFill>
                <a:sysClr val="windowText" lastClr="000000"/>
              </a:solidFill>
              <a:latin typeface="KoPubWorld돋움체 Light" panose="00000300000000000000" charset="-127"/>
              <a:ea typeface="KoPubWorld돋움체 Light" panose="00000300000000000000" charset="-127"/>
              <a:cs typeface="KoPubWorld돋움체 Light" panose="00000300000000000000" charset="-127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A9AF74E4-B8C4-CCE9-2FDF-7C11C0960474}"/>
              </a:ext>
            </a:extLst>
          </p:cNvPr>
          <p:cNvCxnSpPr>
            <a:cxnSpLocks/>
            <a:stCxn id="31" idx="2"/>
            <a:endCxn id="38" idx="0"/>
          </p:cNvCxnSpPr>
          <p:nvPr/>
        </p:nvCxnSpPr>
        <p:spPr>
          <a:xfrm>
            <a:off x="9238241" y="5515343"/>
            <a:ext cx="0" cy="6844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39CB0BA-D0CD-01E2-F6BD-00B892C52821}"/>
              </a:ext>
            </a:extLst>
          </p:cNvPr>
          <p:cNvSpPr txBox="1"/>
          <p:nvPr/>
        </p:nvSpPr>
        <p:spPr>
          <a:xfrm>
            <a:off x="9381935" y="5627509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rPr>
              <a:t>Y</a:t>
            </a:r>
            <a:endParaRPr kumimoji="1" lang="ko-KR" altLang="en-US" dirty="0">
              <a:latin typeface="KoPubWorld돋움체 Light" panose="00000300000000000000" charset="-127"/>
              <a:ea typeface="KoPubWorld돋움체 Light" panose="00000300000000000000" charset="-127"/>
              <a:cs typeface="KoPubWorld돋움체 Light" panose="0000030000000000000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4331C32-8386-2238-27C7-6EB7E6AFE43D}"/>
              </a:ext>
            </a:extLst>
          </p:cNvPr>
          <p:cNvSpPr txBox="1"/>
          <p:nvPr/>
        </p:nvSpPr>
        <p:spPr>
          <a:xfrm>
            <a:off x="10769292" y="4204200"/>
            <a:ext cx="344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rPr>
              <a:t>N</a:t>
            </a:r>
            <a:endParaRPr kumimoji="1" lang="ko-KR" altLang="en-US" dirty="0">
              <a:latin typeface="KoPubWorld돋움체 Light" panose="00000300000000000000" charset="-127"/>
              <a:ea typeface="KoPubWorld돋움체 Light" panose="00000300000000000000" charset="-127"/>
              <a:cs typeface="KoPubWorld돋움체 Light" panose="00000300000000000000" charset="-127"/>
            </a:endParaRPr>
          </a:p>
        </p:txBody>
      </p:sp>
      <p:sp>
        <p:nvSpPr>
          <p:cNvPr id="38" name="모서리가 둥근 직사각형 37">
            <a:extLst>
              <a:ext uri="{FF2B5EF4-FFF2-40B4-BE49-F238E27FC236}">
                <a16:creationId xmlns:a16="http://schemas.microsoft.com/office/drawing/2014/main" id="{6B5A05EA-29A4-5EAB-1609-921E86D7FF2D}"/>
              </a:ext>
            </a:extLst>
          </p:cNvPr>
          <p:cNvSpPr/>
          <p:nvPr/>
        </p:nvSpPr>
        <p:spPr>
          <a:xfrm>
            <a:off x="8302739" y="6199798"/>
            <a:ext cx="1871004" cy="47478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chemeClr val="tx1"/>
                </a:solidFill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rPr>
              <a:t>예약 성공</a:t>
            </a:r>
            <a:endParaRPr kumimoji="1" lang="en-US" altLang="ko-KR" sz="1400" dirty="0">
              <a:solidFill>
                <a:schemeClr val="tx1"/>
              </a:solidFill>
              <a:latin typeface="KoPubWorld돋움체 Light" panose="00000300000000000000" charset="-127"/>
              <a:ea typeface="KoPubWorld돋움체 Light" panose="00000300000000000000" charset="-127"/>
              <a:cs typeface="KoPubWorld돋움체 Light" panose="0000030000000000000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EB409FE-116B-68F5-AD36-814861C1AF9A}"/>
              </a:ext>
            </a:extLst>
          </p:cNvPr>
          <p:cNvSpPr txBox="1"/>
          <p:nvPr/>
        </p:nvSpPr>
        <p:spPr>
          <a:xfrm>
            <a:off x="7385539" y="90033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>
              <a:latin typeface="KoPubWorld돋움체 Light" panose="00000300000000000000" charset="-127"/>
              <a:ea typeface="KoPubWorld돋움체 Light" panose="00000300000000000000" charset="-127"/>
              <a:cs typeface="KoPubWorld돋움체 Light" panose="0000030000000000000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A90ED42-CF49-122B-4940-D0FB1225FA23}"/>
              </a:ext>
            </a:extLst>
          </p:cNvPr>
          <p:cNvSpPr txBox="1"/>
          <p:nvPr/>
        </p:nvSpPr>
        <p:spPr>
          <a:xfrm>
            <a:off x="8229190" y="167903"/>
            <a:ext cx="31366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b="1" u="sng" dirty="0"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rPr>
              <a:t>구장 예약하기 </a:t>
            </a:r>
            <a:r>
              <a:rPr kumimoji="1" lang="en-US" altLang="ko-KR" sz="1400" b="1" u="sng" dirty="0"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rPr>
              <a:t>User flow</a:t>
            </a:r>
            <a:endParaRPr kumimoji="1" lang="ko-KR" altLang="en-US" sz="1400" b="1" u="sng" dirty="0">
              <a:latin typeface="KoPubWorld돋움체 Light" panose="00000300000000000000" charset="-127"/>
              <a:ea typeface="KoPubWorld돋움체 Light" panose="00000300000000000000" charset="-127"/>
              <a:cs typeface="KoPubWorld돋움체 Light" panose="0000030000000000000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BA30457-E5E6-DE8E-EB9D-CE6DC621BE93}"/>
              </a:ext>
            </a:extLst>
          </p:cNvPr>
          <p:cNvSpPr/>
          <p:nvPr/>
        </p:nvSpPr>
        <p:spPr>
          <a:xfrm>
            <a:off x="8310795" y="1466588"/>
            <a:ext cx="1871004" cy="63656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>
                <a:solidFill>
                  <a:schemeClr val="tx1"/>
                </a:solidFill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rPr>
              <a:t>지역 선택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B2CCBEA-0317-9A74-16D7-0DABE77011A1}"/>
              </a:ext>
            </a:extLst>
          </p:cNvPr>
          <p:cNvSpPr/>
          <p:nvPr/>
        </p:nvSpPr>
        <p:spPr>
          <a:xfrm>
            <a:off x="8307278" y="2485601"/>
            <a:ext cx="1871004" cy="63656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>
                <a:solidFill>
                  <a:schemeClr val="tx1"/>
                </a:solidFill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rPr>
              <a:t>원하는 구장의 </a:t>
            </a:r>
            <a:endParaRPr kumimoji="1" lang="en-US" altLang="ko-KR" sz="1200" dirty="0">
              <a:solidFill>
                <a:schemeClr val="tx1"/>
              </a:solidFill>
              <a:latin typeface="KoPubWorld돋움체 Light" panose="00000300000000000000" charset="-127"/>
              <a:ea typeface="KoPubWorld돋움체 Light" panose="00000300000000000000" charset="-127"/>
              <a:cs typeface="KoPubWorld돋움체 Light" panose="00000300000000000000" charset="-127"/>
            </a:endParaRPr>
          </a:p>
          <a:p>
            <a:pPr algn="ctr"/>
            <a:r>
              <a:rPr kumimoji="1" lang="ko-KR" altLang="en-US" sz="1200" dirty="0">
                <a:solidFill>
                  <a:schemeClr val="tx1"/>
                </a:solidFill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rPr>
              <a:t>예약하기 버튼 클릭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75656FD-AE18-DD3B-FA12-2D07BB3B77D3}"/>
              </a:ext>
            </a:extLst>
          </p:cNvPr>
          <p:cNvSpPr/>
          <p:nvPr/>
        </p:nvSpPr>
        <p:spPr>
          <a:xfrm>
            <a:off x="8307278" y="3478681"/>
            <a:ext cx="1871004" cy="63656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>
                <a:solidFill>
                  <a:sysClr val="windowText" lastClr="000000"/>
                </a:solidFill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rPr>
              <a:t>예약 팝업 창에서</a:t>
            </a:r>
            <a:endParaRPr kumimoji="1" lang="en-US" altLang="ko-KR" sz="1200" dirty="0">
              <a:solidFill>
                <a:sysClr val="windowText" lastClr="000000"/>
              </a:solidFill>
              <a:latin typeface="KoPubWorld돋움체 Light" panose="00000300000000000000" charset="-127"/>
              <a:ea typeface="KoPubWorld돋움체 Light" panose="00000300000000000000" charset="-127"/>
              <a:cs typeface="KoPubWorld돋움체 Light" panose="00000300000000000000" charset="-127"/>
            </a:endParaRPr>
          </a:p>
          <a:p>
            <a:pPr algn="ctr"/>
            <a:r>
              <a:rPr kumimoji="1" lang="ko-KR" altLang="en-US" sz="1200" dirty="0">
                <a:solidFill>
                  <a:sysClr val="windowText" lastClr="000000"/>
                </a:solidFill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rPr>
              <a:t> 날짜</a:t>
            </a:r>
            <a:r>
              <a:rPr kumimoji="1" lang="en-US" altLang="ko-KR" sz="1200" dirty="0">
                <a:solidFill>
                  <a:sysClr val="windowText" lastClr="000000"/>
                </a:solidFill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rPr>
              <a:t>,</a:t>
            </a:r>
            <a:r>
              <a:rPr kumimoji="1" lang="ko-KR" altLang="en-US" sz="1200" dirty="0">
                <a:solidFill>
                  <a:sysClr val="windowText" lastClr="000000"/>
                </a:solidFill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rPr>
              <a:t> 시간 선택</a:t>
            </a:r>
            <a:endParaRPr kumimoji="1" lang="en-US" altLang="ko-KR" sz="1200" dirty="0">
              <a:solidFill>
                <a:sysClr val="windowText" lastClr="000000"/>
              </a:solidFill>
              <a:latin typeface="KoPubWorld돋움체 Light" panose="00000300000000000000" charset="-127"/>
              <a:ea typeface="KoPubWorld돋움체 Light" panose="00000300000000000000" charset="-127"/>
              <a:cs typeface="KoPubWorld돋움체 Light" panose="00000300000000000000" charset="-127"/>
            </a:endParaRPr>
          </a:p>
        </p:txBody>
      </p:sp>
      <p:cxnSp>
        <p:nvCxnSpPr>
          <p:cNvPr id="33" name="꺾인 연결선[E] 32">
            <a:extLst>
              <a:ext uri="{FF2B5EF4-FFF2-40B4-BE49-F238E27FC236}">
                <a16:creationId xmlns:a16="http://schemas.microsoft.com/office/drawing/2014/main" id="{7B0D95E5-E298-3ED7-D084-89BD5023987D}"/>
              </a:ext>
            </a:extLst>
          </p:cNvPr>
          <p:cNvCxnSpPr>
            <a:cxnSpLocks/>
            <a:stCxn id="31" idx="3"/>
            <a:endCxn id="5" idx="3"/>
          </p:cNvCxnSpPr>
          <p:nvPr/>
        </p:nvCxnSpPr>
        <p:spPr>
          <a:xfrm flipH="1" flipV="1">
            <a:off x="10178282" y="3796963"/>
            <a:ext cx="290876" cy="1183807"/>
          </a:xfrm>
          <a:prstGeom prst="bentConnector3">
            <a:avLst>
              <a:gd name="adj1" fmla="val -7859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[R] 57">
            <a:extLst>
              <a:ext uri="{FF2B5EF4-FFF2-40B4-BE49-F238E27FC236}">
                <a16:creationId xmlns:a16="http://schemas.microsoft.com/office/drawing/2014/main" id="{DEB51CB0-D93A-AA5A-1DA3-79100AA712B8}"/>
              </a:ext>
            </a:extLst>
          </p:cNvPr>
          <p:cNvCxnSpPr>
            <a:cxnSpLocks/>
          </p:cNvCxnSpPr>
          <p:nvPr/>
        </p:nvCxnSpPr>
        <p:spPr>
          <a:xfrm>
            <a:off x="6096000" y="0"/>
            <a:ext cx="0" cy="6858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FCA84ED8-2E95-F896-9C2A-10A5A16C940D}"/>
              </a:ext>
            </a:extLst>
          </p:cNvPr>
          <p:cNvSpPr txBox="1"/>
          <p:nvPr/>
        </p:nvSpPr>
        <p:spPr>
          <a:xfrm>
            <a:off x="2225656" y="167902"/>
            <a:ext cx="31366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b="1" u="sng" dirty="0" err="1"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rPr>
              <a:t>챗봇</a:t>
            </a:r>
            <a:r>
              <a:rPr kumimoji="1" lang="ko-KR" altLang="en-US" sz="1400" b="1" u="sng" dirty="0"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rPr>
              <a:t> </a:t>
            </a:r>
            <a:r>
              <a:rPr kumimoji="1" lang="en-US" altLang="ko-KR" sz="1400" b="1" u="sng" dirty="0"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rPr>
              <a:t>User flow</a:t>
            </a:r>
            <a:endParaRPr kumimoji="1" lang="ko-KR" altLang="en-US" sz="1400" b="1" u="sng" dirty="0">
              <a:latin typeface="KoPubWorld돋움체 Light" panose="00000300000000000000" charset="-127"/>
              <a:ea typeface="KoPubWorld돋움체 Light" panose="00000300000000000000" charset="-127"/>
              <a:cs typeface="KoPubWorld돋움체 Light" panose="00000300000000000000" charset="-127"/>
            </a:endParaRPr>
          </a:p>
        </p:txBody>
      </p:sp>
      <p:sp>
        <p:nvSpPr>
          <p:cNvPr id="60" name="모서리가 둥근 직사각형 59">
            <a:extLst>
              <a:ext uri="{FF2B5EF4-FFF2-40B4-BE49-F238E27FC236}">
                <a16:creationId xmlns:a16="http://schemas.microsoft.com/office/drawing/2014/main" id="{6371D543-BEAC-AEFB-52B4-7D3615019929}"/>
              </a:ext>
            </a:extLst>
          </p:cNvPr>
          <p:cNvSpPr/>
          <p:nvPr/>
        </p:nvSpPr>
        <p:spPr>
          <a:xfrm>
            <a:off x="2010200" y="1111348"/>
            <a:ext cx="1871004" cy="47478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rPr>
              <a:t>Chat-bot </a:t>
            </a:r>
            <a:r>
              <a:rPr kumimoji="1" lang="ko-KR" altLang="en-US" sz="1400" dirty="0">
                <a:solidFill>
                  <a:schemeClr val="tx1"/>
                </a:solidFill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rPr>
              <a:t>탭 클릭</a:t>
            </a:r>
            <a:endParaRPr kumimoji="1" lang="en-US" altLang="ko-KR" sz="1400" dirty="0">
              <a:solidFill>
                <a:schemeClr val="tx1"/>
              </a:solidFill>
              <a:latin typeface="KoPubWorld돋움체 Light" panose="00000300000000000000" charset="-127"/>
              <a:ea typeface="KoPubWorld돋움체 Light" panose="00000300000000000000" charset="-127"/>
              <a:cs typeface="KoPubWorld돋움체 Light" panose="00000300000000000000" charset="-127"/>
            </a:endParaRP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394C393E-9C01-61DD-43B5-ABACCF045FFD}"/>
              </a:ext>
            </a:extLst>
          </p:cNvPr>
          <p:cNvCxnSpPr>
            <a:cxnSpLocks/>
            <a:stCxn id="60" idx="2"/>
          </p:cNvCxnSpPr>
          <p:nvPr/>
        </p:nvCxnSpPr>
        <p:spPr>
          <a:xfrm>
            <a:off x="2945702" y="1586132"/>
            <a:ext cx="0" cy="3552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0C765275-5105-47E8-269A-04B3DBCAB8CA}"/>
              </a:ext>
            </a:extLst>
          </p:cNvPr>
          <p:cNvCxnSpPr>
            <a:cxnSpLocks/>
          </p:cNvCxnSpPr>
          <p:nvPr/>
        </p:nvCxnSpPr>
        <p:spPr>
          <a:xfrm flipH="1">
            <a:off x="2942185" y="2577935"/>
            <a:ext cx="3517" cy="3824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7F867DC6-17FC-FCA2-2402-FA47446C5979}"/>
              </a:ext>
            </a:extLst>
          </p:cNvPr>
          <p:cNvCxnSpPr>
            <a:cxnSpLocks/>
            <a:endCxn id="65" idx="0"/>
          </p:cNvCxnSpPr>
          <p:nvPr/>
        </p:nvCxnSpPr>
        <p:spPr>
          <a:xfrm flipH="1">
            <a:off x="2937646" y="1610419"/>
            <a:ext cx="4539" cy="3309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판단 64">
            <a:extLst>
              <a:ext uri="{FF2B5EF4-FFF2-40B4-BE49-F238E27FC236}">
                <a16:creationId xmlns:a16="http://schemas.microsoft.com/office/drawing/2014/main" id="{64A24458-F962-03C2-3D81-24B76D4D3FF7}"/>
              </a:ext>
            </a:extLst>
          </p:cNvPr>
          <p:cNvSpPr/>
          <p:nvPr/>
        </p:nvSpPr>
        <p:spPr>
          <a:xfrm>
            <a:off x="1706729" y="1941372"/>
            <a:ext cx="2461834" cy="1069146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>
                <a:solidFill>
                  <a:sysClr val="windowText" lastClr="000000"/>
                </a:solidFill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rPr>
              <a:t>추천 질문 클릭</a:t>
            </a:r>
            <a:endParaRPr kumimoji="1" lang="en-US" altLang="ko-KR" sz="1200" dirty="0">
              <a:solidFill>
                <a:sysClr val="windowText" lastClr="000000"/>
              </a:solidFill>
              <a:latin typeface="KoPubWorld돋움체 Light" panose="00000300000000000000" charset="-127"/>
              <a:ea typeface="KoPubWorld돋움체 Light" panose="00000300000000000000" charset="-127"/>
              <a:cs typeface="KoPubWorld돋움체 Light" panose="00000300000000000000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9FDB621-8F6A-76A6-814B-BB608F3E5538}"/>
              </a:ext>
            </a:extLst>
          </p:cNvPr>
          <p:cNvSpPr txBox="1"/>
          <p:nvPr/>
        </p:nvSpPr>
        <p:spPr>
          <a:xfrm>
            <a:off x="2583218" y="4244451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rPr>
              <a:t>Y</a:t>
            </a:r>
            <a:endParaRPr kumimoji="1" lang="ko-KR" altLang="en-US" dirty="0">
              <a:latin typeface="KoPubWorld돋움체 Light" panose="00000300000000000000" charset="-127"/>
              <a:ea typeface="KoPubWorld돋움체 Light" panose="00000300000000000000" charset="-127"/>
              <a:cs typeface="KoPubWorld돋움체 Light" panose="00000300000000000000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03E9659-4D04-77D1-0EF6-C8F48FE885EB}"/>
              </a:ext>
            </a:extLst>
          </p:cNvPr>
          <p:cNvSpPr txBox="1"/>
          <p:nvPr/>
        </p:nvSpPr>
        <p:spPr>
          <a:xfrm>
            <a:off x="3990180" y="3097978"/>
            <a:ext cx="490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rPr>
              <a:t>N</a:t>
            </a:r>
            <a:endParaRPr kumimoji="1" lang="ko-KR" altLang="en-US" dirty="0">
              <a:latin typeface="KoPubWorld돋움체 Light" panose="00000300000000000000" charset="-127"/>
              <a:ea typeface="KoPubWorld돋움체 Light" panose="00000300000000000000" charset="-127"/>
              <a:cs typeface="KoPubWorld돋움체 Light" panose="00000300000000000000" charset="-127"/>
            </a:endParaRPr>
          </a:p>
        </p:txBody>
      </p:sp>
      <p:sp>
        <p:nvSpPr>
          <p:cNvPr id="69" name="모서리가 둥근 직사각형 68">
            <a:extLst>
              <a:ext uri="{FF2B5EF4-FFF2-40B4-BE49-F238E27FC236}">
                <a16:creationId xmlns:a16="http://schemas.microsoft.com/office/drawing/2014/main" id="{FDB39B5D-BE34-177C-B324-16D79ED02AE1}"/>
              </a:ext>
            </a:extLst>
          </p:cNvPr>
          <p:cNvSpPr/>
          <p:nvPr/>
        </p:nvSpPr>
        <p:spPr>
          <a:xfrm>
            <a:off x="2002143" y="5372932"/>
            <a:ext cx="1871004" cy="47478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chemeClr val="tx1"/>
                </a:solidFill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rPr>
              <a:t>답변 생성</a:t>
            </a:r>
            <a:endParaRPr kumimoji="1" lang="en-US" altLang="ko-KR" sz="1400" dirty="0">
              <a:solidFill>
                <a:schemeClr val="tx1"/>
              </a:solidFill>
              <a:latin typeface="KoPubWorld돋움체 Light" panose="00000300000000000000" charset="-127"/>
              <a:ea typeface="KoPubWorld돋움체 Light" panose="00000300000000000000" charset="-127"/>
              <a:cs typeface="KoPubWorld돋움체 Light" panose="00000300000000000000" charset="-127"/>
            </a:endParaRPr>
          </a:p>
        </p:txBody>
      </p:sp>
      <p:cxnSp>
        <p:nvCxnSpPr>
          <p:cNvPr id="77" name="꺾인 연결선[E] 76">
            <a:extLst>
              <a:ext uri="{FF2B5EF4-FFF2-40B4-BE49-F238E27FC236}">
                <a16:creationId xmlns:a16="http://schemas.microsoft.com/office/drawing/2014/main" id="{C28B4E1D-075E-E6E9-5DFC-4B99F0AEAC0D}"/>
              </a:ext>
            </a:extLst>
          </p:cNvPr>
          <p:cNvCxnSpPr>
            <a:cxnSpLocks/>
            <a:stCxn id="65" idx="2"/>
            <a:endCxn id="78" idx="0"/>
          </p:cNvCxnSpPr>
          <p:nvPr/>
        </p:nvCxnSpPr>
        <p:spPr>
          <a:xfrm rot="16200000" flipH="1">
            <a:off x="3324390" y="2623773"/>
            <a:ext cx="1009745" cy="17832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8CEEF1D3-A46C-0B8F-B141-9F1B4255E902}"/>
              </a:ext>
            </a:extLst>
          </p:cNvPr>
          <p:cNvSpPr/>
          <p:nvPr/>
        </p:nvSpPr>
        <p:spPr>
          <a:xfrm>
            <a:off x="3785377" y="4020263"/>
            <a:ext cx="1871004" cy="63656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>
                <a:solidFill>
                  <a:schemeClr val="tx1"/>
                </a:solidFill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rPr>
              <a:t>답변 창에 직접 입력</a:t>
            </a:r>
          </a:p>
        </p:txBody>
      </p:sp>
      <p:cxnSp>
        <p:nvCxnSpPr>
          <p:cNvPr id="82" name="꺾인 연결선[E] 81">
            <a:extLst>
              <a:ext uri="{FF2B5EF4-FFF2-40B4-BE49-F238E27FC236}">
                <a16:creationId xmlns:a16="http://schemas.microsoft.com/office/drawing/2014/main" id="{0324E58D-9D1C-32D4-414E-EEBE904933B7}"/>
              </a:ext>
            </a:extLst>
          </p:cNvPr>
          <p:cNvCxnSpPr>
            <a:cxnSpLocks/>
            <a:stCxn id="65" idx="2"/>
            <a:endCxn id="69" idx="0"/>
          </p:cNvCxnSpPr>
          <p:nvPr/>
        </p:nvCxnSpPr>
        <p:spPr>
          <a:xfrm rot="5400000">
            <a:off x="1756439" y="4191725"/>
            <a:ext cx="2362414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꺾인 연결선[E] 94">
            <a:extLst>
              <a:ext uri="{FF2B5EF4-FFF2-40B4-BE49-F238E27FC236}">
                <a16:creationId xmlns:a16="http://schemas.microsoft.com/office/drawing/2014/main" id="{A7BFFB4C-6E18-BDB0-DBE7-C72D9FF932FA}"/>
              </a:ext>
            </a:extLst>
          </p:cNvPr>
          <p:cNvCxnSpPr>
            <a:stCxn id="69" idx="3"/>
            <a:endCxn id="78" idx="2"/>
          </p:cNvCxnSpPr>
          <p:nvPr/>
        </p:nvCxnSpPr>
        <p:spPr>
          <a:xfrm flipV="1">
            <a:off x="3873147" y="4656826"/>
            <a:ext cx="847732" cy="953498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558945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6FF3933C-CF55-AE0A-49CD-95EF9843A405}"/>
              </a:ext>
            </a:extLst>
          </p:cNvPr>
          <p:cNvSpPr/>
          <p:nvPr/>
        </p:nvSpPr>
        <p:spPr>
          <a:xfrm>
            <a:off x="612534" y="2498219"/>
            <a:ext cx="8066963" cy="35962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KoPubWorld돋움체 Light" panose="00000300000000000000" charset="-127"/>
              <a:ea typeface="KoPubWorld돋움체 Light" panose="00000300000000000000" charset="-127"/>
              <a:cs typeface="KoPubWorld돋움체 Light" panose="0000030000000000000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A21B2AC-30E9-7902-CB48-60870211AD35}"/>
              </a:ext>
            </a:extLst>
          </p:cNvPr>
          <p:cNvSpPr/>
          <p:nvPr/>
        </p:nvSpPr>
        <p:spPr>
          <a:xfrm>
            <a:off x="246788" y="1375319"/>
            <a:ext cx="8820048" cy="529875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World돋움체 Light" panose="00000300000000000000" charset="-127"/>
              <a:ea typeface="KoPubWorld돋움체 Light" panose="00000300000000000000" charset="-127"/>
              <a:cs typeface="KoPubWorld돋움체 Light" panose="00000300000000000000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55A051A1-CAC1-F9DA-3E29-266997D10AA2}"/>
              </a:ext>
            </a:extLst>
          </p:cNvPr>
          <p:cNvGraphicFramePr>
            <a:graphicFrameLocks noGrp="1"/>
          </p:cNvGraphicFramePr>
          <p:nvPr/>
        </p:nvGraphicFramePr>
        <p:xfrm>
          <a:off x="270164" y="183921"/>
          <a:ext cx="11668991" cy="10422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00598">
                  <a:extLst>
                    <a:ext uri="{9D8B030D-6E8A-4147-A177-3AD203B41FA5}">
                      <a16:colId xmlns:a16="http://schemas.microsoft.com/office/drawing/2014/main" val="606125545"/>
                    </a:ext>
                  </a:extLst>
                </a:gridCol>
                <a:gridCol w="10168393">
                  <a:extLst>
                    <a:ext uri="{9D8B030D-6E8A-4147-A177-3AD203B41FA5}">
                      <a16:colId xmlns:a16="http://schemas.microsoft.com/office/drawing/2014/main" val="3285815456"/>
                    </a:ext>
                  </a:extLst>
                </a:gridCol>
              </a:tblGrid>
              <a:tr h="34740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400" kern="1200" spc="-150" dirty="0" err="1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화면명</a:t>
                      </a:r>
                      <a:endParaRPr lang="ko-KR" altLang="en-US" sz="14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Chatbot</a:t>
                      </a:r>
                      <a:endParaRPr lang="ko-KR" altLang="en-US" sz="14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3594915"/>
                  </a:ext>
                </a:extLst>
              </a:tr>
              <a:tr h="34740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참고 요구사항 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4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2421481"/>
                  </a:ext>
                </a:extLst>
              </a:tr>
              <a:tr h="34740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비고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작성자 </a:t>
                      </a:r>
                      <a:r>
                        <a:rPr lang="en-US" altLang="ko-KR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: </a:t>
                      </a:r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신대근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5619919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EC8CC74C-0593-602D-2512-0FEAED5F6C61}"/>
              </a:ext>
            </a:extLst>
          </p:cNvPr>
          <p:cNvSpPr/>
          <p:nvPr/>
        </p:nvSpPr>
        <p:spPr>
          <a:xfrm>
            <a:off x="510072" y="1485898"/>
            <a:ext cx="1059873" cy="4572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spc="-150" dirty="0">
                <a:solidFill>
                  <a:schemeClr val="tx1"/>
                </a:solidFill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rPr>
              <a:t>Football Agora</a:t>
            </a:r>
            <a:endParaRPr lang="ko-KR" altLang="en-US" sz="1400" spc="-150" dirty="0">
              <a:solidFill>
                <a:schemeClr val="tx1"/>
              </a:solidFill>
              <a:latin typeface="KoPubWorld돋움체 Light" panose="00000300000000000000" charset="-127"/>
              <a:ea typeface="KoPubWorld돋움체 Light" panose="00000300000000000000" charset="-127"/>
              <a:cs typeface="KoPubWorld돋움체 Light" panose="0000030000000000000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74E9220-9A8E-796A-5283-AB05F6EB48D5}"/>
              </a:ext>
            </a:extLst>
          </p:cNvPr>
          <p:cNvSpPr txBox="1"/>
          <p:nvPr/>
        </p:nvSpPr>
        <p:spPr>
          <a:xfrm>
            <a:off x="12676908" y="790544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글씨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FA2B98D-937D-EB84-9177-90EBEDA5ADA1}"/>
              </a:ext>
            </a:extLst>
          </p:cNvPr>
          <p:cNvSpPr txBox="1"/>
          <p:nvPr/>
        </p:nvSpPr>
        <p:spPr>
          <a:xfrm>
            <a:off x="12728861" y="1176462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ko-KR" altLang="en-US"/>
              <a:t>글씨</a:t>
            </a:r>
            <a:endParaRPr lang="ko-KR" altLang="en-US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C90F48CA-2EB9-9860-5031-D4CF28099D8D}"/>
              </a:ext>
            </a:extLst>
          </p:cNvPr>
          <p:cNvGraphicFramePr>
            <a:graphicFrameLocks noGrp="1"/>
          </p:cNvGraphicFramePr>
          <p:nvPr/>
        </p:nvGraphicFramePr>
        <p:xfrm>
          <a:off x="9170659" y="1355863"/>
          <a:ext cx="2774553" cy="60158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3264">
                  <a:extLst>
                    <a:ext uri="{9D8B030D-6E8A-4147-A177-3AD203B41FA5}">
                      <a16:colId xmlns:a16="http://schemas.microsoft.com/office/drawing/2014/main" val="1331650476"/>
                    </a:ext>
                  </a:extLst>
                </a:gridCol>
                <a:gridCol w="2441289">
                  <a:extLst>
                    <a:ext uri="{9D8B030D-6E8A-4147-A177-3AD203B41FA5}">
                      <a16:colId xmlns:a16="http://schemas.microsoft.com/office/drawing/2014/main" val="2833282244"/>
                    </a:ext>
                  </a:extLst>
                </a:gridCol>
              </a:tblGrid>
              <a:tr h="339564">
                <a:tc gridSpan="2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기능명세서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4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949810"/>
                  </a:ext>
                </a:extLst>
              </a:tr>
              <a:tr h="3215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1</a:t>
                      </a:r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- </a:t>
                      </a:r>
                      <a:r>
                        <a:rPr lang="en-US" altLang="ko-KR" sz="11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FA </a:t>
                      </a:r>
                      <a:r>
                        <a:rPr lang="ko-KR" altLang="en-US" sz="11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가이드</a:t>
                      </a:r>
                      <a:r>
                        <a:rPr lang="en-US" altLang="ko-KR" sz="11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, </a:t>
                      </a:r>
                      <a:r>
                        <a:rPr lang="ko-KR" altLang="en-US" sz="1100" dirty="0" err="1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풋풋</a:t>
                      </a:r>
                      <a:r>
                        <a:rPr lang="en-US" altLang="ko-KR" sz="11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!</a:t>
                      </a:r>
                      <a:endParaRPr lang="ko-KR" altLang="en-US" sz="1100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  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클릭 </a:t>
                      </a: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&gt;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 </a:t>
                      </a: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chatbot </a:t>
                      </a:r>
                      <a:r>
                        <a:rPr lang="ko-KR" altLang="en-US" sz="1300" kern="1200" spc="-150" dirty="0" err="1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대화창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 로드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8995814"/>
                  </a:ext>
                </a:extLst>
              </a:tr>
              <a:tr h="32240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2</a:t>
                      </a:r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defTabSz="914400" rtl="0" eaLnBrk="1" latinLnBrk="1" hangingPunct="1">
                        <a:buFontTx/>
                        <a:buChar char="-"/>
                      </a:pP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대화 </a:t>
                      </a:r>
                      <a:r>
                        <a:rPr lang="ko-KR" altLang="en-US" sz="1300" kern="1200" spc="-150" dirty="0" err="1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입력창</a:t>
                      </a:r>
                      <a:endParaRPr lang="en-US" altLang="ko-KR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  <a:p>
                      <a:pPr marL="285750" indent="-285750" algn="l" defTabSz="914400" rtl="0" eaLnBrk="1" latinLnBrk="1" hangingPunct="1">
                        <a:buFontTx/>
                        <a:buChar char="-"/>
                      </a:pP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Enter  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혹은 화살표 </a:t>
                      </a:r>
                      <a:r>
                        <a:rPr lang="ko-KR" altLang="en-US" sz="1300" kern="1200" spc="-150" dirty="0" err="1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클릭시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 입력됨 </a:t>
                      </a:r>
                      <a:endParaRPr lang="en-US" altLang="ko-KR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835992"/>
                  </a:ext>
                </a:extLst>
              </a:tr>
              <a:tr h="89449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3</a:t>
                      </a:r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defTabSz="914400" rtl="0" eaLnBrk="1" latinLnBrk="1" hangingPunct="1">
                        <a:buFontTx/>
                        <a:buChar char="-"/>
                      </a:pP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자주 묻는 질문 선택지</a:t>
                      </a:r>
                      <a:endParaRPr lang="en-US" altLang="ko-KR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  <a:p>
                      <a:pPr marL="285750" indent="-285750" algn="l" defTabSz="914400" rtl="0" eaLnBrk="1" latinLnBrk="1" hangingPunct="1">
                        <a:buFontTx/>
                        <a:buChar char="-"/>
                      </a:pPr>
                      <a:r>
                        <a:rPr lang="ko-KR" altLang="en-US" sz="1300" kern="1200" spc="-150" dirty="0" err="1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챗봇과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 처음 대화시에만 제시할 것</a:t>
                      </a:r>
                      <a:endParaRPr lang="en-US" altLang="ko-KR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  <a:p>
                      <a:pPr marL="285750" indent="-285750" algn="l" defTabSz="914400" rtl="0" eaLnBrk="1" latinLnBrk="1" hangingPunct="1">
                        <a:buFontTx/>
                        <a:buChar char="-"/>
                      </a:pPr>
                      <a:endParaRPr lang="en-US" altLang="ko-KR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  <a:p>
                      <a:pPr marL="285750" indent="-285750" algn="l" defTabSz="914400" rtl="0" eaLnBrk="1" latinLnBrk="1" hangingPunct="1">
                        <a:buFontTx/>
                        <a:buChar char="-"/>
                      </a:pP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제시 내용 </a:t>
                      </a: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: </a:t>
                      </a:r>
                      <a:r>
                        <a:rPr lang="ko-KR" altLang="en-US" sz="1300" kern="1200" spc="-150" dirty="0" err="1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풋살장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 예약</a:t>
                      </a: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, Team Story, 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팀 매칭</a:t>
                      </a: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, 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팀 관리</a:t>
                      </a:r>
                      <a:endParaRPr lang="en-US" altLang="ko-KR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  <a:p>
                      <a:pPr marL="285750" indent="-285750" algn="l" defTabSz="914400" rtl="0" eaLnBrk="1" latinLnBrk="1" hangingPunct="1">
                        <a:buFontTx/>
                        <a:buChar char="-"/>
                      </a:pP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선택 시 세부 선택지 제시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705699"/>
                  </a:ext>
                </a:extLst>
              </a:tr>
              <a:tr h="714483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en-US" altLang="ko-KR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967058"/>
                  </a:ext>
                </a:extLst>
              </a:tr>
              <a:tr h="49368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70298"/>
                  </a:ext>
                </a:extLst>
              </a:tr>
              <a:tr h="532644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0043642"/>
                  </a:ext>
                </a:extLst>
              </a:tr>
              <a:tr h="69519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4848302"/>
                  </a:ext>
                </a:extLst>
              </a:tr>
              <a:tr h="984736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9239311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2BE562E7-A226-46C0-7BBD-26EC449B3E72}"/>
              </a:ext>
            </a:extLst>
          </p:cNvPr>
          <p:cNvSpPr txBox="1"/>
          <p:nvPr/>
        </p:nvSpPr>
        <p:spPr>
          <a:xfrm>
            <a:off x="7841819" y="1569025"/>
            <a:ext cx="7360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ko-KR" altLang="en-US" dirty="0"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rPr>
              <a:t>홍길동님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DDE6BF07-CB30-BF13-AE0D-F12F3EA33A3C}"/>
              </a:ext>
            </a:extLst>
          </p:cNvPr>
          <p:cNvGrpSpPr/>
          <p:nvPr/>
        </p:nvGrpSpPr>
        <p:grpSpPr>
          <a:xfrm>
            <a:off x="8517537" y="1519556"/>
            <a:ext cx="326367" cy="326367"/>
            <a:chOff x="12487836" y="2521850"/>
            <a:chExt cx="381000" cy="381000"/>
          </a:xfrm>
        </p:grpSpPr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7D562273-A3BC-1A5D-285E-16E10F9D3E09}"/>
                </a:ext>
              </a:extLst>
            </p:cNvPr>
            <p:cNvSpPr/>
            <p:nvPr/>
          </p:nvSpPr>
          <p:spPr>
            <a:xfrm>
              <a:off x="12487836" y="2521850"/>
              <a:ext cx="381000" cy="381000"/>
            </a:xfrm>
            <a:prstGeom prst="ellipse">
              <a:avLst/>
            </a:prstGeom>
            <a:solidFill>
              <a:srgbClr val="D1D1D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endParaRPr>
            </a:p>
          </p:txBody>
        </p:sp>
        <p:pic>
          <p:nvPicPr>
            <p:cNvPr id="19" name="그림 18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891EA92A-83E9-5860-E73D-B283B04FA9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543698" y="2579140"/>
              <a:ext cx="266420" cy="266420"/>
            </a:xfrm>
            <a:prstGeom prst="rect">
              <a:avLst/>
            </a:prstGeom>
          </p:spPr>
        </p:pic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4EA8786-262A-60E2-DBC7-9F6B08B312EA}"/>
              </a:ext>
            </a:extLst>
          </p:cNvPr>
          <p:cNvSpPr txBox="1"/>
          <p:nvPr/>
        </p:nvSpPr>
        <p:spPr>
          <a:xfrm>
            <a:off x="12652784" y="2491131"/>
            <a:ext cx="7681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ko-KR" altLang="en-US" dirty="0"/>
              <a:t>지역 필터</a:t>
            </a:r>
            <a:endParaRPr lang="en-US" altLang="ko-KR" dirty="0"/>
          </a:p>
          <a:p>
            <a:r>
              <a:rPr lang="ko-KR" altLang="en-US" dirty="0"/>
              <a:t>시 </a:t>
            </a:r>
            <a:r>
              <a:rPr lang="en-US" altLang="ko-KR" dirty="0"/>
              <a:t>&gt; </a:t>
            </a:r>
            <a:r>
              <a:rPr lang="ko-KR" altLang="en-US" dirty="0"/>
              <a:t>구</a:t>
            </a:r>
            <a:endParaRPr lang="en-US" altLang="ko-KR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045F1EA-B459-E893-7223-A59724C42397}"/>
              </a:ext>
            </a:extLst>
          </p:cNvPr>
          <p:cNvSpPr txBox="1"/>
          <p:nvPr/>
        </p:nvSpPr>
        <p:spPr>
          <a:xfrm>
            <a:off x="12881261" y="1328862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ko-KR" altLang="en-US"/>
              <a:t>글씨</a:t>
            </a:r>
            <a:endParaRPr lang="ko-KR" altLang="en-US" dirty="0"/>
          </a:p>
        </p:txBody>
      </p:sp>
      <p:sp>
        <p:nvSpPr>
          <p:cNvPr id="5" name="사각형: 둥근 모서리 86">
            <a:extLst>
              <a:ext uri="{FF2B5EF4-FFF2-40B4-BE49-F238E27FC236}">
                <a16:creationId xmlns:a16="http://schemas.microsoft.com/office/drawing/2014/main" id="{A2BDD811-678A-8700-8401-A511E4D0282D}"/>
              </a:ext>
            </a:extLst>
          </p:cNvPr>
          <p:cNvSpPr/>
          <p:nvPr/>
        </p:nvSpPr>
        <p:spPr>
          <a:xfrm>
            <a:off x="1033966" y="5590170"/>
            <a:ext cx="7139625" cy="379248"/>
          </a:xfrm>
          <a:prstGeom prst="round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err="1">
                <a:solidFill>
                  <a:schemeClr val="tx1"/>
                </a:solidFill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rPr>
              <a:t>풋풋이에게</a:t>
            </a:r>
            <a:r>
              <a:rPr lang="ko-KR" altLang="en-US" sz="1400" dirty="0">
                <a:solidFill>
                  <a:schemeClr val="tx1"/>
                </a:solidFill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rPr>
              <a:t> 무엇이든 물어보세요</a:t>
            </a:r>
            <a:r>
              <a:rPr lang="en-US" altLang="ko-KR" sz="1400" dirty="0">
                <a:solidFill>
                  <a:schemeClr val="tx1"/>
                </a:solidFill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rPr>
              <a:t>!</a:t>
            </a:r>
            <a:endParaRPr lang="ko-KR" altLang="en-US" sz="1400" dirty="0">
              <a:solidFill>
                <a:schemeClr val="tx1"/>
              </a:solidFill>
              <a:latin typeface="KoPubWorld돋움체 Light" panose="00000300000000000000" charset="-127"/>
              <a:ea typeface="KoPubWorld돋움체 Light" panose="00000300000000000000" charset="-127"/>
              <a:cs typeface="KoPubWorld돋움체 Light" panose="0000030000000000000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88364FF3-2AB0-7261-2993-BB29417F4C10}"/>
              </a:ext>
            </a:extLst>
          </p:cNvPr>
          <p:cNvSpPr/>
          <p:nvPr/>
        </p:nvSpPr>
        <p:spPr>
          <a:xfrm>
            <a:off x="7858657" y="5672389"/>
            <a:ext cx="264926" cy="251333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ysClr val="windowText" lastClr="000000"/>
              </a:solidFill>
              <a:latin typeface="KoPubWorld돋움체 Light" panose="00000300000000000000" charset="-127"/>
              <a:ea typeface="KoPubWorld돋움체 Light" panose="00000300000000000000" charset="-127"/>
              <a:cs typeface="KoPubWorld돋움체 Light" panose="00000300000000000000" charset="-127"/>
            </a:endParaRPr>
          </a:p>
        </p:txBody>
      </p:sp>
      <p:sp>
        <p:nvSpPr>
          <p:cNvPr id="22" name="위쪽 화살표[U] 21">
            <a:extLst>
              <a:ext uri="{FF2B5EF4-FFF2-40B4-BE49-F238E27FC236}">
                <a16:creationId xmlns:a16="http://schemas.microsoft.com/office/drawing/2014/main" id="{E66E9CC3-3765-0F1F-C090-17DB86E2A019}"/>
              </a:ext>
            </a:extLst>
          </p:cNvPr>
          <p:cNvSpPr/>
          <p:nvPr/>
        </p:nvSpPr>
        <p:spPr>
          <a:xfrm>
            <a:off x="7907645" y="5708945"/>
            <a:ext cx="185676" cy="149630"/>
          </a:xfrm>
          <a:prstGeom prst="up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KoPubWorld돋움체 Light" panose="00000300000000000000" charset="-127"/>
              <a:ea typeface="KoPubWorld돋움체 Light" panose="00000300000000000000" charset="-127"/>
              <a:cs typeface="KoPubWorld돋움체 Light" panose="00000300000000000000" charset="-127"/>
            </a:endParaRPr>
          </a:p>
        </p:txBody>
      </p:sp>
      <p:pic>
        <p:nvPicPr>
          <p:cNvPr id="1026" name="Picture 2" descr="축구공 png 무료다운로드 free soccer png - Urbanbrush">
            <a:extLst>
              <a:ext uri="{FF2B5EF4-FFF2-40B4-BE49-F238E27FC236}">
                <a16:creationId xmlns:a16="http://schemas.microsoft.com/office/drawing/2014/main" id="{E8855236-6CFE-6708-29A3-917636C17C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766" y="3327503"/>
            <a:ext cx="343140" cy="343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4" name="그룹 93">
            <a:extLst>
              <a:ext uri="{FF2B5EF4-FFF2-40B4-BE49-F238E27FC236}">
                <a16:creationId xmlns:a16="http://schemas.microsoft.com/office/drawing/2014/main" id="{63939FC9-7C53-2D97-18C9-62866BF85060}"/>
              </a:ext>
            </a:extLst>
          </p:cNvPr>
          <p:cNvGrpSpPr/>
          <p:nvPr/>
        </p:nvGrpSpPr>
        <p:grpSpPr>
          <a:xfrm>
            <a:off x="7904414" y="5326572"/>
            <a:ext cx="266420" cy="307777"/>
            <a:chOff x="7394543" y="1579667"/>
            <a:chExt cx="266420" cy="307777"/>
          </a:xfrm>
        </p:grpSpPr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CF3007F8-E3BB-7471-7568-543704C96293}"/>
                </a:ext>
              </a:extLst>
            </p:cNvPr>
            <p:cNvSpPr/>
            <p:nvPr/>
          </p:nvSpPr>
          <p:spPr>
            <a:xfrm>
              <a:off x="7424116" y="1598847"/>
              <a:ext cx="234355" cy="2312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ko-KR" altLang="en-US" sz="1400" spc="-150" dirty="0">
                <a:solidFill>
                  <a:schemeClr val="bg1"/>
                </a:solidFill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1E4477D5-1B00-088A-C95C-DC41854B50DD}"/>
                </a:ext>
              </a:extLst>
            </p:cNvPr>
            <p:cNvSpPr txBox="1"/>
            <p:nvPr/>
          </p:nvSpPr>
          <p:spPr>
            <a:xfrm>
              <a:off x="7394543" y="1579667"/>
              <a:ext cx="266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>
                  <a:solidFill>
                    <a:schemeClr val="bg1"/>
                  </a:solidFill>
                  <a:latin typeface="KoPubWorld돋움체 Light" panose="00000300000000000000" charset="-127"/>
                  <a:ea typeface="KoPubWorld돋움체 Light" panose="00000300000000000000" charset="-127"/>
                  <a:cs typeface="KoPubWorld돋움체 Light" panose="00000300000000000000" charset="-127"/>
                </a:rPr>
                <a:t>2</a:t>
              </a:r>
              <a:endParaRPr lang="ko-KR" altLang="en-US" dirty="0">
                <a:solidFill>
                  <a:schemeClr val="bg1"/>
                </a:solidFill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FE80DE90-BFA9-79F2-3E97-74943D589A73}"/>
              </a:ext>
            </a:extLst>
          </p:cNvPr>
          <p:cNvGrpSpPr/>
          <p:nvPr/>
        </p:nvGrpSpPr>
        <p:grpSpPr>
          <a:xfrm>
            <a:off x="2296258" y="2076690"/>
            <a:ext cx="5399826" cy="307778"/>
            <a:chOff x="2296258" y="2076690"/>
            <a:chExt cx="5399826" cy="30777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6D45C76-8AF8-2180-C587-D510B9E1CDD7}"/>
                </a:ext>
              </a:extLst>
            </p:cNvPr>
            <p:cNvSpPr txBox="1"/>
            <p:nvPr/>
          </p:nvSpPr>
          <p:spPr>
            <a:xfrm>
              <a:off x="2296258" y="2076691"/>
              <a:ext cx="9060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r>
                <a:rPr lang="ko-KR" altLang="en-US" dirty="0" err="1"/>
                <a:t>풋살장</a:t>
              </a:r>
              <a:r>
                <a:rPr lang="ko-KR" altLang="en-US" dirty="0"/>
                <a:t> 예약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586EE0D-E25B-4A48-93A6-D97F0DA3A40E}"/>
                </a:ext>
              </a:extLst>
            </p:cNvPr>
            <p:cNvSpPr txBox="1"/>
            <p:nvPr/>
          </p:nvSpPr>
          <p:spPr>
            <a:xfrm>
              <a:off x="4482889" y="2076690"/>
              <a:ext cx="7962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r>
                <a:rPr lang="en-US" altLang="ko-KR" dirty="0"/>
                <a:t>FA TEAM</a:t>
              </a:r>
              <a:endParaRPr lang="ko-KR" alt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DB57A96-674F-D3B6-12CB-9A0893DEE90A}"/>
                </a:ext>
              </a:extLst>
            </p:cNvPr>
            <p:cNvSpPr txBox="1"/>
            <p:nvPr/>
          </p:nvSpPr>
          <p:spPr>
            <a:xfrm>
              <a:off x="6515120" y="2076691"/>
              <a:ext cx="11809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solidFill>
                    <a:srgbClr val="FF0000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r>
                <a:rPr lang="en-US" altLang="ko-KR" dirty="0"/>
                <a:t>FA </a:t>
              </a:r>
              <a:r>
                <a:rPr lang="ko-KR" altLang="en-US" dirty="0"/>
                <a:t>가이드</a:t>
              </a:r>
              <a:r>
                <a:rPr lang="en-US" altLang="ko-KR" dirty="0"/>
                <a:t>, </a:t>
              </a:r>
              <a:r>
                <a:rPr lang="ko-KR" altLang="en-US" dirty="0" err="1"/>
                <a:t>풋풋</a:t>
              </a:r>
              <a:r>
                <a:rPr lang="en-US" altLang="ko-KR" dirty="0"/>
                <a:t>!</a:t>
              </a:r>
              <a:endParaRPr lang="ko-KR" altLang="en-US" dirty="0"/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F0868395-AD39-5634-591E-8FE1CB887D42}"/>
              </a:ext>
            </a:extLst>
          </p:cNvPr>
          <p:cNvGrpSpPr/>
          <p:nvPr/>
        </p:nvGrpSpPr>
        <p:grpSpPr>
          <a:xfrm>
            <a:off x="6333962" y="1926923"/>
            <a:ext cx="266420" cy="307777"/>
            <a:chOff x="7394543" y="1579667"/>
            <a:chExt cx="266420" cy="307777"/>
          </a:xfrm>
        </p:grpSpPr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1E8B7FD0-9313-412F-8B9F-849FBA0E95D5}"/>
                </a:ext>
              </a:extLst>
            </p:cNvPr>
            <p:cNvSpPr/>
            <p:nvPr/>
          </p:nvSpPr>
          <p:spPr>
            <a:xfrm>
              <a:off x="7424116" y="1598847"/>
              <a:ext cx="234355" cy="2312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ko-KR" altLang="en-US" sz="1400" spc="-150" dirty="0">
                <a:solidFill>
                  <a:schemeClr val="bg1"/>
                </a:solidFill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D17963A-3C90-AA3B-5317-8EC07090E547}"/>
                </a:ext>
              </a:extLst>
            </p:cNvPr>
            <p:cNvSpPr txBox="1"/>
            <p:nvPr/>
          </p:nvSpPr>
          <p:spPr>
            <a:xfrm>
              <a:off x="7394543" y="1579667"/>
              <a:ext cx="266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>
                  <a:solidFill>
                    <a:schemeClr val="bg1"/>
                  </a:solidFill>
                  <a:latin typeface="KoPubWorld돋움체 Light" panose="00000300000000000000" charset="-127"/>
                  <a:ea typeface="KoPubWorld돋움체 Light" panose="00000300000000000000" charset="-127"/>
                  <a:cs typeface="KoPubWorld돋움체 Light" panose="00000300000000000000" charset="-127"/>
                </a:rPr>
                <a:t>1</a:t>
              </a:r>
              <a:endParaRPr lang="ko-KR" altLang="en-US" dirty="0">
                <a:solidFill>
                  <a:schemeClr val="bg1"/>
                </a:solidFill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5" name="잉크 64">
                <a:extLst>
                  <a:ext uri="{FF2B5EF4-FFF2-40B4-BE49-F238E27FC236}">
                    <a16:creationId xmlns:a16="http://schemas.microsoft.com/office/drawing/2014/main" id="{AC5A5F63-1D98-4BD3-433C-6C92A2586158}"/>
                  </a:ext>
                </a:extLst>
              </p14:cNvPr>
              <p14:cNvContentPartPr/>
              <p14:nvPr/>
            </p14:nvContentPartPr>
            <p14:xfrm>
              <a:off x="-2223254" y="44704"/>
              <a:ext cx="360" cy="360"/>
            </p14:xfrm>
          </p:contentPart>
        </mc:Choice>
        <mc:Fallback xmlns="">
          <p:pic>
            <p:nvPicPr>
              <p:cNvPr id="65" name="잉크 64">
                <a:extLst>
                  <a:ext uri="{FF2B5EF4-FFF2-40B4-BE49-F238E27FC236}">
                    <a16:creationId xmlns:a16="http://schemas.microsoft.com/office/drawing/2014/main" id="{AC5A5F63-1D98-4BD3-433C-6C92A258615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2229374" y="38584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6" name="잉크 65">
                <a:extLst>
                  <a:ext uri="{FF2B5EF4-FFF2-40B4-BE49-F238E27FC236}">
                    <a16:creationId xmlns:a16="http://schemas.microsoft.com/office/drawing/2014/main" id="{4CA35ABF-7196-6B4A-906F-5062D3065307}"/>
                  </a:ext>
                </a:extLst>
              </p14:cNvPr>
              <p14:cNvContentPartPr/>
              <p14:nvPr/>
            </p14:nvContentPartPr>
            <p14:xfrm>
              <a:off x="-1129574" y="1613584"/>
              <a:ext cx="360" cy="360"/>
            </p14:xfrm>
          </p:contentPart>
        </mc:Choice>
        <mc:Fallback xmlns="">
          <p:pic>
            <p:nvPicPr>
              <p:cNvPr id="66" name="잉크 65">
                <a:extLst>
                  <a:ext uri="{FF2B5EF4-FFF2-40B4-BE49-F238E27FC236}">
                    <a16:creationId xmlns:a16="http://schemas.microsoft.com/office/drawing/2014/main" id="{4CA35ABF-7196-6B4A-906F-5062D306530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1135694" y="1607464"/>
                <a:ext cx="12600" cy="12600"/>
              </a:xfrm>
              <a:prstGeom prst="rect">
                <a:avLst/>
              </a:prstGeom>
            </p:spPr>
          </p:pic>
        </mc:Fallback>
      </mc:AlternateContent>
      <p:sp>
        <p:nvSpPr>
          <p:cNvPr id="36" name="직사각형 35">
            <a:extLst>
              <a:ext uri="{FF2B5EF4-FFF2-40B4-BE49-F238E27FC236}">
                <a16:creationId xmlns:a16="http://schemas.microsoft.com/office/drawing/2014/main" id="{44DC1B71-A38B-1756-F23F-37A1D321F7D2}"/>
              </a:ext>
            </a:extLst>
          </p:cNvPr>
          <p:cNvSpPr/>
          <p:nvPr/>
        </p:nvSpPr>
        <p:spPr>
          <a:xfrm>
            <a:off x="1231273" y="3289990"/>
            <a:ext cx="5874329" cy="552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rPr>
              <a:t>안녕하세요</a:t>
            </a:r>
            <a:r>
              <a:rPr lang="en-US" altLang="ko-KR" sz="1200" dirty="0">
                <a:solidFill>
                  <a:schemeClr val="tx1"/>
                </a:solidFill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rPr>
              <a:t>! </a:t>
            </a:r>
            <a:r>
              <a:rPr lang="ko-KR" altLang="en-US" sz="1200" dirty="0" err="1">
                <a:solidFill>
                  <a:schemeClr val="tx1"/>
                </a:solidFill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rPr>
              <a:t>풋살</a:t>
            </a:r>
            <a:r>
              <a:rPr lang="ko-KR" altLang="en-US" sz="1200" dirty="0">
                <a:solidFill>
                  <a:schemeClr val="tx1"/>
                </a:solidFill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rPr>
              <a:t> 도우미 </a:t>
            </a:r>
            <a:r>
              <a:rPr lang="ko-KR" altLang="en-US" sz="1200" dirty="0" err="1">
                <a:solidFill>
                  <a:schemeClr val="tx1"/>
                </a:solidFill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rPr>
              <a:t>풋풋이</a:t>
            </a:r>
            <a:r>
              <a:rPr lang="ko-KR" altLang="en-US" sz="1200" dirty="0">
                <a:solidFill>
                  <a:schemeClr val="tx1"/>
                </a:solidFill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rPr>
              <a:t> 입니다</a:t>
            </a:r>
            <a:r>
              <a:rPr lang="en-US" altLang="ko-KR" sz="1200" dirty="0">
                <a:solidFill>
                  <a:schemeClr val="tx1"/>
                </a:solidFill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rPr>
              <a:t>.</a:t>
            </a:r>
          </a:p>
          <a:p>
            <a:r>
              <a:rPr lang="ko-KR" altLang="en-US" sz="1200" dirty="0">
                <a:solidFill>
                  <a:schemeClr val="tx1"/>
                </a:solidFill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rPr>
              <a:t>무엇이든 물어보세요</a:t>
            </a:r>
            <a:r>
              <a:rPr lang="en-US" altLang="ko-KR" sz="1200" dirty="0">
                <a:solidFill>
                  <a:schemeClr val="tx1"/>
                </a:solidFill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rPr>
              <a:t>! </a:t>
            </a:r>
            <a:r>
              <a:rPr lang="ko-KR" altLang="en-US" sz="1200" dirty="0" err="1">
                <a:solidFill>
                  <a:schemeClr val="tx1"/>
                </a:solidFill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rPr>
              <a:t>풋풋</a:t>
            </a:r>
            <a:r>
              <a:rPr lang="en-US" altLang="ko-KR" sz="1200" dirty="0">
                <a:solidFill>
                  <a:schemeClr val="tx1"/>
                </a:solidFill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rPr>
              <a:t>~!</a:t>
            </a:r>
          </a:p>
          <a:p>
            <a:endParaRPr lang="en-US" altLang="ko-KR" sz="1200" dirty="0">
              <a:solidFill>
                <a:schemeClr val="tx1"/>
              </a:solidFill>
              <a:latin typeface="KoPubWorld돋움체 Light" panose="00000300000000000000" charset="-127"/>
              <a:ea typeface="KoPubWorld돋움체 Light" panose="00000300000000000000" charset="-127"/>
              <a:cs typeface="KoPubWorld돋움체 Light" panose="00000300000000000000" charset="-127"/>
            </a:endParaRP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87695F42-F598-8B5B-063E-7AD7196B655B}"/>
              </a:ext>
            </a:extLst>
          </p:cNvPr>
          <p:cNvGrpSpPr/>
          <p:nvPr/>
        </p:nvGrpSpPr>
        <p:grpSpPr>
          <a:xfrm>
            <a:off x="3526298" y="3761921"/>
            <a:ext cx="266420" cy="307777"/>
            <a:chOff x="7392051" y="1595717"/>
            <a:chExt cx="266420" cy="307777"/>
          </a:xfrm>
        </p:grpSpPr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EAFBA909-F034-17D5-220B-054E47B7489F}"/>
                </a:ext>
              </a:extLst>
            </p:cNvPr>
            <p:cNvSpPr/>
            <p:nvPr/>
          </p:nvSpPr>
          <p:spPr>
            <a:xfrm>
              <a:off x="7424116" y="1598847"/>
              <a:ext cx="234355" cy="2312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ko-KR" altLang="en-US" sz="1400" spc="-150" dirty="0">
                <a:solidFill>
                  <a:schemeClr val="bg1"/>
                </a:solidFill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89F8AA3-6927-577C-C659-B71A48740177}"/>
                </a:ext>
              </a:extLst>
            </p:cNvPr>
            <p:cNvSpPr txBox="1"/>
            <p:nvPr/>
          </p:nvSpPr>
          <p:spPr>
            <a:xfrm>
              <a:off x="7392051" y="1595717"/>
              <a:ext cx="266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>
                  <a:solidFill>
                    <a:schemeClr val="bg1"/>
                  </a:solidFill>
                  <a:latin typeface="KoPubWorld돋움체 Light" panose="00000300000000000000" charset="-127"/>
                  <a:ea typeface="KoPubWorld돋움체 Light" panose="00000300000000000000" charset="-127"/>
                  <a:cs typeface="KoPubWorld돋움체 Light" panose="00000300000000000000" charset="-127"/>
                </a:rPr>
                <a:t>3</a:t>
              </a:r>
              <a:endParaRPr lang="ko-KR" altLang="en-US" dirty="0">
                <a:solidFill>
                  <a:schemeClr val="bg1"/>
                </a:solidFill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D6207E06-0D2E-42C8-56F9-0F4A60F8D85C}"/>
              </a:ext>
            </a:extLst>
          </p:cNvPr>
          <p:cNvGrpSpPr/>
          <p:nvPr/>
        </p:nvGrpSpPr>
        <p:grpSpPr>
          <a:xfrm>
            <a:off x="1311988" y="4030187"/>
            <a:ext cx="2197242" cy="1090776"/>
            <a:chOff x="1309210" y="3702463"/>
            <a:chExt cx="2197242" cy="1090776"/>
          </a:xfrm>
        </p:grpSpPr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D1C8241B-20C5-6EE2-52D4-0AF9AD9D6729}"/>
                </a:ext>
              </a:extLst>
            </p:cNvPr>
            <p:cNvSpPr/>
            <p:nvPr/>
          </p:nvSpPr>
          <p:spPr>
            <a:xfrm>
              <a:off x="1380596" y="3765164"/>
              <a:ext cx="969844" cy="41985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풋살장</a:t>
              </a:r>
              <a:r>
                <a:rPr lang="ko-KR" altLang="en-US" sz="11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 예약</a:t>
              </a: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6230A66E-A795-B36D-F18B-743E2A1C60D7}"/>
                </a:ext>
              </a:extLst>
            </p:cNvPr>
            <p:cNvSpPr/>
            <p:nvPr/>
          </p:nvSpPr>
          <p:spPr>
            <a:xfrm>
              <a:off x="2469088" y="3767113"/>
              <a:ext cx="969844" cy="41985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Team Story</a:t>
              </a:r>
              <a:endParaRPr lang="ko-KR" altLang="en-US" sz="11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FD1AB236-CC02-BC68-AA05-68FCCB79A17E}"/>
                </a:ext>
              </a:extLst>
            </p:cNvPr>
            <p:cNvSpPr/>
            <p:nvPr/>
          </p:nvSpPr>
          <p:spPr>
            <a:xfrm>
              <a:off x="1366688" y="4284150"/>
              <a:ext cx="969844" cy="41985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팀 매칭</a:t>
              </a:r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1BEDC779-613F-7389-8A88-F473FED81CDF}"/>
                </a:ext>
              </a:extLst>
            </p:cNvPr>
            <p:cNvSpPr/>
            <p:nvPr/>
          </p:nvSpPr>
          <p:spPr>
            <a:xfrm>
              <a:off x="2469088" y="4285430"/>
              <a:ext cx="969844" cy="41985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팀 관리</a:t>
              </a: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E55BA842-A2A8-37CD-54B1-A808A32A6D71}"/>
                </a:ext>
              </a:extLst>
            </p:cNvPr>
            <p:cNvSpPr/>
            <p:nvPr/>
          </p:nvSpPr>
          <p:spPr>
            <a:xfrm>
              <a:off x="1309210" y="3702463"/>
              <a:ext cx="2197242" cy="109077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</p:grpSp>
      <p:pic>
        <p:nvPicPr>
          <p:cNvPr id="3" name="Picture 2" descr="축구공 png 무료다운로드 free soccer png - Urbanbrush">
            <a:extLst>
              <a:ext uri="{FF2B5EF4-FFF2-40B4-BE49-F238E27FC236}">
                <a16:creationId xmlns:a16="http://schemas.microsoft.com/office/drawing/2014/main" id="{B88DDFD6-7C94-7961-E4E4-787CF42E2D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2208" y="2700684"/>
            <a:ext cx="343140" cy="343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1B8F746-3F04-7F08-4E20-902BD4031F5C}"/>
              </a:ext>
            </a:extLst>
          </p:cNvPr>
          <p:cNvSpPr txBox="1"/>
          <p:nvPr/>
        </p:nvSpPr>
        <p:spPr>
          <a:xfrm>
            <a:off x="1225906" y="3690653"/>
            <a:ext cx="127765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rPr>
              <a:t>&lt;</a:t>
            </a:r>
            <a:r>
              <a:rPr kumimoji="1" lang="ko-KR" altLang="en-US" sz="1200" dirty="0">
                <a:solidFill>
                  <a:schemeClr val="tx1"/>
                </a:solidFill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rPr>
              <a:t>추천 질문</a:t>
            </a:r>
            <a:r>
              <a:rPr kumimoji="1" lang="en-US" altLang="ko-KR" sz="1200" dirty="0">
                <a:solidFill>
                  <a:schemeClr val="tx1"/>
                </a:solidFill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rPr>
              <a:t>&gt;</a:t>
            </a:r>
            <a:endParaRPr kumimoji="1" lang="ko-KR" altLang="en-US" sz="1200" dirty="0">
              <a:solidFill>
                <a:schemeClr val="tx1"/>
              </a:solidFill>
              <a:latin typeface="KoPubWorld돋움체 Light" panose="00000300000000000000" charset="-127"/>
              <a:ea typeface="KoPubWorld돋움체 Light" panose="00000300000000000000" charset="-127"/>
              <a:cs typeface="KoPubWorld돋움체 Light" panose="00000300000000000000" charset="-127"/>
            </a:endParaRPr>
          </a:p>
          <a:p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FE3DAD5-BEC0-14DB-2CB9-D4CE2791755F}"/>
              </a:ext>
            </a:extLst>
          </p:cNvPr>
          <p:cNvSpPr txBox="1"/>
          <p:nvPr/>
        </p:nvSpPr>
        <p:spPr>
          <a:xfrm>
            <a:off x="4285179" y="6267173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en-US" altLang="ko-KR" dirty="0"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rPr>
              <a:t>1 2 3 4 5</a:t>
            </a:r>
            <a:endParaRPr lang="ko-KR" altLang="en-US" dirty="0">
              <a:latin typeface="KoPubWorld돋움체 Light" panose="00000300000000000000" charset="-127"/>
              <a:ea typeface="KoPubWorld돋움체 Light" panose="00000300000000000000" charset="-127"/>
              <a:cs typeface="KoPubWorld돋움체 Light" panose="0000030000000000000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222785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6FF3933C-CF55-AE0A-49CD-95EF9843A405}"/>
              </a:ext>
            </a:extLst>
          </p:cNvPr>
          <p:cNvSpPr/>
          <p:nvPr/>
        </p:nvSpPr>
        <p:spPr>
          <a:xfrm>
            <a:off x="612534" y="2498219"/>
            <a:ext cx="8066963" cy="35962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KoPubWorld돋움체 Light" panose="00000300000000000000" charset="-127"/>
              <a:ea typeface="KoPubWorld돋움체 Light" panose="00000300000000000000" charset="-127"/>
              <a:cs typeface="KoPubWorld돋움체 Light" panose="0000030000000000000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A21B2AC-30E9-7902-CB48-60870211AD35}"/>
              </a:ext>
            </a:extLst>
          </p:cNvPr>
          <p:cNvSpPr/>
          <p:nvPr/>
        </p:nvSpPr>
        <p:spPr>
          <a:xfrm>
            <a:off x="246788" y="1375319"/>
            <a:ext cx="8820048" cy="529875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World돋움체 Light" panose="00000300000000000000" charset="-127"/>
              <a:ea typeface="KoPubWorld돋움체 Light" panose="00000300000000000000" charset="-127"/>
              <a:cs typeface="KoPubWorld돋움체 Light" panose="00000300000000000000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55A051A1-CAC1-F9DA-3E29-266997D10AA2}"/>
              </a:ext>
            </a:extLst>
          </p:cNvPr>
          <p:cNvGraphicFramePr>
            <a:graphicFrameLocks noGrp="1"/>
          </p:cNvGraphicFramePr>
          <p:nvPr/>
        </p:nvGraphicFramePr>
        <p:xfrm>
          <a:off x="270164" y="183921"/>
          <a:ext cx="11668991" cy="10422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00598">
                  <a:extLst>
                    <a:ext uri="{9D8B030D-6E8A-4147-A177-3AD203B41FA5}">
                      <a16:colId xmlns:a16="http://schemas.microsoft.com/office/drawing/2014/main" val="606125545"/>
                    </a:ext>
                  </a:extLst>
                </a:gridCol>
                <a:gridCol w="10168393">
                  <a:extLst>
                    <a:ext uri="{9D8B030D-6E8A-4147-A177-3AD203B41FA5}">
                      <a16:colId xmlns:a16="http://schemas.microsoft.com/office/drawing/2014/main" val="3285815456"/>
                    </a:ext>
                  </a:extLst>
                </a:gridCol>
              </a:tblGrid>
              <a:tr h="34740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400" kern="1200" spc="-150" dirty="0" err="1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화면명</a:t>
                      </a:r>
                      <a:endParaRPr lang="ko-KR" altLang="en-US" sz="14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Chatbot</a:t>
                      </a:r>
                      <a:endParaRPr lang="ko-KR" altLang="en-US" sz="14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3594915"/>
                  </a:ext>
                </a:extLst>
              </a:tr>
              <a:tr h="34740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참고 요구사항 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4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2421481"/>
                  </a:ext>
                </a:extLst>
              </a:tr>
              <a:tr h="34740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비고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작성자 </a:t>
                      </a:r>
                      <a:r>
                        <a:rPr lang="en-US" altLang="ko-KR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: </a:t>
                      </a:r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신대근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5619919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EC8CC74C-0593-602D-2512-0FEAED5F6C61}"/>
              </a:ext>
            </a:extLst>
          </p:cNvPr>
          <p:cNvSpPr/>
          <p:nvPr/>
        </p:nvSpPr>
        <p:spPr>
          <a:xfrm>
            <a:off x="510072" y="1485898"/>
            <a:ext cx="1059873" cy="4572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spc="-150" dirty="0">
                <a:solidFill>
                  <a:schemeClr val="tx1"/>
                </a:solidFill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rPr>
              <a:t>Football Agora</a:t>
            </a:r>
            <a:endParaRPr lang="ko-KR" altLang="en-US" sz="1400" spc="-150" dirty="0">
              <a:solidFill>
                <a:schemeClr val="tx1"/>
              </a:solidFill>
              <a:latin typeface="KoPubWorld돋움체 Light" panose="00000300000000000000" charset="-127"/>
              <a:ea typeface="KoPubWorld돋움체 Light" panose="00000300000000000000" charset="-127"/>
              <a:cs typeface="KoPubWorld돋움체 Light" panose="0000030000000000000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74E9220-9A8E-796A-5283-AB05F6EB48D5}"/>
              </a:ext>
            </a:extLst>
          </p:cNvPr>
          <p:cNvSpPr txBox="1"/>
          <p:nvPr/>
        </p:nvSpPr>
        <p:spPr>
          <a:xfrm>
            <a:off x="12676908" y="790544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글씨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FA2B98D-937D-EB84-9177-90EBEDA5ADA1}"/>
              </a:ext>
            </a:extLst>
          </p:cNvPr>
          <p:cNvSpPr txBox="1"/>
          <p:nvPr/>
        </p:nvSpPr>
        <p:spPr>
          <a:xfrm>
            <a:off x="12728861" y="1176462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ko-KR" altLang="en-US"/>
              <a:t>글씨</a:t>
            </a:r>
            <a:endParaRPr lang="ko-KR" altLang="en-US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C90F48CA-2EB9-9860-5031-D4CF28099D8D}"/>
              </a:ext>
            </a:extLst>
          </p:cNvPr>
          <p:cNvGraphicFramePr>
            <a:graphicFrameLocks noGrp="1"/>
          </p:cNvGraphicFramePr>
          <p:nvPr/>
        </p:nvGraphicFramePr>
        <p:xfrm>
          <a:off x="9170659" y="1355863"/>
          <a:ext cx="2774553" cy="642264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3264">
                  <a:extLst>
                    <a:ext uri="{9D8B030D-6E8A-4147-A177-3AD203B41FA5}">
                      <a16:colId xmlns:a16="http://schemas.microsoft.com/office/drawing/2014/main" val="1331650476"/>
                    </a:ext>
                  </a:extLst>
                </a:gridCol>
                <a:gridCol w="2441289">
                  <a:extLst>
                    <a:ext uri="{9D8B030D-6E8A-4147-A177-3AD203B41FA5}">
                      <a16:colId xmlns:a16="http://schemas.microsoft.com/office/drawing/2014/main" val="2833282244"/>
                    </a:ext>
                  </a:extLst>
                </a:gridCol>
              </a:tblGrid>
              <a:tr h="339564">
                <a:tc gridSpan="2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기능명세서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4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949810"/>
                  </a:ext>
                </a:extLst>
              </a:tr>
              <a:tr h="3215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1</a:t>
                      </a:r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300" kern="1200" spc="-150" dirty="0" err="1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풋살장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 예약 클릭 시  세부 선택지 제시</a:t>
                      </a:r>
                      <a:endParaRPr lang="en-US" altLang="ko-KR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각 박스 클릭 시 세부 선택 </a:t>
                      </a: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4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개씩 제시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8995814"/>
                  </a:ext>
                </a:extLst>
              </a:tr>
              <a:tr h="32240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2</a:t>
                      </a:r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defTabSz="914400" rtl="0" eaLnBrk="1" latinLnBrk="1" hangingPunct="1">
                        <a:buFontTx/>
                        <a:buChar char="-"/>
                      </a:pP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세부 질문 항목 제시 </a:t>
                      </a:r>
                      <a:endParaRPr lang="en-US" altLang="ko-KR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  <a:p>
                      <a:pPr marL="285750" indent="-285750" algn="l" defTabSz="914400" rtl="0" eaLnBrk="1" latinLnBrk="1" hangingPunct="1">
                        <a:buFontTx/>
                        <a:buChar char="-"/>
                      </a:pP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각 항목 클릭 시 해당하는 질문 내용 대화 입력창에 자동 입력되어  </a:t>
                      </a:r>
                      <a:r>
                        <a:rPr lang="ko-KR" altLang="en-US" sz="1300" kern="1200" spc="-150" dirty="0" err="1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챗봇답변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 생성</a:t>
                      </a:r>
                      <a:endParaRPr lang="en-US" altLang="ko-KR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835992"/>
                  </a:ext>
                </a:extLst>
              </a:tr>
              <a:tr h="89449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3</a:t>
                      </a:r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defTabSz="914400" rtl="0" eaLnBrk="1" latinLnBrk="1" hangingPunct="1">
                        <a:buFontTx/>
                        <a:buChar char="-"/>
                      </a:pP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해당 문구는 입력됨과 동시에 바로 채팅으로 입력됨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705699"/>
                  </a:ext>
                </a:extLst>
              </a:tr>
              <a:tr h="714483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en-US" altLang="ko-KR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967058"/>
                  </a:ext>
                </a:extLst>
              </a:tr>
              <a:tr h="49368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70298"/>
                  </a:ext>
                </a:extLst>
              </a:tr>
              <a:tr h="532644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0043642"/>
                  </a:ext>
                </a:extLst>
              </a:tr>
              <a:tr h="69519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4848302"/>
                  </a:ext>
                </a:extLst>
              </a:tr>
              <a:tr h="984736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9239311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2BE562E7-A226-46C0-7BBD-26EC449B3E72}"/>
              </a:ext>
            </a:extLst>
          </p:cNvPr>
          <p:cNvSpPr txBox="1"/>
          <p:nvPr/>
        </p:nvSpPr>
        <p:spPr>
          <a:xfrm>
            <a:off x="7841819" y="1569025"/>
            <a:ext cx="7360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ko-KR" altLang="en-US" dirty="0"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rPr>
              <a:t>홍길동님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DDE6BF07-CB30-BF13-AE0D-F12F3EA33A3C}"/>
              </a:ext>
            </a:extLst>
          </p:cNvPr>
          <p:cNvGrpSpPr/>
          <p:nvPr/>
        </p:nvGrpSpPr>
        <p:grpSpPr>
          <a:xfrm>
            <a:off x="8517537" y="1519556"/>
            <a:ext cx="326367" cy="326367"/>
            <a:chOff x="12487836" y="2521850"/>
            <a:chExt cx="381000" cy="381000"/>
          </a:xfrm>
        </p:grpSpPr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7D562273-A3BC-1A5D-285E-16E10F9D3E09}"/>
                </a:ext>
              </a:extLst>
            </p:cNvPr>
            <p:cNvSpPr/>
            <p:nvPr/>
          </p:nvSpPr>
          <p:spPr>
            <a:xfrm>
              <a:off x="12487836" y="2521850"/>
              <a:ext cx="381000" cy="381000"/>
            </a:xfrm>
            <a:prstGeom prst="ellipse">
              <a:avLst/>
            </a:prstGeom>
            <a:solidFill>
              <a:srgbClr val="D1D1D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endParaRPr>
            </a:p>
          </p:txBody>
        </p:sp>
        <p:pic>
          <p:nvPicPr>
            <p:cNvPr id="19" name="그림 18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891EA92A-83E9-5860-E73D-B283B04FA9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543698" y="2579140"/>
              <a:ext cx="266420" cy="266420"/>
            </a:xfrm>
            <a:prstGeom prst="rect">
              <a:avLst/>
            </a:prstGeom>
          </p:spPr>
        </p:pic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4EA8786-262A-60E2-DBC7-9F6B08B312EA}"/>
              </a:ext>
            </a:extLst>
          </p:cNvPr>
          <p:cNvSpPr txBox="1"/>
          <p:nvPr/>
        </p:nvSpPr>
        <p:spPr>
          <a:xfrm>
            <a:off x="12652784" y="2491131"/>
            <a:ext cx="7681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ko-KR" altLang="en-US" dirty="0"/>
              <a:t>지역 필터</a:t>
            </a:r>
            <a:endParaRPr lang="en-US" altLang="ko-KR" dirty="0"/>
          </a:p>
          <a:p>
            <a:r>
              <a:rPr lang="ko-KR" altLang="en-US" dirty="0"/>
              <a:t>시 </a:t>
            </a:r>
            <a:r>
              <a:rPr lang="en-US" altLang="ko-KR" dirty="0"/>
              <a:t>&gt; </a:t>
            </a:r>
            <a:r>
              <a:rPr lang="ko-KR" altLang="en-US" dirty="0"/>
              <a:t>구</a:t>
            </a:r>
            <a:endParaRPr lang="en-US" altLang="ko-KR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045F1EA-B459-E893-7223-A59724C42397}"/>
              </a:ext>
            </a:extLst>
          </p:cNvPr>
          <p:cNvSpPr txBox="1"/>
          <p:nvPr/>
        </p:nvSpPr>
        <p:spPr>
          <a:xfrm>
            <a:off x="12881261" y="1328862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ko-KR" altLang="en-US"/>
              <a:t>글씨</a:t>
            </a:r>
            <a:endParaRPr lang="ko-KR" altLang="en-US" dirty="0"/>
          </a:p>
        </p:txBody>
      </p:sp>
      <p:sp>
        <p:nvSpPr>
          <p:cNvPr id="5" name="사각형: 둥근 모서리 86">
            <a:extLst>
              <a:ext uri="{FF2B5EF4-FFF2-40B4-BE49-F238E27FC236}">
                <a16:creationId xmlns:a16="http://schemas.microsoft.com/office/drawing/2014/main" id="{A2BDD811-678A-8700-8401-A511E4D0282D}"/>
              </a:ext>
            </a:extLst>
          </p:cNvPr>
          <p:cNvSpPr/>
          <p:nvPr/>
        </p:nvSpPr>
        <p:spPr>
          <a:xfrm>
            <a:off x="1084729" y="5605659"/>
            <a:ext cx="7139625" cy="379248"/>
          </a:xfrm>
          <a:prstGeom prst="round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err="1">
                <a:solidFill>
                  <a:schemeClr val="tx1"/>
                </a:solidFill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rPr>
              <a:t>풋살장</a:t>
            </a:r>
            <a:r>
              <a:rPr lang="ko-KR" altLang="en-US" sz="1400" dirty="0">
                <a:solidFill>
                  <a:schemeClr val="tx1"/>
                </a:solidFill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rPr>
              <a:t> 예약은 어떻게 해</a:t>
            </a:r>
            <a:r>
              <a:rPr lang="en-US" altLang="ko-KR" sz="1400" dirty="0">
                <a:solidFill>
                  <a:schemeClr val="tx1"/>
                </a:solidFill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rPr>
              <a:t>? </a:t>
            </a:r>
            <a:endParaRPr lang="ko-KR" altLang="en-US" sz="1400" dirty="0">
              <a:solidFill>
                <a:schemeClr val="tx1"/>
              </a:solidFill>
              <a:latin typeface="KoPubWorld돋움체 Light" panose="00000300000000000000" charset="-127"/>
              <a:ea typeface="KoPubWorld돋움체 Light" panose="00000300000000000000" charset="-127"/>
              <a:cs typeface="KoPubWorld돋움체 Light" panose="0000030000000000000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88364FF3-2AB0-7261-2993-BB29417F4C10}"/>
              </a:ext>
            </a:extLst>
          </p:cNvPr>
          <p:cNvSpPr/>
          <p:nvPr/>
        </p:nvSpPr>
        <p:spPr>
          <a:xfrm>
            <a:off x="7858657" y="5672389"/>
            <a:ext cx="264926" cy="251333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ysClr val="windowText" lastClr="000000"/>
              </a:solidFill>
              <a:latin typeface="KoPubWorld돋움체 Light" panose="00000300000000000000" charset="-127"/>
              <a:ea typeface="KoPubWorld돋움체 Light" panose="00000300000000000000" charset="-127"/>
              <a:cs typeface="KoPubWorld돋움체 Light" panose="00000300000000000000" charset="-127"/>
            </a:endParaRPr>
          </a:p>
        </p:txBody>
      </p:sp>
      <p:sp>
        <p:nvSpPr>
          <p:cNvPr id="22" name="위쪽 화살표[U] 21">
            <a:extLst>
              <a:ext uri="{FF2B5EF4-FFF2-40B4-BE49-F238E27FC236}">
                <a16:creationId xmlns:a16="http://schemas.microsoft.com/office/drawing/2014/main" id="{E66E9CC3-3765-0F1F-C090-17DB86E2A019}"/>
              </a:ext>
            </a:extLst>
          </p:cNvPr>
          <p:cNvSpPr/>
          <p:nvPr/>
        </p:nvSpPr>
        <p:spPr>
          <a:xfrm>
            <a:off x="7907645" y="5708945"/>
            <a:ext cx="185676" cy="149630"/>
          </a:xfrm>
          <a:prstGeom prst="up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KoPubWorld돋움체 Light" panose="00000300000000000000" charset="-127"/>
              <a:ea typeface="KoPubWorld돋움체 Light" panose="00000300000000000000" charset="-127"/>
              <a:cs typeface="KoPubWorld돋움체 Light" panose="00000300000000000000" charset="-127"/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FE80DE90-BFA9-79F2-3E97-74943D589A73}"/>
              </a:ext>
            </a:extLst>
          </p:cNvPr>
          <p:cNvGrpSpPr/>
          <p:nvPr/>
        </p:nvGrpSpPr>
        <p:grpSpPr>
          <a:xfrm>
            <a:off x="2296258" y="2076690"/>
            <a:ext cx="5399826" cy="307778"/>
            <a:chOff x="2296258" y="2076690"/>
            <a:chExt cx="5399826" cy="30777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6D45C76-8AF8-2180-C587-D510B9E1CDD7}"/>
                </a:ext>
              </a:extLst>
            </p:cNvPr>
            <p:cNvSpPr txBox="1"/>
            <p:nvPr/>
          </p:nvSpPr>
          <p:spPr>
            <a:xfrm>
              <a:off x="2296258" y="2076691"/>
              <a:ext cx="9060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r>
                <a:rPr lang="ko-KR" altLang="en-US" dirty="0" err="1"/>
                <a:t>풋살장</a:t>
              </a:r>
              <a:r>
                <a:rPr lang="ko-KR" altLang="en-US" dirty="0"/>
                <a:t> 예약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586EE0D-E25B-4A48-93A6-D97F0DA3A40E}"/>
                </a:ext>
              </a:extLst>
            </p:cNvPr>
            <p:cNvSpPr txBox="1"/>
            <p:nvPr/>
          </p:nvSpPr>
          <p:spPr>
            <a:xfrm>
              <a:off x="4482889" y="2076690"/>
              <a:ext cx="7962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r>
                <a:rPr lang="en-US" altLang="ko-KR" dirty="0"/>
                <a:t>FA TEAM</a:t>
              </a:r>
              <a:endParaRPr lang="ko-KR" alt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DB57A96-674F-D3B6-12CB-9A0893DEE90A}"/>
                </a:ext>
              </a:extLst>
            </p:cNvPr>
            <p:cNvSpPr txBox="1"/>
            <p:nvPr/>
          </p:nvSpPr>
          <p:spPr>
            <a:xfrm>
              <a:off x="6515120" y="2076691"/>
              <a:ext cx="11809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solidFill>
                    <a:srgbClr val="FF0000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r>
                <a:rPr lang="en-US" altLang="ko-KR" dirty="0"/>
                <a:t>FA </a:t>
              </a:r>
              <a:r>
                <a:rPr lang="ko-KR" altLang="en-US" dirty="0"/>
                <a:t>가이드</a:t>
              </a:r>
              <a:r>
                <a:rPr lang="en-US" altLang="ko-KR" dirty="0"/>
                <a:t>, </a:t>
              </a:r>
              <a:r>
                <a:rPr lang="ko-KR" altLang="en-US" dirty="0" err="1"/>
                <a:t>풋풋</a:t>
              </a:r>
              <a:r>
                <a:rPr lang="en-US" altLang="ko-KR" dirty="0"/>
                <a:t>!</a:t>
              </a:r>
              <a:endParaRPr lang="ko-KR" altLang="en-US" dirty="0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5" name="잉크 64">
                <a:extLst>
                  <a:ext uri="{FF2B5EF4-FFF2-40B4-BE49-F238E27FC236}">
                    <a16:creationId xmlns:a16="http://schemas.microsoft.com/office/drawing/2014/main" id="{AC5A5F63-1D98-4BD3-433C-6C92A2586158}"/>
                  </a:ext>
                </a:extLst>
              </p14:cNvPr>
              <p14:cNvContentPartPr/>
              <p14:nvPr/>
            </p14:nvContentPartPr>
            <p14:xfrm>
              <a:off x="-2223254" y="44704"/>
              <a:ext cx="360" cy="360"/>
            </p14:xfrm>
          </p:contentPart>
        </mc:Choice>
        <mc:Fallback xmlns="">
          <p:pic>
            <p:nvPicPr>
              <p:cNvPr id="65" name="잉크 64">
                <a:extLst>
                  <a:ext uri="{FF2B5EF4-FFF2-40B4-BE49-F238E27FC236}">
                    <a16:creationId xmlns:a16="http://schemas.microsoft.com/office/drawing/2014/main" id="{AC5A5F63-1D98-4BD3-433C-6C92A258615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2229374" y="38584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6" name="잉크 65">
                <a:extLst>
                  <a:ext uri="{FF2B5EF4-FFF2-40B4-BE49-F238E27FC236}">
                    <a16:creationId xmlns:a16="http://schemas.microsoft.com/office/drawing/2014/main" id="{4CA35ABF-7196-6B4A-906F-5062D3065307}"/>
                  </a:ext>
                </a:extLst>
              </p14:cNvPr>
              <p14:cNvContentPartPr/>
              <p14:nvPr/>
            </p14:nvContentPartPr>
            <p14:xfrm>
              <a:off x="-1129574" y="1613584"/>
              <a:ext cx="360" cy="360"/>
            </p14:xfrm>
          </p:contentPart>
        </mc:Choice>
        <mc:Fallback xmlns="">
          <p:pic>
            <p:nvPicPr>
              <p:cNvPr id="66" name="잉크 65">
                <a:extLst>
                  <a:ext uri="{FF2B5EF4-FFF2-40B4-BE49-F238E27FC236}">
                    <a16:creationId xmlns:a16="http://schemas.microsoft.com/office/drawing/2014/main" id="{4CA35ABF-7196-6B4A-906F-5062D306530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1135694" y="1607464"/>
                <a:ext cx="12600" cy="1260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D1C8241B-20C5-6EE2-52D4-0AF9AD9D6729}"/>
              </a:ext>
            </a:extLst>
          </p:cNvPr>
          <p:cNvSpPr/>
          <p:nvPr/>
        </p:nvSpPr>
        <p:spPr>
          <a:xfrm>
            <a:off x="1443367" y="2812327"/>
            <a:ext cx="969844" cy="41985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풋살장</a:t>
            </a:r>
            <a:r>
              <a:rPr lang="ko-KR" altLang="en-US" sz="11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예약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230A66E-A795-B36D-F18B-743E2A1C60D7}"/>
              </a:ext>
            </a:extLst>
          </p:cNvPr>
          <p:cNvSpPr/>
          <p:nvPr/>
        </p:nvSpPr>
        <p:spPr>
          <a:xfrm>
            <a:off x="2531859" y="2814276"/>
            <a:ext cx="969844" cy="41985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Team Story</a:t>
            </a:r>
            <a:endParaRPr lang="ko-KR" altLang="en-US" sz="11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FD1AB236-CC02-BC68-AA05-68FCCB79A17E}"/>
              </a:ext>
            </a:extLst>
          </p:cNvPr>
          <p:cNvSpPr/>
          <p:nvPr/>
        </p:nvSpPr>
        <p:spPr>
          <a:xfrm>
            <a:off x="1429459" y="3331313"/>
            <a:ext cx="969844" cy="41985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팀 매칭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1BEDC779-613F-7389-8A88-F473FED81CDF}"/>
              </a:ext>
            </a:extLst>
          </p:cNvPr>
          <p:cNvSpPr/>
          <p:nvPr/>
        </p:nvSpPr>
        <p:spPr>
          <a:xfrm>
            <a:off x="2531859" y="3332593"/>
            <a:ext cx="969844" cy="41985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팀 관리</a:t>
            </a:r>
          </a:p>
        </p:txBody>
      </p:sp>
      <p:pic>
        <p:nvPicPr>
          <p:cNvPr id="3" name="Picture 2" descr="축구공 png 무료다운로드 free soccer png - Urbanbrush">
            <a:extLst>
              <a:ext uri="{FF2B5EF4-FFF2-40B4-BE49-F238E27FC236}">
                <a16:creationId xmlns:a16="http://schemas.microsoft.com/office/drawing/2014/main" id="{B88DDFD6-7C94-7961-E4E4-787CF42E2D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135" y="2656220"/>
            <a:ext cx="343140" cy="343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EC2F796B-51B1-7E4C-8A07-9F23421CB4D0}"/>
              </a:ext>
            </a:extLst>
          </p:cNvPr>
          <p:cNvGrpSpPr/>
          <p:nvPr/>
        </p:nvGrpSpPr>
        <p:grpSpPr>
          <a:xfrm>
            <a:off x="1303525" y="2748924"/>
            <a:ext cx="263928" cy="261610"/>
            <a:chOff x="7394543" y="1579667"/>
            <a:chExt cx="263928" cy="261610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E0615625-662B-8AF6-BA8A-2271C22BD343}"/>
                </a:ext>
              </a:extLst>
            </p:cNvPr>
            <p:cNvSpPr/>
            <p:nvPr/>
          </p:nvSpPr>
          <p:spPr>
            <a:xfrm>
              <a:off x="7424116" y="1598847"/>
              <a:ext cx="234355" cy="2312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ko-KR" altLang="en-US" sz="1100" spc="-15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513CBBE-5368-DC53-A5C1-D41B5321C609}"/>
                </a:ext>
              </a:extLst>
            </p:cNvPr>
            <p:cNvSpPr txBox="1"/>
            <p:nvPr/>
          </p:nvSpPr>
          <p:spPr>
            <a:xfrm>
              <a:off x="7394543" y="1579667"/>
              <a:ext cx="24558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sz="1100" dirty="0">
                  <a:solidFill>
                    <a:schemeClr val="bg1"/>
                  </a:solidFill>
                </a:rPr>
                <a:t>1</a:t>
              </a:r>
              <a:endParaRPr lang="ko-KR" altLang="en-US" sz="11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2A9CEB4E-1A19-EFE2-026A-772725765752}"/>
              </a:ext>
            </a:extLst>
          </p:cNvPr>
          <p:cNvGrpSpPr/>
          <p:nvPr/>
        </p:nvGrpSpPr>
        <p:grpSpPr>
          <a:xfrm>
            <a:off x="12475584" y="4278219"/>
            <a:ext cx="266420" cy="307777"/>
            <a:chOff x="7392051" y="1578035"/>
            <a:chExt cx="266420" cy="307777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2B138F03-B49E-2AA8-A0E3-8B8528483CA8}"/>
                </a:ext>
              </a:extLst>
            </p:cNvPr>
            <p:cNvSpPr/>
            <p:nvPr/>
          </p:nvSpPr>
          <p:spPr>
            <a:xfrm>
              <a:off x="7424116" y="1598847"/>
              <a:ext cx="234355" cy="2312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ko-KR" altLang="en-US" sz="1400" spc="-150" dirty="0">
                <a:solidFill>
                  <a:schemeClr val="bg1"/>
                </a:solidFill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4E3FC78-8E96-F61D-5B39-B0B08FDBF045}"/>
                </a:ext>
              </a:extLst>
            </p:cNvPr>
            <p:cNvSpPr txBox="1"/>
            <p:nvPr/>
          </p:nvSpPr>
          <p:spPr>
            <a:xfrm>
              <a:off x="7392051" y="1578035"/>
              <a:ext cx="266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>
                  <a:solidFill>
                    <a:schemeClr val="bg1"/>
                  </a:solidFill>
                  <a:latin typeface="KoPubWorld돋움체 Light" panose="00000300000000000000" charset="-127"/>
                  <a:ea typeface="KoPubWorld돋움체 Light" panose="00000300000000000000" charset="-127"/>
                  <a:cs typeface="KoPubWorld돋움체 Light" panose="00000300000000000000" charset="-127"/>
                </a:rPr>
                <a:t>3</a:t>
              </a:r>
              <a:endParaRPr lang="ko-KR" altLang="en-US" dirty="0">
                <a:solidFill>
                  <a:schemeClr val="bg1"/>
                </a:solidFill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09D18235-1D30-C03E-6B67-7B4345C96C97}"/>
              </a:ext>
            </a:extLst>
          </p:cNvPr>
          <p:cNvGrpSpPr/>
          <p:nvPr/>
        </p:nvGrpSpPr>
        <p:grpSpPr>
          <a:xfrm>
            <a:off x="12280026" y="4340190"/>
            <a:ext cx="266420" cy="307777"/>
            <a:chOff x="7392051" y="1578035"/>
            <a:chExt cx="266420" cy="307777"/>
          </a:xfrm>
        </p:grpSpPr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22242598-0015-5612-99E8-1BAED931CD28}"/>
                </a:ext>
              </a:extLst>
            </p:cNvPr>
            <p:cNvSpPr/>
            <p:nvPr/>
          </p:nvSpPr>
          <p:spPr>
            <a:xfrm>
              <a:off x="7424116" y="1598847"/>
              <a:ext cx="234355" cy="2312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ko-KR" altLang="en-US" sz="1400" spc="-150" dirty="0">
                <a:solidFill>
                  <a:schemeClr val="bg1"/>
                </a:solidFill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DA3418F-4B80-D52B-9422-A084C9086438}"/>
                </a:ext>
              </a:extLst>
            </p:cNvPr>
            <p:cNvSpPr txBox="1"/>
            <p:nvPr/>
          </p:nvSpPr>
          <p:spPr>
            <a:xfrm>
              <a:off x="7392051" y="1578035"/>
              <a:ext cx="266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>
                  <a:solidFill>
                    <a:schemeClr val="bg1"/>
                  </a:solidFill>
                  <a:latin typeface="KoPubWorld돋움체 Light" panose="00000300000000000000" charset="-127"/>
                  <a:ea typeface="KoPubWorld돋움체 Light" panose="00000300000000000000" charset="-127"/>
                  <a:cs typeface="KoPubWorld돋움체 Light" panose="00000300000000000000" charset="-127"/>
                </a:rPr>
                <a:t>3</a:t>
              </a:r>
              <a:endParaRPr lang="ko-KR" altLang="en-US" dirty="0">
                <a:solidFill>
                  <a:schemeClr val="bg1"/>
                </a:solidFill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endParaRP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B3784552-73A2-FEFE-D25F-BC3FB73BA447}"/>
              </a:ext>
            </a:extLst>
          </p:cNvPr>
          <p:cNvGrpSpPr/>
          <p:nvPr/>
        </p:nvGrpSpPr>
        <p:grpSpPr>
          <a:xfrm>
            <a:off x="951519" y="5519042"/>
            <a:ext cx="266420" cy="307777"/>
            <a:chOff x="7392051" y="1578035"/>
            <a:chExt cx="266420" cy="307777"/>
          </a:xfrm>
        </p:grpSpPr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971918AF-2382-0C6A-D364-AE1EA4BD41D7}"/>
                </a:ext>
              </a:extLst>
            </p:cNvPr>
            <p:cNvSpPr/>
            <p:nvPr/>
          </p:nvSpPr>
          <p:spPr>
            <a:xfrm>
              <a:off x="7424116" y="1598847"/>
              <a:ext cx="234355" cy="2312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ko-KR" altLang="en-US" sz="1400" spc="-150" dirty="0">
                <a:solidFill>
                  <a:schemeClr val="bg1"/>
                </a:solidFill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0F9C461B-7FBF-427B-DAF4-933A90588182}"/>
                </a:ext>
              </a:extLst>
            </p:cNvPr>
            <p:cNvSpPr txBox="1"/>
            <p:nvPr/>
          </p:nvSpPr>
          <p:spPr>
            <a:xfrm>
              <a:off x="7392051" y="1578035"/>
              <a:ext cx="266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>
                  <a:solidFill>
                    <a:schemeClr val="bg1"/>
                  </a:solidFill>
                  <a:latin typeface="KoPubWorld돋움체 Light" panose="00000300000000000000" charset="-127"/>
                  <a:ea typeface="KoPubWorld돋움체 Light" panose="00000300000000000000" charset="-127"/>
                  <a:cs typeface="KoPubWorld돋움체 Light" panose="00000300000000000000" charset="-127"/>
                </a:rPr>
                <a:t>3</a:t>
              </a:r>
              <a:endParaRPr lang="ko-KR" altLang="en-US" dirty="0">
                <a:solidFill>
                  <a:schemeClr val="bg1"/>
                </a:solidFill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endParaRP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E1745FEF-0708-A189-848C-C487CF45306D}"/>
              </a:ext>
            </a:extLst>
          </p:cNvPr>
          <p:cNvGrpSpPr/>
          <p:nvPr/>
        </p:nvGrpSpPr>
        <p:grpSpPr>
          <a:xfrm>
            <a:off x="12460666" y="3834657"/>
            <a:ext cx="266420" cy="307777"/>
            <a:chOff x="7392051" y="1578035"/>
            <a:chExt cx="266420" cy="307777"/>
          </a:xfrm>
        </p:grpSpPr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9623FBE1-2876-AB36-35E5-19C3D9F5E041}"/>
                </a:ext>
              </a:extLst>
            </p:cNvPr>
            <p:cNvSpPr/>
            <p:nvPr/>
          </p:nvSpPr>
          <p:spPr>
            <a:xfrm>
              <a:off x="7424116" y="1598847"/>
              <a:ext cx="234355" cy="2312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ko-KR" altLang="en-US" sz="1400" spc="-150" dirty="0">
                <a:solidFill>
                  <a:schemeClr val="bg1"/>
                </a:solidFill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507D01D-5E7A-41FE-D4C5-EB59A2903681}"/>
                </a:ext>
              </a:extLst>
            </p:cNvPr>
            <p:cNvSpPr txBox="1"/>
            <p:nvPr/>
          </p:nvSpPr>
          <p:spPr>
            <a:xfrm>
              <a:off x="7392051" y="1578035"/>
              <a:ext cx="266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>
                  <a:solidFill>
                    <a:schemeClr val="bg1"/>
                  </a:solidFill>
                  <a:latin typeface="KoPubWorld돋움체 Light" panose="00000300000000000000" charset="-127"/>
                  <a:ea typeface="KoPubWorld돋움체 Light" panose="00000300000000000000" charset="-127"/>
                  <a:cs typeface="KoPubWorld돋움체 Light" panose="00000300000000000000" charset="-127"/>
                </a:rPr>
                <a:t>3</a:t>
              </a:r>
              <a:endParaRPr lang="ko-KR" altLang="en-US" dirty="0">
                <a:solidFill>
                  <a:schemeClr val="bg1"/>
                </a:solidFill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endParaRPr>
            </a:p>
          </p:txBody>
        </p:sp>
      </p:grp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455FF752-A166-ABE2-27DA-E2853C75F1C9}"/>
              </a:ext>
            </a:extLst>
          </p:cNvPr>
          <p:cNvSpPr/>
          <p:nvPr/>
        </p:nvSpPr>
        <p:spPr>
          <a:xfrm>
            <a:off x="1362759" y="3894896"/>
            <a:ext cx="2138944" cy="28470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1. </a:t>
            </a:r>
            <a:r>
              <a:rPr lang="ko-KR" altLang="en-US" sz="1200" dirty="0">
                <a:solidFill>
                  <a:schemeClr val="tx1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예약 방법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7841FEEA-0A7C-88B3-7B53-44CEF152D2DB}"/>
              </a:ext>
            </a:extLst>
          </p:cNvPr>
          <p:cNvSpPr/>
          <p:nvPr/>
        </p:nvSpPr>
        <p:spPr>
          <a:xfrm>
            <a:off x="1374159" y="4226669"/>
            <a:ext cx="2127544" cy="3036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2. </a:t>
            </a:r>
            <a:r>
              <a:rPr lang="ko-KR" altLang="en-US" sz="1200" dirty="0">
                <a:solidFill>
                  <a:schemeClr val="tx1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취소 </a:t>
            </a:r>
            <a:r>
              <a:rPr lang="en-US" altLang="ko-KR" sz="1200" dirty="0">
                <a:solidFill>
                  <a:schemeClr val="tx1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/ </a:t>
            </a:r>
            <a:r>
              <a:rPr lang="ko-KR" altLang="en-US" sz="1200" dirty="0">
                <a:solidFill>
                  <a:schemeClr val="tx1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변경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86E60CC8-EA80-4B53-F709-D7E185E7E412}"/>
              </a:ext>
            </a:extLst>
          </p:cNvPr>
          <p:cNvSpPr/>
          <p:nvPr/>
        </p:nvSpPr>
        <p:spPr>
          <a:xfrm>
            <a:off x="1362759" y="4570258"/>
            <a:ext cx="2138944" cy="28470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3. </a:t>
            </a:r>
            <a:r>
              <a:rPr lang="ko-KR" altLang="en-US" sz="1200" dirty="0">
                <a:solidFill>
                  <a:schemeClr val="tx1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물품 대여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60F7BF3-2471-B27F-99A1-642B251D248B}"/>
              </a:ext>
            </a:extLst>
          </p:cNvPr>
          <p:cNvSpPr/>
          <p:nvPr/>
        </p:nvSpPr>
        <p:spPr>
          <a:xfrm>
            <a:off x="1362759" y="4924142"/>
            <a:ext cx="2138944" cy="28470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4. </a:t>
            </a:r>
            <a:r>
              <a:rPr lang="ko-KR" altLang="en-US" sz="1200" dirty="0">
                <a:solidFill>
                  <a:schemeClr val="tx1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시설 정보</a:t>
            </a:r>
          </a:p>
        </p:txBody>
      </p: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63939FC9-7C53-2D97-18C9-62866BF85060}"/>
              </a:ext>
            </a:extLst>
          </p:cNvPr>
          <p:cNvGrpSpPr/>
          <p:nvPr/>
        </p:nvGrpSpPr>
        <p:grpSpPr>
          <a:xfrm>
            <a:off x="1010128" y="3817208"/>
            <a:ext cx="266420" cy="307777"/>
            <a:chOff x="7394543" y="1579667"/>
            <a:chExt cx="266420" cy="307777"/>
          </a:xfrm>
        </p:grpSpPr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CF3007F8-E3BB-7471-7568-543704C96293}"/>
                </a:ext>
              </a:extLst>
            </p:cNvPr>
            <p:cNvSpPr/>
            <p:nvPr/>
          </p:nvSpPr>
          <p:spPr>
            <a:xfrm>
              <a:off x="7424116" y="1598847"/>
              <a:ext cx="234355" cy="2312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ko-KR" altLang="en-US" sz="1400" spc="-150" dirty="0">
                <a:solidFill>
                  <a:schemeClr val="bg1"/>
                </a:solidFill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1E4477D5-1B00-088A-C95C-DC41854B50DD}"/>
                </a:ext>
              </a:extLst>
            </p:cNvPr>
            <p:cNvSpPr txBox="1"/>
            <p:nvPr/>
          </p:nvSpPr>
          <p:spPr>
            <a:xfrm>
              <a:off x="7394543" y="1579667"/>
              <a:ext cx="266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>
                  <a:solidFill>
                    <a:schemeClr val="bg1"/>
                  </a:solidFill>
                  <a:latin typeface="KoPubWorld돋움체 Light" panose="00000300000000000000" charset="-127"/>
                  <a:ea typeface="KoPubWorld돋움체 Light" panose="00000300000000000000" charset="-127"/>
                  <a:cs typeface="KoPubWorld돋움체 Light" panose="00000300000000000000" charset="-127"/>
                </a:rPr>
                <a:t>2</a:t>
              </a:r>
              <a:endParaRPr lang="ko-KR" altLang="en-US" dirty="0">
                <a:solidFill>
                  <a:schemeClr val="bg1"/>
                </a:solidFill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endParaRPr>
            </a:p>
          </p:txBody>
        </p:sp>
      </p:grpSp>
      <p:sp>
        <p:nvSpPr>
          <p:cNvPr id="59" name="말풍선: 모서리가 둥근 사각형 58">
            <a:extLst>
              <a:ext uri="{FF2B5EF4-FFF2-40B4-BE49-F238E27FC236}">
                <a16:creationId xmlns:a16="http://schemas.microsoft.com/office/drawing/2014/main" id="{3262CF87-2C7E-154C-9A86-E26E03DF5AED}"/>
              </a:ext>
            </a:extLst>
          </p:cNvPr>
          <p:cNvSpPr/>
          <p:nvPr/>
        </p:nvSpPr>
        <p:spPr>
          <a:xfrm>
            <a:off x="5473208" y="5066494"/>
            <a:ext cx="2620113" cy="379248"/>
          </a:xfrm>
          <a:prstGeom prst="wedgeRoundRectCallout">
            <a:avLst>
              <a:gd name="adj1" fmla="val 54224"/>
              <a:gd name="adj2" fmla="val 39380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chemeClr val="tx1"/>
                </a:solidFill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rPr>
              <a:t>풋살장</a:t>
            </a:r>
            <a:r>
              <a:rPr lang="ko-KR" altLang="en-US" sz="1600" dirty="0">
                <a:solidFill>
                  <a:schemeClr val="tx1"/>
                </a:solidFill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rPr>
              <a:t> 예약은 어떻게 해</a:t>
            </a:r>
            <a:r>
              <a:rPr lang="en-US" altLang="ko-KR" sz="1600" dirty="0">
                <a:solidFill>
                  <a:schemeClr val="tx1"/>
                </a:solidFill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rPr>
              <a:t>? </a:t>
            </a:r>
            <a:endParaRPr lang="ko-KR" altLang="en-US" sz="1600" dirty="0">
              <a:solidFill>
                <a:schemeClr val="tx1"/>
              </a:solidFill>
              <a:latin typeface="KoPubWorld돋움체 Light" panose="00000300000000000000" charset="-127"/>
              <a:ea typeface="KoPubWorld돋움체 Light" panose="00000300000000000000" charset="-127"/>
              <a:cs typeface="KoPubWorld돋움체 Light" panose="00000300000000000000" charset="-127"/>
            </a:endParaRP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87695F42-F598-8B5B-063E-7AD7196B655B}"/>
              </a:ext>
            </a:extLst>
          </p:cNvPr>
          <p:cNvGrpSpPr/>
          <p:nvPr/>
        </p:nvGrpSpPr>
        <p:grpSpPr>
          <a:xfrm>
            <a:off x="5369385" y="4945588"/>
            <a:ext cx="266420" cy="307777"/>
            <a:chOff x="7392051" y="1578035"/>
            <a:chExt cx="266420" cy="307777"/>
          </a:xfrm>
        </p:grpSpPr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EAFBA909-F034-17D5-220B-054E47B7489F}"/>
                </a:ext>
              </a:extLst>
            </p:cNvPr>
            <p:cNvSpPr/>
            <p:nvPr/>
          </p:nvSpPr>
          <p:spPr>
            <a:xfrm>
              <a:off x="7424116" y="1598847"/>
              <a:ext cx="234355" cy="2312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ko-KR" altLang="en-US" sz="1400" spc="-150" dirty="0">
                <a:solidFill>
                  <a:schemeClr val="bg1"/>
                </a:solidFill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89F8AA3-6927-577C-C659-B71A48740177}"/>
                </a:ext>
              </a:extLst>
            </p:cNvPr>
            <p:cNvSpPr txBox="1"/>
            <p:nvPr/>
          </p:nvSpPr>
          <p:spPr>
            <a:xfrm>
              <a:off x="7392051" y="1578035"/>
              <a:ext cx="266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>
                  <a:solidFill>
                    <a:schemeClr val="bg1"/>
                  </a:solidFill>
                  <a:latin typeface="KoPubWorld돋움체 Light" panose="00000300000000000000" charset="-127"/>
                  <a:ea typeface="KoPubWorld돋움체 Light" panose="00000300000000000000" charset="-127"/>
                  <a:cs typeface="KoPubWorld돋움체 Light" panose="00000300000000000000" charset="-127"/>
                </a:rPr>
                <a:t>3</a:t>
              </a:r>
              <a:endParaRPr lang="ko-KR" altLang="en-US" dirty="0">
                <a:solidFill>
                  <a:schemeClr val="bg1"/>
                </a:solidFill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endParaRPr>
            </a:p>
          </p:txBody>
        </p:sp>
      </p:grp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C7B8F4CD-F114-89CD-9359-F89403025CC3}"/>
              </a:ext>
            </a:extLst>
          </p:cNvPr>
          <p:cNvSpPr/>
          <p:nvPr/>
        </p:nvSpPr>
        <p:spPr>
          <a:xfrm>
            <a:off x="1274056" y="3848628"/>
            <a:ext cx="2353693" cy="13909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1186CB2-27B3-FA14-E0F7-6DBC1B804542}"/>
              </a:ext>
            </a:extLst>
          </p:cNvPr>
          <p:cNvSpPr txBox="1"/>
          <p:nvPr/>
        </p:nvSpPr>
        <p:spPr>
          <a:xfrm>
            <a:off x="4285179" y="6267173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en-US" altLang="ko-KR" dirty="0"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rPr>
              <a:t>1 2 3 4 5</a:t>
            </a:r>
            <a:endParaRPr lang="ko-KR" altLang="en-US" dirty="0">
              <a:latin typeface="KoPubWorld돋움체 Light" panose="00000300000000000000" charset="-127"/>
              <a:ea typeface="KoPubWorld돋움체 Light" panose="00000300000000000000" charset="-127"/>
              <a:cs typeface="KoPubWorld돋움체 Light" panose="0000030000000000000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367642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6FF3933C-CF55-AE0A-49CD-95EF9843A405}"/>
              </a:ext>
            </a:extLst>
          </p:cNvPr>
          <p:cNvSpPr/>
          <p:nvPr/>
        </p:nvSpPr>
        <p:spPr>
          <a:xfrm>
            <a:off x="612534" y="2498219"/>
            <a:ext cx="8066963" cy="35962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KoPubWorld돋움체 Light" panose="00000300000000000000" charset="-127"/>
              <a:ea typeface="KoPubWorld돋움체 Light" panose="00000300000000000000" charset="-127"/>
              <a:cs typeface="KoPubWorld돋움체 Light" panose="0000030000000000000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A21B2AC-30E9-7902-CB48-60870211AD35}"/>
              </a:ext>
            </a:extLst>
          </p:cNvPr>
          <p:cNvSpPr/>
          <p:nvPr/>
        </p:nvSpPr>
        <p:spPr>
          <a:xfrm>
            <a:off x="246788" y="1375319"/>
            <a:ext cx="8820048" cy="529875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World돋움체 Light" panose="00000300000000000000" charset="-127"/>
              <a:ea typeface="KoPubWorld돋움체 Light" panose="00000300000000000000" charset="-127"/>
              <a:cs typeface="KoPubWorld돋움체 Light" panose="00000300000000000000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55A051A1-CAC1-F9DA-3E29-266997D10AA2}"/>
              </a:ext>
            </a:extLst>
          </p:cNvPr>
          <p:cNvGraphicFramePr>
            <a:graphicFrameLocks noGrp="1"/>
          </p:cNvGraphicFramePr>
          <p:nvPr/>
        </p:nvGraphicFramePr>
        <p:xfrm>
          <a:off x="270164" y="183921"/>
          <a:ext cx="11668991" cy="10422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00598">
                  <a:extLst>
                    <a:ext uri="{9D8B030D-6E8A-4147-A177-3AD203B41FA5}">
                      <a16:colId xmlns:a16="http://schemas.microsoft.com/office/drawing/2014/main" val="606125545"/>
                    </a:ext>
                  </a:extLst>
                </a:gridCol>
                <a:gridCol w="10168393">
                  <a:extLst>
                    <a:ext uri="{9D8B030D-6E8A-4147-A177-3AD203B41FA5}">
                      <a16:colId xmlns:a16="http://schemas.microsoft.com/office/drawing/2014/main" val="3285815456"/>
                    </a:ext>
                  </a:extLst>
                </a:gridCol>
              </a:tblGrid>
              <a:tr h="34740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400" kern="1200" spc="-150" dirty="0" err="1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화면명</a:t>
                      </a:r>
                      <a:endParaRPr lang="ko-KR" altLang="en-US" sz="14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Chatbot</a:t>
                      </a:r>
                      <a:endParaRPr lang="ko-KR" altLang="en-US" sz="14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3594915"/>
                  </a:ext>
                </a:extLst>
              </a:tr>
              <a:tr h="34740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참고 요구사항 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4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2421481"/>
                  </a:ext>
                </a:extLst>
              </a:tr>
              <a:tr h="34740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비고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작성자 </a:t>
                      </a:r>
                      <a:r>
                        <a:rPr lang="en-US" altLang="ko-KR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: </a:t>
                      </a:r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신대근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5619919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EC8CC74C-0593-602D-2512-0FEAED5F6C61}"/>
              </a:ext>
            </a:extLst>
          </p:cNvPr>
          <p:cNvSpPr/>
          <p:nvPr/>
        </p:nvSpPr>
        <p:spPr>
          <a:xfrm>
            <a:off x="510072" y="1485898"/>
            <a:ext cx="1059873" cy="4572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spc="-150" dirty="0">
                <a:solidFill>
                  <a:schemeClr val="tx1"/>
                </a:solidFill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rPr>
              <a:t>Football Agora</a:t>
            </a:r>
            <a:endParaRPr lang="ko-KR" altLang="en-US" sz="1400" spc="-150" dirty="0">
              <a:solidFill>
                <a:schemeClr val="tx1"/>
              </a:solidFill>
              <a:latin typeface="KoPubWorld돋움체 Light" panose="00000300000000000000" charset="-127"/>
              <a:ea typeface="KoPubWorld돋움체 Light" panose="00000300000000000000" charset="-127"/>
              <a:cs typeface="KoPubWorld돋움체 Light" panose="0000030000000000000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74E9220-9A8E-796A-5283-AB05F6EB48D5}"/>
              </a:ext>
            </a:extLst>
          </p:cNvPr>
          <p:cNvSpPr txBox="1"/>
          <p:nvPr/>
        </p:nvSpPr>
        <p:spPr>
          <a:xfrm>
            <a:off x="12676908" y="790544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글씨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FA2B98D-937D-EB84-9177-90EBEDA5ADA1}"/>
              </a:ext>
            </a:extLst>
          </p:cNvPr>
          <p:cNvSpPr txBox="1"/>
          <p:nvPr/>
        </p:nvSpPr>
        <p:spPr>
          <a:xfrm>
            <a:off x="12728861" y="1176462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ko-KR" altLang="en-US"/>
              <a:t>글씨</a:t>
            </a:r>
            <a:endParaRPr lang="ko-KR" altLang="en-US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C90F48CA-2EB9-9860-5031-D4CF28099D8D}"/>
              </a:ext>
            </a:extLst>
          </p:cNvPr>
          <p:cNvGraphicFramePr>
            <a:graphicFrameLocks noGrp="1"/>
          </p:cNvGraphicFramePr>
          <p:nvPr/>
        </p:nvGraphicFramePr>
        <p:xfrm>
          <a:off x="9170659" y="1355863"/>
          <a:ext cx="2727357" cy="529875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6068">
                  <a:extLst>
                    <a:ext uri="{9D8B030D-6E8A-4147-A177-3AD203B41FA5}">
                      <a16:colId xmlns:a16="http://schemas.microsoft.com/office/drawing/2014/main" val="1331650476"/>
                    </a:ext>
                  </a:extLst>
                </a:gridCol>
                <a:gridCol w="2441289">
                  <a:extLst>
                    <a:ext uri="{9D8B030D-6E8A-4147-A177-3AD203B41FA5}">
                      <a16:colId xmlns:a16="http://schemas.microsoft.com/office/drawing/2014/main" val="2833282244"/>
                    </a:ext>
                  </a:extLst>
                </a:gridCol>
              </a:tblGrid>
              <a:tr h="339564">
                <a:tc gridSpan="2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기능명세서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4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949810"/>
                  </a:ext>
                </a:extLst>
              </a:tr>
              <a:tr h="3215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1</a:t>
                      </a:r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세부 질문 입력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8995814"/>
                  </a:ext>
                </a:extLst>
              </a:tr>
              <a:tr h="32240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2</a:t>
                      </a:r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defTabSz="914400" rtl="0" eaLnBrk="1" latinLnBrk="1" hangingPunct="1">
                        <a:buFontTx/>
                        <a:buChar char="-"/>
                      </a:pP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모델이 답변 생성한 값 출력 예시 </a:t>
                      </a:r>
                      <a:endParaRPr lang="en-US" altLang="ko-KR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835992"/>
                  </a:ext>
                </a:extLst>
              </a:tr>
              <a:tr h="89449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3</a:t>
                      </a:r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defTabSz="914400" rtl="0" eaLnBrk="1" latinLnBrk="1" hangingPunct="1">
                        <a:buFontTx/>
                        <a:buChar char="-"/>
                      </a:pPr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705699"/>
                  </a:ext>
                </a:extLst>
              </a:tr>
              <a:tr h="714483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en-US" altLang="ko-KR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967058"/>
                  </a:ext>
                </a:extLst>
              </a:tr>
              <a:tr h="49368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70298"/>
                  </a:ext>
                </a:extLst>
              </a:tr>
              <a:tr h="532644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0043642"/>
                  </a:ext>
                </a:extLst>
              </a:tr>
              <a:tr h="69519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4848302"/>
                  </a:ext>
                </a:extLst>
              </a:tr>
              <a:tr h="984736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9239311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2BE562E7-A226-46C0-7BBD-26EC449B3E72}"/>
              </a:ext>
            </a:extLst>
          </p:cNvPr>
          <p:cNvSpPr txBox="1"/>
          <p:nvPr/>
        </p:nvSpPr>
        <p:spPr>
          <a:xfrm>
            <a:off x="7841819" y="1569025"/>
            <a:ext cx="7360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ko-KR" altLang="en-US" dirty="0"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rPr>
              <a:t>홍길동님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DDE6BF07-CB30-BF13-AE0D-F12F3EA33A3C}"/>
              </a:ext>
            </a:extLst>
          </p:cNvPr>
          <p:cNvGrpSpPr/>
          <p:nvPr/>
        </p:nvGrpSpPr>
        <p:grpSpPr>
          <a:xfrm>
            <a:off x="8517537" y="1519556"/>
            <a:ext cx="326367" cy="326367"/>
            <a:chOff x="12487836" y="2521850"/>
            <a:chExt cx="381000" cy="381000"/>
          </a:xfrm>
        </p:grpSpPr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7D562273-A3BC-1A5D-285E-16E10F9D3E09}"/>
                </a:ext>
              </a:extLst>
            </p:cNvPr>
            <p:cNvSpPr/>
            <p:nvPr/>
          </p:nvSpPr>
          <p:spPr>
            <a:xfrm>
              <a:off x="12487836" y="2521850"/>
              <a:ext cx="381000" cy="381000"/>
            </a:xfrm>
            <a:prstGeom prst="ellipse">
              <a:avLst/>
            </a:prstGeom>
            <a:solidFill>
              <a:srgbClr val="D1D1D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endParaRPr>
            </a:p>
          </p:txBody>
        </p:sp>
        <p:pic>
          <p:nvPicPr>
            <p:cNvPr id="19" name="그림 18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891EA92A-83E9-5860-E73D-B283B04FA9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543698" y="2579140"/>
              <a:ext cx="266420" cy="266420"/>
            </a:xfrm>
            <a:prstGeom prst="rect">
              <a:avLst/>
            </a:prstGeom>
          </p:spPr>
        </p:pic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4EA8786-262A-60E2-DBC7-9F6B08B312EA}"/>
              </a:ext>
            </a:extLst>
          </p:cNvPr>
          <p:cNvSpPr txBox="1"/>
          <p:nvPr/>
        </p:nvSpPr>
        <p:spPr>
          <a:xfrm>
            <a:off x="12652784" y="2491131"/>
            <a:ext cx="7681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ko-KR" altLang="en-US" dirty="0"/>
              <a:t>지역 필터</a:t>
            </a:r>
            <a:endParaRPr lang="en-US" altLang="ko-KR" dirty="0"/>
          </a:p>
          <a:p>
            <a:r>
              <a:rPr lang="ko-KR" altLang="en-US" dirty="0"/>
              <a:t>시 </a:t>
            </a:r>
            <a:r>
              <a:rPr lang="en-US" altLang="ko-KR" dirty="0"/>
              <a:t>&gt; </a:t>
            </a:r>
            <a:r>
              <a:rPr lang="ko-KR" altLang="en-US" dirty="0"/>
              <a:t>구</a:t>
            </a:r>
            <a:endParaRPr lang="en-US" altLang="ko-KR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045F1EA-B459-E893-7223-A59724C42397}"/>
              </a:ext>
            </a:extLst>
          </p:cNvPr>
          <p:cNvSpPr txBox="1"/>
          <p:nvPr/>
        </p:nvSpPr>
        <p:spPr>
          <a:xfrm>
            <a:off x="12881261" y="1328862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ko-KR" altLang="en-US"/>
              <a:t>글씨</a:t>
            </a:r>
            <a:endParaRPr lang="ko-KR" altLang="en-US" dirty="0"/>
          </a:p>
        </p:txBody>
      </p:sp>
      <p:sp>
        <p:nvSpPr>
          <p:cNvPr id="5" name="사각형: 둥근 모서리 86">
            <a:extLst>
              <a:ext uri="{FF2B5EF4-FFF2-40B4-BE49-F238E27FC236}">
                <a16:creationId xmlns:a16="http://schemas.microsoft.com/office/drawing/2014/main" id="{A2BDD811-678A-8700-8401-A511E4D0282D}"/>
              </a:ext>
            </a:extLst>
          </p:cNvPr>
          <p:cNvSpPr/>
          <p:nvPr/>
        </p:nvSpPr>
        <p:spPr>
          <a:xfrm>
            <a:off x="1084729" y="5605659"/>
            <a:ext cx="7139625" cy="379248"/>
          </a:xfrm>
          <a:prstGeom prst="round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rPr>
              <a:t>풋풋이에게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rPr>
              <a:t> 무엇이든 물어보세요</a:t>
            </a:r>
            <a:r>
              <a:rPr lang="en-US" altLang="ko-KR" sz="1400" dirty="0">
                <a:solidFill>
                  <a:schemeClr val="tx1"/>
                </a:solidFill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rPr>
              <a:t>!</a:t>
            </a:r>
            <a:endParaRPr lang="ko-KR" altLang="en-US" sz="1400" dirty="0">
              <a:solidFill>
                <a:schemeClr val="tx1"/>
              </a:solidFill>
              <a:latin typeface="KoPubWorld돋움체 Light" panose="00000300000000000000" charset="-127"/>
              <a:ea typeface="KoPubWorld돋움체 Light" panose="00000300000000000000" charset="-127"/>
              <a:cs typeface="KoPubWorld돋움체 Light" panose="0000030000000000000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88364FF3-2AB0-7261-2993-BB29417F4C10}"/>
              </a:ext>
            </a:extLst>
          </p:cNvPr>
          <p:cNvSpPr/>
          <p:nvPr/>
        </p:nvSpPr>
        <p:spPr>
          <a:xfrm>
            <a:off x="7858657" y="5672389"/>
            <a:ext cx="264926" cy="251333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ysClr val="windowText" lastClr="000000"/>
              </a:solidFill>
              <a:latin typeface="KoPubWorld돋움체 Light" panose="00000300000000000000" charset="-127"/>
              <a:ea typeface="KoPubWorld돋움체 Light" panose="00000300000000000000" charset="-127"/>
              <a:cs typeface="KoPubWorld돋움체 Light" panose="00000300000000000000" charset="-127"/>
            </a:endParaRPr>
          </a:p>
        </p:txBody>
      </p:sp>
      <p:sp>
        <p:nvSpPr>
          <p:cNvPr id="22" name="위쪽 화살표[U] 21">
            <a:extLst>
              <a:ext uri="{FF2B5EF4-FFF2-40B4-BE49-F238E27FC236}">
                <a16:creationId xmlns:a16="http://schemas.microsoft.com/office/drawing/2014/main" id="{E66E9CC3-3765-0F1F-C090-17DB86E2A019}"/>
              </a:ext>
            </a:extLst>
          </p:cNvPr>
          <p:cNvSpPr/>
          <p:nvPr/>
        </p:nvSpPr>
        <p:spPr>
          <a:xfrm>
            <a:off x="7907645" y="5708945"/>
            <a:ext cx="185676" cy="149630"/>
          </a:xfrm>
          <a:prstGeom prst="up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KoPubWorld돋움체 Light" panose="00000300000000000000" charset="-127"/>
              <a:ea typeface="KoPubWorld돋움체 Light" panose="00000300000000000000" charset="-127"/>
              <a:cs typeface="KoPubWorld돋움체 Light" panose="00000300000000000000" charset="-127"/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FE80DE90-BFA9-79F2-3E97-74943D589A73}"/>
              </a:ext>
            </a:extLst>
          </p:cNvPr>
          <p:cNvGrpSpPr/>
          <p:nvPr/>
        </p:nvGrpSpPr>
        <p:grpSpPr>
          <a:xfrm>
            <a:off x="2296258" y="2076690"/>
            <a:ext cx="5399826" cy="307778"/>
            <a:chOff x="2296258" y="2076690"/>
            <a:chExt cx="5399826" cy="30777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6D45C76-8AF8-2180-C587-D510B9E1CDD7}"/>
                </a:ext>
              </a:extLst>
            </p:cNvPr>
            <p:cNvSpPr txBox="1"/>
            <p:nvPr/>
          </p:nvSpPr>
          <p:spPr>
            <a:xfrm>
              <a:off x="2296258" y="2076691"/>
              <a:ext cx="9060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r>
                <a:rPr lang="ko-KR" altLang="en-US" dirty="0" err="1"/>
                <a:t>풋살장</a:t>
              </a:r>
              <a:r>
                <a:rPr lang="ko-KR" altLang="en-US" dirty="0"/>
                <a:t> 예약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586EE0D-E25B-4A48-93A6-D97F0DA3A40E}"/>
                </a:ext>
              </a:extLst>
            </p:cNvPr>
            <p:cNvSpPr txBox="1"/>
            <p:nvPr/>
          </p:nvSpPr>
          <p:spPr>
            <a:xfrm>
              <a:off x="4482889" y="2076690"/>
              <a:ext cx="7962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r>
                <a:rPr lang="en-US" altLang="ko-KR" dirty="0"/>
                <a:t>FA TEAM</a:t>
              </a:r>
              <a:endParaRPr lang="ko-KR" alt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DB57A96-674F-D3B6-12CB-9A0893DEE90A}"/>
                </a:ext>
              </a:extLst>
            </p:cNvPr>
            <p:cNvSpPr txBox="1"/>
            <p:nvPr/>
          </p:nvSpPr>
          <p:spPr>
            <a:xfrm>
              <a:off x="6515120" y="2076691"/>
              <a:ext cx="11809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solidFill>
                    <a:srgbClr val="FF0000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r>
                <a:rPr lang="en-US" altLang="ko-KR" dirty="0"/>
                <a:t>FA </a:t>
              </a:r>
              <a:r>
                <a:rPr lang="ko-KR" altLang="en-US" dirty="0"/>
                <a:t>가이드</a:t>
              </a:r>
              <a:r>
                <a:rPr lang="en-US" altLang="ko-KR" dirty="0"/>
                <a:t>, </a:t>
              </a:r>
              <a:r>
                <a:rPr lang="ko-KR" altLang="en-US" dirty="0" err="1"/>
                <a:t>풋풋</a:t>
              </a:r>
              <a:r>
                <a:rPr lang="en-US" altLang="ko-KR" dirty="0"/>
                <a:t>!</a:t>
              </a:r>
              <a:endParaRPr lang="ko-KR" altLang="en-US" dirty="0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5" name="잉크 64">
                <a:extLst>
                  <a:ext uri="{FF2B5EF4-FFF2-40B4-BE49-F238E27FC236}">
                    <a16:creationId xmlns:a16="http://schemas.microsoft.com/office/drawing/2014/main" id="{AC5A5F63-1D98-4BD3-433C-6C92A2586158}"/>
                  </a:ext>
                </a:extLst>
              </p14:cNvPr>
              <p14:cNvContentPartPr/>
              <p14:nvPr/>
            </p14:nvContentPartPr>
            <p14:xfrm>
              <a:off x="-2223254" y="44704"/>
              <a:ext cx="360" cy="360"/>
            </p14:xfrm>
          </p:contentPart>
        </mc:Choice>
        <mc:Fallback xmlns="">
          <p:pic>
            <p:nvPicPr>
              <p:cNvPr id="65" name="잉크 64">
                <a:extLst>
                  <a:ext uri="{FF2B5EF4-FFF2-40B4-BE49-F238E27FC236}">
                    <a16:creationId xmlns:a16="http://schemas.microsoft.com/office/drawing/2014/main" id="{AC5A5F63-1D98-4BD3-433C-6C92A258615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2229374" y="38584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6" name="잉크 65">
                <a:extLst>
                  <a:ext uri="{FF2B5EF4-FFF2-40B4-BE49-F238E27FC236}">
                    <a16:creationId xmlns:a16="http://schemas.microsoft.com/office/drawing/2014/main" id="{4CA35ABF-7196-6B4A-906F-5062D3065307}"/>
                  </a:ext>
                </a:extLst>
              </p14:cNvPr>
              <p14:cNvContentPartPr/>
              <p14:nvPr/>
            </p14:nvContentPartPr>
            <p14:xfrm>
              <a:off x="-1129574" y="1613584"/>
              <a:ext cx="360" cy="360"/>
            </p14:xfrm>
          </p:contentPart>
        </mc:Choice>
        <mc:Fallback xmlns="">
          <p:pic>
            <p:nvPicPr>
              <p:cNvPr id="66" name="잉크 65">
                <a:extLst>
                  <a:ext uri="{FF2B5EF4-FFF2-40B4-BE49-F238E27FC236}">
                    <a16:creationId xmlns:a16="http://schemas.microsoft.com/office/drawing/2014/main" id="{4CA35ABF-7196-6B4A-906F-5062D306530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1135694" y="1607464"/>
                <a:ext cx="12600" cy="12600"/>
              </a:xfrm>
              <a:prstGeom prst="rect">
                <a:avLst/>
              </a:prstGeom>
            </p:spPr>
          </p:pic>
        </mc:Fallback>
      </mc:AlternateContent>
      <p:grpSp>
        <p:nvGrpSpPr>
          <p:cNvPr id="34" name="그룹 33">
            <a:extLst>
              <a:ext uri="{FF2B5EF4-FFF2-40B4-BE49-F238E27FC236}">
                <a16:creationId xmlns:a16="http://schemas.microsoft.com/office/drawing/2014/main" id="{87695F42-F598-8B5B-063E-7AD7196B655B}"/>
              </a:ext>
            </a:extLst>
          </p:cNvPr>
          <p:cNvGrpSpPr/>
          <p:nvPr/>
        </p:nvGrpSpPr>
        <p:grpSpPr>
          <a:xfrm>
            <a:off x="12640679" y="4672098"/>
            <a:ext cx="266420" cy="307777"/>
            <a:chOff x="7392051" y="1578035"/>
            <a:chExt cx="266420" cy="307777"/>
          </a:xfrm>
        </p:grpSpPr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EAFBA909-F034-17D5-220B-054E47B7489F}"/>
                </a:ext>
              </a:extLst>
            </p:cNvPr>
            <p:cNvSpPr/>
            <p:nvPr/>
          </p:nvSpPr>
          <p:spPr>
            <a:xfrm>
              <a:off x="7424116" y="1598847"/>
              <a:ext cx="234355" cy="2312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ko-KR" altLang="en-US" sz="1400" spc="-150" dirty="0">
                <a:solidFill>
                  <a:schemeClr val="bg1"/>
                </a:solidFill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89F8AA3-6927-577C-C659-B71A48740177}"/>
                </a:ext>
              </a:extLst>
            </p:cNvPr>
            <p:cNvSpPr txBox="1"/>
            <p:nvPr/>
          </p:nvSpPr>
          <p:spPr>
            <a:xfrm>
              <a:off x="7392051" y="1578035"/>
              <a:ext cx="266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>
                  <a:solidFill>
                    <a:schemeClr val="bg1"/>
                  </a:solidFill>
                  <a:latin typeface="KoPubWorld돋움체 Light" panose="00000300000000000000" charset="-127"/>
                  <a:ea typeface="KoPubWorld돋움체 Light" panose="00000300000000000000" charset="-127"/>
                  <a:cs typeface="KoPubWorld돋움체 Light" panose="00000300000000000000" charset="-127"/>
                </a:rPr>
                <a:t>3</a:t>
              </a:r>
              <a:endParaRPr lang="ko-KR" altLang="en-US" dirty="0">
                <a:solidFill>
                  <a:schemeClr val="bg1"/>
                </a:solidFill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endParaRPr>
            </a:p>
          </p:txBody>
        </p:sp>
      </p:grpSp>
      <p:pic>
        <p:nvPicPr>
          <p:cNvPr id="3" name="Picture 2" descr="축구공 png 무료다운로드 free soccer png - Urbanbrush">
            <a:extLst>
              <a:ext uri="{FF2B5EF4-FFF2-40B4-BE49-F238E27FC236}">
                <a16:creationId xmlns:a16="http://schemas.microsoft.com/office/drawing/2014/main" id="{B88DDFD6-7C94-7961-E4E4-787CF42E2D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185" y="2976344"/>
            <a:ext cx="343140" cy="343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3" name="그룹 32">
            <a:extLst>
              <a:ext uri="{FF2B5EF4-FFF2-40B4-BE49-F238E27FC236}">
                <a16:creationId xmlns:a16="http://schemas.microsoft.com/office/drawing/2014/main" id="{2A9CEB4E-1A19-EFE2-026A-772725765752}"/>
              </a:ext>
            </a:extLst>
          </p:cNvPr>
          <p:cNvGrpSpPr/>
          <p:nvPr/>
        </p:nvGrpSpPr>
        <p:grpSpPr>
          <a:xfrm>
            <a:off x="12475584" y="4278219"/>
            <a:ext cx="266420" cy="307777"/>
            <a:chOff x="7392051" y="1578035"/>
            <a:chExt cx="266420" cy="307777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2B138F03-B49E-2AA8-A0E3-8B8528483CA8}"/>
                </a:ext>
              </a:extLst>
            </p:cNvPr>
            <p:cNvSpPr/>
            <p:nvPr/>
          </p:nvSpPr>
          <p:spPr>
            <a:xfrm>
              <a:off x="7424116" y="1598847"/>
              <a:ext cx="234355" cy="2312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ko-KR" altLang="en-US" sz="1400" spc="-150" dirty="0">
                <a:solidFill>
                  <a:schemeClr val="bg1"/>
                </a:solidFill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4E3FC78-8E96-F61D-5B39-B0B08FDBF045}"/>
                </a:ext>
              </a:extLst>
            </p:cNvPr>
            <p:cNvSpPr txBox="1"/>
            <p:nvPr/>
          </p:nvSpPr>
          <p:spPr>
            <a:xfrm>
              <a:off x="7392051" y="1578035"/>
              <a:ext cx="266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>
                  <a:solidFill>
                    <a:schemeClr val="bg1"/>
                  </a:solidFill>
                  <a:latin typeface="KoPubWorld돋움체 Light" panose="00000300000000000000" charset="-127"/>
                  <a:ea typeface="KoPubWorld돋움체 Light" panose="00000300000000000000" charset="-127"/>
                  <a:cs typeface="KoPubWorld돋움체 Light" panose="00000300000000000000" charset="-127"/>
                </a:rPr>
                <a:t>3</a:t>
              </a:r>
              <a:endParaRPr lang="ko-KR" altLang="en-US" dirty="0">
                <a:solidFill>
                  <a:schemeClr val="bg1"/>
                </a:solidFill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09D18235-1D30-C03E-6B67-7B4345C96C97}"/>
              </a:ext>
            </a:extLst>
          </p:cNvPr>
          <p:cNvGrpSpPr/>
          <p:nvPr/>
        </p:nvGrpSpPr>
        <p:grpSpPr>
          <a:xfrm>
            <a:off x="12280026" y="4340190"/>
            <a:ext cx="266420" cy="307777"/>
            <a:chOff x="7392051" y="1578035"/>
            <a:chExt cx="266420" cy="307777"/>
          </a:xfrm>
        </p:grpSpPr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22242598-0015-5612-99E8-1BAED931CD28}"/>
                </a:ext>
              </a:extLst>
            </p:cNvPr>
            <p:cNvSpPr/>
            <p:nvPr/>
          </p:nvSpPr>
          <p:spPr>
            <a:xfrm>
              <a:off x="7424116" y="1598847"/>
              <a:ext cx="234355" cy="2312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ko-KR" altLang="en-US" sz="1400" spc="-150" dirty="0">
                <a:solidFill>
                  <a:schemeClr val="bg1"/>
                </a:solidFill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DA3418F-4B80-D52B-9422-A084C9086438}"/>
                </a:ext>
              </a:extLst>
            </p:cNvPr>
            <p:cNvSpPr txBox="1"/>
            <p:nvPr/>
          </p:nvSpPr>
          <p:spPr>
            <a:xfrm>
              <a:off x="7392051" y="1578035"/>
              <a:ext cx="266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>
                  <a:solidFill>
                    <a:schemeClr val="bg1"/>
                  </a:solidFill>
                  <a:latin typeface="KoPubWorld돋움체 Light" panose="00000300000000000000" charset="-127"/>
                  <a:ea typeface="KoPubWorld돋움체 Light" panose="00000300000000000000" charset="-127"/>
                  <a:cs typeface="KoPubWorld돋움체 Light" panose="00000300000000000000" charset="-127"/>
                </a:rPr>
                <a:t>3</a:t>
              </a:r>
              <a:endParaRPr lang="ko-KR" altLang="en-US" dirty="0">
                <a:solidFill>
                  <a:schemeClr val="bg1"/>
                </a:solidFill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endParaRP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E1745FEF-0708-A189-848C-C487CF45306D}"/>
              </a:ext>
            </a:extLst>
          </p:cNvPr>
          <p:cNvGrpSpPr/>
          <p:nvPr/>
        </p:nvGrpSpPr>
        <p:grpSpPr>
          <a:xfrm>
            <a:off x="12460666" y="3834657"/>
            <a:ext cx="266420" cy="307777"/>
            <a:chOff x="7392051" y="1578035"/>
            <a:chExt cx="266420" cy="307777"/>
          </a:xfrm>
        </p:grpSpPr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9623FBE1-2876-AB36-35E5-19C3D9F5E041}"/>
                </a:ext>
              </a:extLst>
            </p:cNvPr>
            <p:cNvSpPr/>
            <p:nvPr/>
          </p:nvSpPr>
          <p:spPr>
            <a:xfrm>
              <a:off x="7424116" y="1598847"/>
              <a:ext cx="234355" cy="2312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ko-KR" altLang="en-US" sz="1400" spc="-150" dirty="0">
                <a:solidFill>
                  <a:schemeClr val="bg1"/>
                </a:solidFill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507D01D-5E7A-41FE-D4C5-EB59A2903681}"/>
                </a:ext>
              </a:extLst>
            </p:cNvPr>
            <p:cNvSpPr txBox="1"/>
            <p:nvPr/>
          </p:nvSpPr>
          <p:spPr>
            <a:xfrm>
              <a:off x="7392051" y="1578035"/>
              <a:ext cx="266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>
                  <a:solidFill>
                    <a:schemeClr val="bg1"/>
                  </a:solidFill>
                  <a:latin typeface="KoPubWorld돋움체 Light" panose="00000300000000000000" charset="-127"/>
                  <a:ea typeface="KoPubWorld돋움체 Light" panose="00000300000000000000" charset="-127"/>
                  <a:cs typeface="KoPubWorld돋움체 Light" panose="00000300000000000000" charset="-127"/>
                </a:rPr>
                <a:t>3</a:t>
              </a:r>
              <a:endParaRPr lang="ko-KR" altLang="en-US" dirty="0">
                <a:solidFill>
                  <a:schemeClr val="bg1"/>
                </a:solidFill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endParaRPr>
            </a:p>
          </p:txBody>
        </p:sp>
      </p:grpSp>
      <p:sp>
        <p:nvSpPr>
          <p:cNvPr id="58" name="말풍선: 모서리가 둥근 사각형 57">
            <a:extLst>
              <a:ext uri="{FF2B5EF4-FFF2-40B4-BE49-F238E27FC236}">
                <a16:creationId xmlns:a16="http://schemas.microsoft.com/office/drawing/2014/main" id="{12ACC8E4-EE69-0973-D753-196ED6A6AF65}"/>
              </a:ext>
            </a:extLst>
          </p:cNvPr>
          <p:cNvSpPr/>
          <p:nvPr/>
        </p:nvSpPr>
        <p:spPr>
          <a:xfrm>
            <a:off x="5633499" y="2645222"/>
            <a:ext cx="2620113" cy="379248"/>
          </a:xfrm>
          <a:prstGeom prst="wedgeRoundRectCallout">
            <a:avLst>
              <a:gd name="adj1" fmla="val 54224"/>
              <a:gd name="adj2" fmla="val 39380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chemeClr val="tx1"/>
                </a:solidFill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rPr>
              <a:t>풋살장</a:t>
            </a:r>
            <a:r>
              <a:rPr lang="ko-KR" altLang="en-US" sz="1600" dirty="0">
                <a:solidFill>
                  <a:schemeClr val="tx1"/>
                </a:solidFill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rPr>
              <a:t> 예약은 어떻게 해</a:t>
            </a:r>
            <a:r>
              <a:rPr lang="en-US" altLang="ko-KR" sz="1600" dirty="0">
                <a:solidFill>
                  <a:schemeClr val="tx1"/>
                </a:solidFill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rPr>
              <a:t>? </a:t>
            </a:r>
            <a:endParaRPr lang="ko-KR" altLang="en-US" sz="1600" dirty="0">
              <a:solidFill>
                <a:schemeClr val="tx1"/>
              </a:solidFill>
              <a:latin typeface="KoPubWorld돋움체 Light" panose="00000300000000000000" charset="-127"/>
              <a:ea typeface="KoPubWorld돋움체 Light" panose="00000300000000000000" charset="-127"/>
              <a:cs typeface="KoPubWorld돋움체 Light" panose="0000030000000000000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EC2F796B-51B1-7E4C-8A07-9F23421CB4D0}"/>
              </a:ext>
            </a:extLst>
          </p:cNvPr>
          <p:cNvGrpSpPr/>
          <p:nvPr/>
        </p:nvGrpSpPr>
        <p:grpSpPr>
          <a:xfrm>
            <a:off x="5339998" y="2626042"/>
            <a:ext cx="266420" cy="307777"/>
            <a:chOff x="7394543" y="1579667"/>
            <a:chExt cx="266420" cy="307777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E0615625-662B-8AF6-BA8A-2271C22BD343}"/>
                </a:ext>
              </a:extLst>
            </p:cNvPr>
            <p:cNvSpPr/>
            <p:nvPr/>
          </p:nvSpPr>
          <p:spPr>
            <a:xfrm>
              <a:off x="7424116" y="1598847"/>
              <a:ext cx="234355" cy="2312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ko-KR" altLang="en-US" sz="1400" spc="-150" dirty="0">
                <a:solidFill>
                  <a:schemeClr val="bg1"/>
                </a:solidFill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513CBBE-5368-DC53-A5C1-D41B5321C609}"/>
                </a:ext>
              </a:extLst>
            </p:cNvPr>
            <p:cNvSpPr txBox="1"/>
            <p:nvPr/>
          </p:nvSpPr>
          <p:spPr>
            <a:xfrm>
              <a:off x="7394543" y="1579667"/>
              <a:ext cx="266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>
                  <a:solidFill>
                    <a:schemeClr val="bg1"/>
                  </a:solidFill>
                  <a:latin typeface="KoPubWorld돋움체 Light" panose="00000300000000000000" charset="-127"/>
                  <a:ea typeface="KoPubWorld돋움체 Light" panose="00000300000000000000" charset="-127"/>
                  <a:cs typeface="KoPubWorld돋움체 Light" panose="00000300000000000000" charset="-127"/>
                </a:rPr>
                <a:t>1</a:t>
              </a:r>
              <a:endParaRPr lang="ko-KR" altLang="en-US" dirty="0">
                <a:solidFill>
                  <a:schemeClr val="bg1"/>
                </a:solidFill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endParaRPr>
            </a:p>
          </p:txBody>
        </p:sp>
      </p:grp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F0FFA228-9DA1-01EF-0AED-6EF91777E690}"/>
              </a:ext>
            </a:extLst>
          </p:cNvPr>
          <p:cNvSpPr/>
          <p:nvPr/>
        </p:nvSpPr>
        <p:spPr>
          <a:xfrm>
            <a:off x="1263539" y="3299909"/>
            <a:ext cx="4015593" cy="1230378"/>
          </a:xfrm>
          <a:prstGeom prst="roundRect">
            <a:avLst>
              <a:gd name="adj" fmla="val 8069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홈 화면의 </a:t>
            </a:r>
            <a:r>
              <a:rPr lang="ko-KR" alt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풋살장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예약 탭을 누르셔서 원하는 지역의 구장을 선택하시고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</a:p>
          <a:p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원하는 일자와 시간을 선택하셔서 예약하시면 돼요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!</a:t>
            </a:r>
          </a:p>
          <a:p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언제든지 물어보세요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풋풋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~! 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63939FC9-7C53-2D97-18C9-62866BF85060}"/>
              </a:ext>
            </a:extLst>
          </p:cNvPr>
          <p:cNvGrpSpPr/>
          <p:nvPr/>
        </p:nvGrpSpPr>
        <p:grpSpPr>
          <a:xfrm>
            <a:off x="1159681" y="3049473"/>
            <a:ext cx="266420" cy="307777"/>
            <a:chOff x="7394543" y="1579667"/>
            <a:chExt cx="266420" cy="307777"/>
          </a:xfrm>
        </p:grpSpPr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CF3007F8-E3BB-7471-7568-543704C96293}"/>
                </a:ext>
              </a:extLst>
            </p:cNvPr>
            <p:cNvSpPr/>
            <p:nvPr/>
          </p:nvSpPr>
          <p:spPr>
            <a:xfrm>
              <a:off x="7424116" y="1598847"/>
              <a:ext cx="234355" cy="2312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ko-KR" altLang="en-US" sz="1400" spc="-150" dirty="0">
                <a:solidFill>
                  <a:schemeClr val="bg1"/>
                </a:solidFill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1E4477D5-1B00-088A-C95C-DC41854B50DD}"/>
                </a:ext>
              </a:extLst>
            </p:cNvPr>
            <p:cNvSpPr txBox="1"/>
            <p:nvPr/>
          </p:nvSpPr>
          <p:spPr>
            <a:xfrm>
              <a:off x="7394543" y="1579667"/>
              <a:ext cx="266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>
                  <a:solidFill>
                    <a:schemeClr val="bg1"/>
                  </a:solidFill>
                  <a:latin typeface="KoPubWorld돋움체 Light" panose="00000300000000000000" charset="-127"/>
                  <a:ea typeface="KoPubWorld돋움체 Light" panose="00000300000000000000" charset="-127"/>
                  <a:cs typeface="KoPubWorld돋움체 Light" panose="00000300000000000000" charset="-127"/>
                </a:rPr>
                <a:t>2</a:t>
              </a:r>
              <a:endParaRPr lang="ko-KR" altLang="en-US" dirty="0">
                <a:solidFill>
                  <a:schemeClr val="bg1"/>
                </a:solidFill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BC33C69A-5DFB-C3E0-5BE2-F4EDC29DF388}"/>
              </a:ext>
            </a:extLst>
          </p:cNvPr>
          <p:cNvSpPr txBox="1"/>
          <p:nvPr/>
        </p:nvSpPr>
        <p:spPr>
          <a:xfrm>
            <a:off x="3202275" y="1605054"/>
            <a:ext cx="3140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답변생성 예시 화면 입니다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B3727AC-0C17-B8A6-DE0B-6FFDE77A823A}"/>
              </a:ext>
            </a:extLst>
          </p:cNvPr>
          <p:cNvSpPr txBox="1"/>
          <p:nvPr/>
        </p:nvSpPr>
        <p:spPr>
          <a:xfrm>
            <a:off x="4285179" y="6267173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en-US" altLang="ko-KR" dirty="0"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rPr>
              <a:t>1 2 3 4 5</a:t>
            </a:r>
            <a:endParaRPr lang="ko-KR" altLang="en-US" dirty="0">
              <a:latin typeface="KoPubWorld돋움체 Light" panose="00000300000000000000" charset="-127"/>
              <a:ea typeface="KoPubWorld돋움체 Light" panose="00000300000000000000" charset="-127"/>
              <a:cs typeface="KoPubWorld돋움체 Light" panose="0000030000000000000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465622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6FF3933C-CF55-AE0A-49CD-95EF9843A405}"/>
              </a:ext>
            </a:extLst>
          </p:cNvPr>
          <p:cNvSpPr/>
          <p:nvPr/>
        </p:nvSpPr>
        <p:spPr>
          <a:xfrm>
            <a:off x="612534" y="2498219"/>
            <a:ext cx="8066963" cy="35962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KoPubWorld돋움체 Light" panose="00000300000000000000" charset="-127"/>
              <a:ea typeface="KoPubWorld돋움체 Light" panose="00000300000000000000" charset="-127"/>
              <a:cs typeface="KoPubWorld돋움체 Light" panose="0000030000000000000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A21B2AC-30E9-7902-CB48-60870211AD35}"/>
              </a:ext>
            </a:extLst>
          </p:cNvPr>
          <p:cNvSpPr/>
          <p:nvPr/>
        </p:nvSpPr>
        <p:spPr>
          <a:xfrm>
            <a:off x="246788" y="1375319"/>
            <a:ext cx="8820048" cy="529875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World돋움체 Light" panose="00000300000000000000" charset="-127"/>
              <a:ea typeface="KoPubWorld돋움체 Light" panose="00000300000000000000" charset="-127"/>
              <a:cs typeface="KoPubWorld돋움체 Light" panose="00000300000000000000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55A051A1-CAC1-F9DA-3E29-266997D10AA2}"/>
              </a:ext>
            </a:extLst>
          </p:cNvPr>
          <p:cNvGraphicFramePr>
            <a:graphicFrameLocks noGrp="1"/>
          </p:cNvGraphicFramePr>
          <p:nvPr/>
        </p:nvGraphicFramePr>
        <p:xfrm>
          <a:off x="270164" y="183921"/>
          <a:ext cx="11668991" cy="10422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00598">
                  <a:extLst>
                    <a:ext uri="{9D8B030D-6E8A-4147-A177-3AD203B41FA5}">
                      <a16:colId xmlns:a16="http://schemas.microsoft.com/office/drawing/2014/main" val="606125545"/>
                    </a:ext>
                  </a:extLst>
                </a:gridCol>
                <a:gridCol w="10168393">
                  <a:extLst>
                    <a:ext uri="{9D8B030D-6E8A-4147-A177-3AD203B41FA5}">
                      <a16:colId xmlns:a16="http://schemas.microsoft.com/office/drawing/2014/main" val="3285815456"/>
                    </a:ext>
                  </a:extLst>
                </a:gridCol>
              </a:tblGrid>
              <a:tr h="34740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400" kern="1200" spc="-150" dirty="0" err="1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화면명</a:t>
                      </a:r>
                      <a:endParaRPr lang="ko-KR" altLang="en-US" sz="14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Chatbot</a:t>
                      </a:r>
                      <a:endParaRPr lang="ko-KR" altLang="en-US" sz="14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3594915"/>
                  </a:ext>
                </a:extLst>
              </a:tr>
              <a:tr h="34740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참고 요구사항 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4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2421481"/>
                  </a:ext>
                </a:extLst>
              </a:tr>
              <a:tr h="34740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비고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작성자 </a:t>
                      </a:r>
                      <a:r>
                        <a:rPr lang="en-US" altLang="ko-KR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: </a:t>
                      </a:r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신대근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5619919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EC8CC74C-0593-602D-2512-0FEAED5F6C61}"/>
              </a:ext>
            </a:extLst>
          </p:cNvPr>
          <p:cNvSpPr/>
          <p:nvPr/>
        </p:nvSpPr>
        <p:spPr>
          <a:xfrm>
            <a:off x="510072" y="1485898"/>
            <a:ext cx="1059873" cy="4572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spc="-150" dirty="0">
                <a:solidFill>
                  <a:schemeClr val="tx1"/>
                </a:solidFill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rPr>
              <a:t>Football Agora</a:t>
            </a:r>
            <a:endParaRPr lang="ko-KR" altLang="en-US" sz="1400" spc="-150" dirty="0">
              <a:solidFill>
                <a:schemeClr val="tx1"/>
              </a:solidFill>
              <a:latin typeface="KoPubWorld돋움체 Light" panose="00000300000000000000" charset="-127"/>
              <a:ea typeface="KoPubWorld돋움체 Light" panose="00000300000000000000" charset="-127"/>
              <a:cs typeface="KoPubWorld돋움체 Light" panose="0000030000000000000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74E9220-9A8E-796A-5283-AB05F6EB48D5}"/>
              </a:ext>
            </a:extLst>
          </p:cNvPr>
          <p:cNvSpPr txBox="1"/>
          <p:nvPr/>
        </p:nvSpPr>
        <p:spPr>
          <a:xfrm>
            <a:off x="12676908" y="790544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글씨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FA2B98D-937D-EB84-9177-90EBEDA5ADA1}"/>
              </a:ext>
            </a:extLst>
          </p:cNvPr>
          <p:cNvSpPr txBox="1"/>
          <p:nvPr/>
        </p:nvSpPr>
        <p:spPr>
          <a:xfrm>
            <a:off x="12728861" y="1176462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ko-KR" altLang="en-US"/>
              <a:t>글씨</a:t>
            </a:r>
            <a:endParaRPr lang="ko-KR" altLang="en-US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C90F48CA-2EB9-9860-5031-D4CF28099D8D}"/>
              </a:ext>
            </a:extLst>
          </p:cNvPr>
          <p:cNvGraphicFramePr>
            <a:graphicFrameLocks noGrp="1"/>
          </p:cNvGraphicFramePr>
          <p:nvPr/>
        </p:nvGraphicFramePr>
        <p:xfrm>
          <a:off x="9170659" y="1355864"/>
          <a:ext cx="2774553" cy="45671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3264">
                  <a:extLst>
                    <a:ext uri="{9D8B030D-6E8A-4147-A177-3AD203B41FA5}">
                      <a16:colId xmlns:a16="http://schemas.microsoft.com/office/drawing/2014/main" val="1331650476"/>
                    </a:ext>
                  </a:extLst>
                </a:gridCol>
                <a:gridCol w="2441289">
                  <a:extLst>
                    <a:ext uri="{9D8B030D-6E8A-4147-A177-3AD203B41FA5}">
                      <a16:colId xmlns:a16="http://schemas.microsoft.com/office/drawing/2014/main" val="2833282244"/>
                    </a:ext>
                  </a:extLst>
                </a:gridCol>
              </a:tblGrid>
              <a:tr h="285195">
                <a:tc gridSpan="2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기능명세서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4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949810"/>
                  </a:ext>
                </a:extLst>
              </a:tr>
              <a:tr h="641688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1</a:t>
                      </a:r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- Team Story 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 클릭 시  세부 선택지 다음과 같이 제시</a:t>
                      </a:r>
                      <a:endParaRPr lang="en-US" altLang="ko-KR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8995814"/>
                  </a:ext>
                </a:extLst>
              </a:tr>
              <a:tr h="641688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2</a:t>
                      </a:r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-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 각 항목 클릭 시 해당하는 질문 내용 대화 입력창에 자동 입력되어  </a:t>
                      </a:r>
                      <a:r>
                        <a:rPr lang="ko-KR" altLang="en-US" sz="1300" kern="1200" spc="-150" dirty="0" err="1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챗봇답변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 생성</a:t>
                      </a:r>
                      <a:endParaRPr lang="en-US" altLang="ko-KR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835992"/>
                  </a:ext>
                </a:extLst>
              </a:tr>
              <a:tr h="641688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3</a:t>
                      </a:r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- 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해당 문구는 입력됨과 동시에 바로 채팅으로 입력됨</a:t>
                      </a:r>
                    </a:p>
                    <a:p>
                      <a:pPr marL="285750" indent="-285750" algn="l" defTabSz="914400" rtl="0" eaLnBrk="1" latinLnBrk="1" hangingPunct="1">
                        <a:buFontTx/>
                        <a:buChar char="-"/>
                      </a:pPr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705699"/>
                  </a:ext>
                </a:extLst>
              </a:tr>
              <a:tr h="460551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en-US" altLang="ko-KR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967058"/>
                  </a:ext>
                </a:extLst>
              </a:tr>
              <a:tr h="318228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70298"/>
                  </a:ext>
                </a:extLst>
              </a:tr>
              <a:tr h="34333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0043642"/>
                  </a:ext>
                </a:extLst>
              </a:tr>
              <a:tr h="44811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4848302"/>
                  </a:ext>
                </a:extLst>
              </a:tr>
              <a:tr h="634754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9239311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2BE562E7-A226-46C0-7BBD-26EC449B3E72}"/>
              </a:ext>
            </a:extLst>
          </p:cNvPr>
          <p:cNvSpPr txBox="1"/>
          <p:nvPr/>
        </p:nvSpPr>
        <p:spPr>
          <a:xfrm>
            <a:off x="7841819" y="1569025"/>
            <a:ext cx="7360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ko-KR" altLang="en-US" dirty="0"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rPr>
              <a:t>홍길동님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DDE6BF07-CB30-BF13-AE0D-F12F3EA33A3C}"/>
              </a:ext>
            </a:extLst>
          </p:cNvPr>
          <p:cNvGrpSpPr/>
          <p:nvPr/>
        </p:nvGrpSpPr>
        <p:grpSpPr>
          <a:xfrm>
            <a:off x="8517537" y="1519556"/>
            <a:ext cx="326367" cy="326367"/>
            <a:chOff x="12487836" y="2521850"/>
            <a:chExt cx="381000" cy="381000"/>
          </a:xfrm>
        </p:grpSpPr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7D562273-A3BC-1A5D-285E-16E10F9D3E09}"/>
                </a:ext>
              </a:extLst>
            </p:cNvPr>
            <p:cNvSpPr/>
            <p:nvPr/>
          </p:nvSpPr>
          <p:spPr>
            <a:xfrm>
              <a:off x="12487836" y="2521850"/>
              <a:ext cx="381000" cy="381000"/>
            </a:xfrm>
            <a:prstGeom prst="ellipse">
              <a:avLst/>
            </a:prstGeom>
            <a:solidFill>
              <a:srgbClr val="D1D1D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endParaRPr>
            </a:p>
          </p:txBody>
        </p:sp>
        <p:pic>
          <p:nvPicPr>
            <p:cNvPr id="19" name="그림 18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891EA92A-83E9-5860-E73D-B283B04FA9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543698" y="2579140"/>
              <a:ext cx="266420" cy="266420"/>
            </a:xfrm>
            <a:prstGeom prst="rect">
              <a:avLst/>
            </a:prstGeom>
          </p:spPr>
        </p:pic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4EA8786-262A-60E2-DBC7-9F6B08B312EA}"/>
              </a:ext>
            </a:extLst>
          </p:cNvPr>
          <p:cNvSpPr txBox="1"/>
          <p:nvPr/>
        </p:nvSpPr>
        <p:spPr>
          <a:xfrm>
            <a:off x="12652784" y="2491131"/>
            <a:ext cx="7681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ko-KR" altLang="en-US" dirty="0"/>
              <a:t>지역 필터</a:t>
            </a:r>
            <a:endParaRPr lang="en-US" altLang="ko-KR" dirty="0"/>
          </a:p>
          <a:p>
            <a:r>
              <a:rPr lang="ko-KR" altLang="en-US" dirty="0"/>
              <a:t>시 </a:t>
            </a:r>
            <a:r>
              <a:rPr lang="en-US" altLang="ko-KR" dirty="0"/>
              <a:t>&gt; </a:t>
            </a:r>
            <a:r>
              <a:rPr lang="ko-KR" altLang="en-US" dirty="0"/>
              <a:t>구</a:t>
            </a:r>
            <a:endParaRPr lang="en-US" altLang="ko-KR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045F1EA-B459-E893-7223-A59724C42397}"/>
              </a:ext>
            </a:extLst>
          </p:cNvPr>
          <p:cNvSpPr txBox="1"/>
          <p:nvPr/>
        </p:nvSpPr>
        <p:spPr>
          <a:xfrm>
            <a:off x="12881261" y="1328862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ko-KR" altLang="en-US"/>
              <a:t>글씨</a:t>
            </a:r>
            <a:endParaRPr lang="ko-KR" altLang="en-US" dirty="0"/>
          </a:p>
        </p:txBody>
      </p:sp>
      <p:sp>
        <p:nvSpPr>
          <p:cNvPr id="5" name="사각형: 둥근 모서리 86">
            <a:extLst>
              <a:ext uri="{FF2B5EF4-FFF2-40B4-BE49-F238E27FC236}">
                <a16:creationId xmlns:a16="http://schemas.microsoft.com/office/drawing/2014/main" id="{A2BDD811-678A-8700-8401-A511E4D0282D}"/>
              </a:ext>
            </a:extLst>
          </p:cNvPr>
          <p:cNvSpPr/>
          <p:nvPr/>
        </p:nvSpPr>
        <p:spPr>
          <a:xfrm>
            <a:off x="1084729" y="5605659"/>
            <a:ext cx="7139625" cy="379248"/>
          </a:xfrm>
          <a:prstGeom prst="round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rPr>
              <a:t>FA </a:t>
            </a:r>
            <a:r>
              <a:rPr lang="ko-KR" altLang="en-US" sz="1400" dirty="0">
                <a:solidFill>
                  <a:schemeClr val="tx1"/>
                </a:solidFill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rPr>
              <a:t>서비스에 어떤 팀이 등록되어 있는지 궁금해</a:t>
            </a:r>
            <a:r>
              <a:rPr lang="en-US" altLang="ko-KR" sz="1400" dirty="0">
                <a:solidFill>
                  <a:schemeClr val="tx1"/>
                </a:solidFill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rPr>
              <a:t>.</a:t>
            </a:r>
            <a:endParaRPr lang="ko-KR" altLang="en-US" sz="1400" dirty="0">
              <a:solidFill>
                <a:schemeClr val="tx1"/>
              </a:solidFill>
              <a:latin typeface="KoPubWorld돋움체 Light" panose="00000300000000000000" charset="-127"/>
              <a:ea typeface="KoPubWorld돋움체 Light" panose="00000300000000000000" charset="-127"/>
              <a:cs typeface="KoPubWorld돋움체 Light" panose="0000030000000000000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88364FF3-2AB0-7261-2993-BB29417F4C10}"/>
              </a:ext>
            </a:extLst>
          </p:cNvPr>
          <p:cNvSpPr/>
          <p:nvPr/>
        </p:nvSpPr>
        <p:spPr>
          <a:xfrm>
            <a:off x="7858657" y="5672389"/>
            <a:ext cx="264926" cy="251333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ysClr val="windowText" lastClr="000000"/>
              </a:solidFill>
              <a:latin typeface="KoPubWorld돋움체 Light" panose="00000300000000000000" charset="-127"/>
              <a:ea typeface="KoPubWorld돋움체 Light" panose="00000300000000000000" charset="-127"/>
              <a:cs typeface="KoPubWorld돋움체 Light" panose="00000300000000000000" charset="-127"/>
            </a:endParaRPr>
          </a:p>
        </p:txBody>
      </p:sp>
      <p:sp>
        <p:nvSpPr>
          <p:cNvPr id="22" name="위쪽 화살표[U] 21">
            <a:extLst>
              <a:ext uri="{FF2B5EF4-FFF2-40B4-BE49-F238E27FC236}">
                <a16:creationId xmlns:a16="http://schemas.microsoft.com/office/drawing/2014/main" id="{E66E9CC3-3765-0F1F-C090-17DB86E2A019}"/>
              </a:ext>
            </a:extLst>
          </p:cNvPr>
          <p:cNvSpPr/>
          <p:nvPr/>
        </p:nvSpPr>
        <p:spPr>
          <a:xfrm>
            <a:off x="7907645" y="5708945"/>
            <a:ext cx="185676" cy="149630"/>
          </a:xfrm>
          <a:prstGeom prst="up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KoPubWorld돋움체 Light" panose="00000300000000000000" charset="-127"/>
              <a:ea typeface="KoPubWorld돋움체 Light" panose="00000300000000000000" charset="-127"/>
              <a:cs typeface="KoPubWorld돋움체 Light" panose="00000300000000000000" charset="-127"/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FE80DE90-BFA9-79F2-3E97-74943D589A73}"/>
              </a:ext>
            </a:extLst>
          </p:cNvPr>
          <p:cNvGrpSpPr/>
          <p:nvPr/>
        </p:nvGrpSpPr>
        <p:grpSpPr>
          <a:xfrm>
            <a:off x="2296258" y="2076690"/>
            <a:ext cx="5431886" cy="307778"/>
            <a:chOff x="2296258" y="2076690"/>
            <a:chExt cx="5431886" cy="30777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6D45C76-8AF8-2180-C587-D510B9E1CDD7}"/>
                </a:ext>
              </a:extLst>
            </p:cNvPr>
            <p:cNvSpPr txBox="1"/>
            <p:nvPr/>
          </p:nvSpPr>
          <p:spPr>
            <a:xfrm>
              <a:off x="2296258" y="2076691"/>
              <a:ext cx="9060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r>
                <a:rPr lang="ko-KR" altLang="en-US" dirty="0" err="1"/>
                <a:t>풋살장</a:t>
              </a:r>
              <a:r>
                <a:rPr lang="ko-KR" altLang="en-US" dirty="0"/>
                <a:t> 예약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586EE0D-E25B-4A48-93A6-D97F0DA3A40E}"/>
                </a:ext>
              </a:extLst>
            </p:cNvPr>
            <p:cNvSpPr txBox="1"/>
            <p:nvPr/>
          </p:nvSpPr>
          <p:spPr>
            <a:xfrm>
              <a:off x="4482889" y="2076690"/>
              <a:ext cx="7962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r>
                <a:rPr lang="en-US" altLang="ko-KR" dirty="0"/>
                <a:t>FA TEAM</a:t>
              </a:r>
              <a:endParaRPr lang="ko-KR" alt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DB57A96-674F-D3B6-12CB-9A0893DEE90A}"/>
                </a:ext>
              </a:extLst>
            </p:cNvPr>
            <p:cNvSpPr txBox="1"/>
            <p:nvPr/>
          </p:nvSpPr>
          <p:spPr>
            <a:xfrm>
              <a:off x="6515120" y="2076691"/>
              <a:ext cx="12130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solidFill>
                    <a:srgbClr val="FF0000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r>
                <a:rPr lang="en-US" altLang="ko-KR" dirty="0"/>
                <a:t>FA </a:t>
              </a:r>
              <a:r>
                <a:rPr lang="ko-KR" altLang="en-US" dirty="0"/>
                <a:t>가이드</a:t>
              </a:r>
              <a:r>
                <a:rPr lang="en-US" altLang="ko-KR" dirty="0"/>
                <a:t>, </a:t>
              </a:r>
              <a:r>
                <a:rPr lang="ko-KR" altLang="en-US" dirty="0" err="1"/>
                <a:t>풋풋</a:t>
              </a:r>
              <a:r>
                <a:rPr lang="en-US" altLang="ko-KR" dirty="0"/>
                <a:t> !</a:t>
              </a:r>
              <a:endParaRPr lang="ko-KR" altLang="en-US" dirty="0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5" name="잉크 64">
                <a:extLst>
                  <a:ext uri="{FF2B5EF4-FFF2-40B4-BE49-F238E27FC236}">
                    <a16:creationId xmlns:a16="http://schemas.microsoft.com/office/drawing/2014/main" id="{AC5A5F63-1D98-4BD3-433C-6C92A2586158}"/>
                  </a:ext>
                </a:extLst>
              </p14:cNvPr>
              <p14:cNvContentPartPr/>
              <p14:nvPr/>
            </p14:nvContentPartPr>
            <p14:xfrm>
              <a:off x="-2223254" y="44704"/>
              <a:ext cx="360" cy="360"/>
            </p14:xfrm>
          </p:contentPart>
        </mc:Choice>
        <mc:Fallback xmlns="">
          <p:pic>
            <p:nvPicPr>
              <p:cNvPr id="65" name="잉크 64">
                <a:extLst>
                  <a:ext uri="{FF2B5EF4-FFF2-40B4-BE49-F238E27FC236}">
                    <a16:creationId xmlns:a16="http://schemas.microsoft.com/office/drawing/2014/main" id="{AC5A5F63-1D98-4BD3-433C-6C92A258615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2229374" y="38584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6" name="잉크 65">
                <a:extLst>
                  <a:ext uri="{FF2B5EF4-FFF2-40B4-BE49-F238E27FC236}">
                    <a16:creationId xmlns:a16="http://schemas.microsoft.com/office/drawing/2014/main" id="{4CA35ABF-7196-6B4A-906F-5062D3065307}"/>
                  </a:ext>
                </a:extLst>
              </p14:cNvPr>
              <p14:cNvContentPartPr/>
              <p14:nvPr/>
            </p14:nvContentPartPr>
            <p14:xfrm>
              <a:off x="-1129574" y="1613584"/>
              <a:ext cx="360" cy="360"/>
            </p14:xfrm>
          </p:contentPart>
        </mc:Choice>
        <mc:Fallback xmlns="">
          <p:pic>
            <p:nvPicPr>
              <p:cNvPr id="66" name="잉크 65">
                <a:extLst>
                  <a:ext uri="{FF2B5EF4-FFF2-40B4-BE49-F238E27FC236}">
                    <a16:creationId xmlns:a16="http://schemas.microsoft.com/office/drawing/2014/main" id="{4CA35ABF-7196-6B4A-906F-5062D306530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1135694" y="1607464"/>
                <a:ext cx="12600" cy="12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그룹 23">
            <a:extLst>
              <a:ext uri="{FF2B5EF4-FFF2-40B4-BE49-F238E27FC236}">
                <a16:creationId xmlns:a16="http://schemas.microsoft.com/office/drawing/2014/main" id="{F9AEAF61-C7F3-16F0-0200-E830FB41F36D}"/>
              </a:ext>
            </a:extLst>
          </p:cNvPr>
          <p:cNvGrpSpPr/>
          <p:nvPr/>
        </p:nvGrpSpPr>
        <p:grpSpPr>
          <a:xfrm>
            <a:off x="1429459" y="2812327"/>
            <a:ext cx="2072244" cy="940125"/>
            <a:chOff x="1429459" y="2812327"/>
            <a:chExt cx="2072244" cy="940125"/>
          </a:xfrm>
        </p:grpSpPr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D1C8241B-20C5-6EE2-52D4-0AF9AD9D6729}"/>
                </a:ext>
              </a:extLst>
            </p:cNvPr>
            <p:cNvSpPr/>
            <p:nvPr/>
          </p:nvSpPr>
          <p:spPr>
            <a:xfrm>
              <a:off x="1443367" y="2812327"/>
              <a:ext cx="969844" cy="41985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풋살장</a:t>
              </a:r>
              <a:r>
                <a:rPr lang="ko-KR" altLang="en-US" sz="11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 예약</a:t>
              </a: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6230A66E-A795-B36D-F18B-743E2A1C60D7}"/>
                </a:ext>
              </a:extLst>
            </p:cNvPr>
            <p:cNvSpPr/>
            <p:nvPr/>
          </p:nvSpPr>
          <p:spPr>
            <a:xfrm>
              <a:off x="2531859" y="2814276"/>
              <a:ext cx="969844" cy="41985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Team Story</a:t>
              </a:r>
              <a:endParaRPr lang="ko-KR" altLang="en-US" sz="11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FD1AB236-CC02-BC68-AA05-68FCCB79A17E}"/>
                </a:ext>
              </a:extLst>
            </p:cNvPr>
            <p:cNvSpPr/>
            <p:nvPr/>
          </p:nvSpPr>
          <p:spPr>
            <a:xfrm>
              <a:off x="1429459" y="3331313"/>
              <a:ext cx="969844" cy="41985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팀 매칭</a:t>
              </a:r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1BEDC779-613F-7389-8A88-F473FED81CDF}"/>
                </a:ext>
              </a:extLst>
            </p:cNvPr>
            <p:cNvSpPr/>
            <p:nvPr/>
          </p:nvSpPr>
          <p:spPr>
            <a:xfrm>
              <a:off x="2531859" y="3332593"/>
              <a:ext cx="969844" cy="41985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팀 관리</a:t>
              </a:r>
            </a:p>
          </p:txBody>
        </p:sp>
      </p:grpSp>
      <p:pic>
        <p:nvPicPr>
          <p:cNvPr id="3" name="Picture 2" descr="축구공 png 무료다운로드 free soccer png - Urbanbrush">
            <a:extLst>
              <a:ext uri="{FF2B5EF4-FFF2-40B4-BE49-F238E27FC236}">
                <a16:creationId xmlns:a16="http://schemas.microsoft.com/office/drawing/2014/main" id="{B88DDFD6-7C94-7961-E4E4-787CF42E2D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748" y="2640757"/>
            <a:ext cx="343140" cy="343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EC2F796B-51B1-7E4C-8A07-9F23421CB4D0}"/>
              </a:ext>
            </a:extLst>
          </p:cNvPr>
          <p:cNvGrpSpPr/>
          <p:nvPr/>
        </p:nvGrpSpPr>
        <p:grpSpPr>
          <a:xfrm>
            <a:off x="2455265" y="2684309"/>
            <a:ext cx="263928" cy="261610"/>
            <a:chOff x="7394543" y="1579667"/>
            <a:chExt cx="263928" cy="261610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E0615625-662B-8AF6-BA8A-2271C22BD343}"/>
                </a:ext>
              </a:extLst>
            </p:cNvPr>
            <p:cNvSpPr/>
            <p:nvPr/>
          </p:nvSpPr>
          <p:spPr>
            <a:xfrm>
              <a:off x="7424116" y="1598847"/>
              <a:ext cx="234355" cy="2312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ko-KR" altLang="en-US" sz="1100" spc="-15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513CBBE-5368-DC53-A5C1-D41B5321C609}"/>
                </a:ext>
              </a:extLst>
            </p:cNvPr>
            <p:cNvSpPr txBox="1"/>
            <p:nvPr/>
          </p:nvSpPr>
          <p:spPr>
            <a:xfrm>
              <a:off x="7394543" y="1579667"/>
              <a:ext cx="24558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sz="1100" dirty="0">
                  <a:solidFill>
                    <a:schemeClr val="bg1"/>
                  </a:solidFill>
                </a:rPr>
                <a:t>1</a:t>
              </a:r>
              <a:endParaRPr lang="ko-KR" altLang="en-US" sz="11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2A9CEB4E-1A19-EFE2-026A-772725765752}"/>
              </a:ext>
            </a:extLst>
          </p:cNvPr>
          <p:cNvGrpSpPr/>
          <p:nvPr/>
        </p:nvGrpSpPr>
        <p:grpSpPr>
          <a:xfrm>
            <a:off x="12475584" y="4278219"/>
            <a:ext cx="266420" cy="307777"/>
            <a:chOff x="7392051" y="1578035"/>
            <a:chExt cx="266420" cy="307777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2B138F03-B49E-2AA8-A0E3-8B8528483CA8}"/>
                </a:ext>
              </a:extLst>
            </p:cNvPr>
            <p:cNvSpPr/>
            <p:nvPr/>
          </p:nvSpPr>
          <p:spPr>
            <a:xfrm>
              <a:off x="7424116" y="1598847"/>
              <a:ext cx="234355" cy="2312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ko-KR" altLang="en-US" sz="1400" spc="-150" dirty="0">
                <a:solidFill>
                  <a:schemeClr val="bg1"/>
                </a:solidFill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4E3FC78-8E96-F61D-5B39-B0B08FDBF045}"/>
                </a:ext>
              </a:extLst>
            </p:cNvPr>
            <p:cNvSpPr txBox="1"/>
            <p:nvPr/>
          </p:nvSpPr>
          <p:spPr>
            <a:xfrm>
              <a:off x="7392051" y="1578035"/>
              <a:ext cx="266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>
                  <a:solidFill>
                    <a:schemeClr val="bg1"/>
                  </a:solidFill>
                  <a:latin typeface="KoPubWorld돋움체 Light" panose="00000300000000000000" charset="-127"/>
                  <a:ea typeface="KoPubWorld돋움체 Light" panose="00000300000000000000" charset="-127"/>
                  <a:cs typeface="KoPubWorld돋움체 Light" panose="00000300000000000000" charset="-127"/>
                </a:rPr>
                <a:t>3</a:t>
              </a:r>
              <a:endParaRPr lang="ko-KR" altLang="en-US" dirty="0">
                <a:solidFill>
                  <a:schemeClr val="bg1"/>
                </a:solidFill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09D18235-1D30-C03E-6B67-7B4345C96C97}"/>
              </a:ext>
            </a:extLst>
          </p:cNvPr>
          <p:cNvGrpSpPr/>
          <p:nvPr/>
        </p:nvGrpSpPr>
        <p:grpSpPr>
          <a:xfrm>
            <a:off x="12280026" y="4340190"/>
            <a:ext cx="266420" cy="307777"/>
            <a:chOff x="7392051" y="1578035"/>
            <a:chExt cx="266420" cy="307777"/>
          </a:xfrm>
        </p:grpSpPr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22242598-0015-5612-99E8-1BAED931CD28}"/>
                </a:ext>
              </a:extLst>
            </p:cNvPr>
            <p:cNvSpPr/>
            <p:nvPr/>
          </p:nvSpPr>
          <p:spPr>
            <a:xfrm>
              <a:off x="7424116" y="1598847"/>
              <a:ext cx="234355" cy="2312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ko-KR" altLang="en-US" sz="1400" spc="-150" dirty="0">
                <a:solidFill>
                  <a:schemeClr val="bg1"/>
                </a:solidFill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DA3418F-4B80-D52B-9422-A084C9086438}"/>
                </a:ext>
              </a:extLst>
            </p:cNvPr>
            <p:cNvSpPr txBox="1"/>
            <p:nvPr/>
          </p:nvSpPr>
          <p:spPr>
            <a:xfrm>
              <a:off x="7392051" y="1578035"/>
              <a:ext cx="266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>
                  <a:solidFill>
                    <a:schemeClr val="bg1"/>
                  </a:solidFill>
                  <a:latin typeface="KoPubWorld돋움체 Light" panose="00000300000000000000" charset="-127"/>
                  <a:ea typeface="KoPubWorld돋움체 Light" panose="00000300000000000000" charset="-127"/>
                  <a:cs typeface="KoPubWorld돋움체 Light" panose="00000300000000000000" charset="-127"/>
                </a:rPr>
                <a:t>3</a:t>
              </a:r>
              <a:endParaRPr lang="ko-KR" altLang="en-US" dirty="0">
                <a:solidFill>
                  <a:schemeClr val="bg1"/>
                </a:solidFill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endParaRP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B3784552-73A2-FEFE-D25F-BC3FB73BA447}"/>
              </a:ext>
            </a:extLst>
          </p:cNvPr>
          <p:cNvGrpSpPr/>
          <p:nvPr/>
        </p:nvGrpSpPr>
        <p:grpSpPr>
          <a:xfrm>
            <a:off x="951519" y="5519042"/>
            <a:ext cx="266420" cy="307777"/>
            <a:chOff x="7392051" y="1578035"/>
            <a:chExt cx="266420" cy="307777"/>
          </a:xfrm>
        </p:grpSpPr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971918AF-2382-0C6A-D364-AE1EA4BD41D7}"/>
                </a:ext>
              </a:extLst>
            </p:cNvPr>
            <p:cNvSpPr/>
            <p:nvPr/>
          </p:nvSpPr>
          <p:spPr>
            <a:xfrm>
              <a:off x="7424116" y="1598847"/>
              <a:ext cx="234355" cy="2312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ko-KR" altLang="en-US" sz="1400" spc="-150" dirty="0">
                <a:solidFill>
                  <a:schemeClr val="bg1"/>
                </a:solidFill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0F9C461B-7FBF-427B-DAF4-933A90588182}"/>
                </a:ext>
              </a:extLst>
            </p:cNvPr>
            <p:cNvSpPr txBox="1"/>
            <p:nvPr/>
          </p:nvSpPr>
          <p:spPr>
            <a:xfrm>
              <a:off x="7392051" y="1578035"/>
              <a:ext cx="266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>
                  <a:solidFill>
                    <a:schemeClr val="bg1"/>
                  </a:solidFill>
                  <a:latin typeface="KoPubWorld돋움체 Light" panose="00000300000000000000" charset="-127"/>
                  <a:ea typeface="KoPubWorld돋움체 Light" panose="00000300000000000000" charset="-127"/>
                  <a:cs typeface="KoPubWorld돋움체 Light" panose="00000300000000000000" charset="-127"/>
                </a:rPr>
                <a:t>3</a:t>
              </a:r>
              <a:endParaRPr lang="ko-KR" altLang="en-US" dirty="0">
                <a:solidFill>
                  <a:schemeClr val="bg1"/>
                </a:solidFill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endParaRP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E1745FEF-0708-A189-848C-C487CF45306D}"/>
              </a:ext>
            </a:extLst>
          </p:cNvPr>
          <p:cNvGrpSpPr/>
          <p:nvPr/>
        </p:nvGrpSpPr>
        <p:grpSpPr>
          <a:xfrm>
            <a:off x="12460666" y="3834657"/>
            <a:ext cx="266420" cy="307777"/>
            <a:chOff x="7392051" y="1578035"/>
            <a:chExt cx="266420" cy="307777"/>
          </a:xfrm>
        </p:grpSpPr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9623FBE1-2876-AB36-35E5-19C3D9F5E041}"/>
                </a:ext>
              </a:extLst>
            </p:cNvPr>
            <p:cNvSpPr/>
            <p:nvPr/>
          </p:nvSpPr>
          <p:spPr>
            <a:xfrm>
              <a:off x="7424116" y="1598847"/>
              <a:ext cx="234355" cy="2312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ko-KR" altLang="en-US" sz="1400" spc="-150" dirty="0">
                <a:solidFill>
                  <a:schemeClr val="bg1"/>
                </a:solidFill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507D01D-5E7A-41FE-D4C5-EB59A2903681}"/>
                </a:ext>
              </a:extLst>
            </p:cNvPr>
            <p:cNvSpPr txBox="1"/>
            <p:nvPr/>
          </p:nvSpPr>
          <p:spPr>
            <a:xfrm>
              <a:off x="7392051" y="1578035"/>
              <a:ext cx="266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>
                  <a:solidFill>
                    <a:schemeClr val="bg1"/>
                  </a:solidFill>
                  <a:latin typeface="KoPubWorld돋움체 Light" panose="00000300000000000000" charset="-127"/>
                  <a:ea typeface="KoPubWorld돋움체 Light" panose="00000300000000000000" charset="-127"/>
                  <a:cs typeface="KoPubWorld돋움체 Light" panose="00000300000000000000" charset="-127"/>
                </a:rPr>
                <a:t>3</a:t>
              </a:r>
              <a:endParaRPr lang="ko-KR" altLang="en-US" dirty="0">
                <a:solidFill>
                  <a:schemeClr val="bg1"/>
                </a:solidFill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endParaRPr>
            </a:p>
          </p:txBody>
        </p:sp>
      </p:grp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455FF752-A166-ABE2-27DA-E2853C75F1C9}"/>
              </a:ext>
            </a:extLst>
          </p:cNvPr>
          <p:cNvSpPr/>
          <p:nvPr/>
        </p:nvSpPr>
        <p:spPr>
          <a:xfrm>
            <a:off x="1362759" y="3894896"/>
            <a:ext cx="2138944" cy="28470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1. </a:t>
            </a:r>
            <a:r>
              <a:rPr lang="ko-KR" altLang="en-US" sz="1200" dirty="0">
                <a:solidFill>
                  <a:schemeClr val="tx1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팀 조회</a:t>
            </a:r>
            <a:r>
              <a:rPr lang="en-US" altLang="ko-KR" sz="1200" dirty="0">
                <a:solidFill>
                  <a:schemeClr val="tx1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 </a:t>
            </a:r>
            <a:endParaRPr lang="ko-KR" altLang="en-US" sz="1200" dirty="0">
              <a:solidFill>
                <a:schemeClr val="tx1"/>
              </a:solidFill>
              <a:latin typeface="KoPubWorld돋움체 Light" panose="020B0600000101010101" charset="-127"/>
              <a:ea typeface="KoPubWorld돋움체 Light" panose="020B0600000101010101" charset="-127"/>
              <a:cs typeface="KoPubWorld돋움체 Light" panose="020B0600000101010101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7841FEEA-0A7C-88B3-7B53-44CEF152D2DB}"/>
              </a:ext>
            </a:extLst>
          </p:cNvPr>
          <p:cNvSpPr/>
          <p:nvPr/>
        </p:nvSpPr>
        <p:spPr>
          <a:xfrm>
            <a:off x="1374159" y="4226669"/>
            <a:ext cx="2127544" cy="28775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2. </a:t>
            </a:r>
            <a:r>
              <a:rPr lang="ko-KR" altLang="en-US" sz="1200" dirty="0">
                <a:solidFill>
                  <a:schemeClr val="tx1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팀 랭킹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86E60CC8-EA80-4B53-F709-D7E185E7E412}"/>
              </a:ext>
            </a:extLst>
          </p:cNvPr>
          <p:cNvSpPr/>
          <p:nvPr/>
        </p:nvSpPr>
        <p:spPr>
          <a:xfrm>
            <a:off x="1362759" y="4565146"/>
            <a:ext cx="2138944" cy="28470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3. </a:t>
            </a:r>
            <a:r>
              <a:rPr lang="ko-KR" altLang="en-US" sz="1200" dirty="0">
                <a:solidFill>
                  <a:schemeClr val="tx1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경기 분석 방법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60F7BF3-2471-B27F-99A1-642B251D248B}"/>
              </a:ext>
            </a:extLst>
          </p:cNvPr>
          <p:cNvSpPr/>
          <p:nvPr/>
        </p:nvSpPr>
        <p:spPr>
          <a:xfrm>
            <a:off x="1343739" y="4904590"/>
            <a:ext cx="2138944" cy="28470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4. </a:t>
            </a:r>
            <a:r>
              <a:rPr lang="ko-KR" altLang="en-US" sz="1200" dirty="0">
                <a:solidFill>
                  <a:schemeClr val="tx1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경기 분석 결과</a:t>
            </a:r>
          </a:p>
        </p:txBody>
      </p: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63939FC9-7C53-2D97-18C9-62866BF85060}"/>
              </a:ext>
            </a:extLst>
          </p:cNvPr>
          <p:cNvGrpSpPr/>
          <p:nvPr/>
        </p:nvGrpSpPr>
        <p:grpSpPr>
          <a:xfrm>
            <a:off x="1199888" y="3903336"/>
            <a:ext cx="266420" cy="307777"/>
            <a:chOff x="7394543" y="1579667"/>
            <a:chExt cx="266420" cy="307777"/>
          </a:xfrm>
        </p:grpSpPr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CF3007F8-E3BB-7471-7568-543704C96293}"/>
                </a:ext>
              </a:extLst>
            </p:cNvPr>
            <p:cNvSpPr/>
            <p:nvPr/>
          </p:nvSpPr>
          <p:spPr>
            <a:xfrm>
              <a:off x="7424116" y="1598847"/>
              <a:ext cx="234355" cy="2312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ko-KR" altLang="en-US" sz="1400" spc="-150" dirty="0">
                <a:solidFill>
                  <a:schemeClr val="bg1"/>
                </a:solidFill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1E4477D5-1B00-088A-C95C-DC41854B50DD}"/>
                </a:ext>
              </a:extLst>
            </p:cNvPr>
            <p:cNvSpPr txBox="1"/>
            <p:nvPr/>
          </p:nvSpPr>
          <p:spPr>
            <a:xfrm>
              <a:off x="7394543" y="1579667"/>
              <a:ext cx="266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>
                  <a:solidFill>
                    <a:schemeClr val="bg1"/>
                  </a:solidFill>
                  <a:latin typeface="KoPubWorld돋움체 Light" panose="00000300000000000000" charset="-127"/>
                  <a:ea typeface="KoPubWorld돋움체 Light" panose="00000300000000000000" charset="-127"/>
                  <a:cs typeface="KoPubWorld돋움체 Light" panose="00000300000000000000" charset="-127"/>
                </a:rPr>
                <a:t>2</a:t>
              </a:r>
              <a:endParaRPr lang="ko-KR" altLang="en-US" dirty="0">
                <a:solidFill>
                  <a:schemeClr val="bg1"/>
                </a:solidFill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endParaRPr>
            </a:p>
          </p:txBody>
        </p:sp>
      </p:grpSp>
      <p:sp>
        <p:nvSpPr>
          <p:cNvPr id="25" name="말풍선: 모서리가 둥근 사각형 24">
            <a:extLst>
              <a:ext uri="{FF2B5EF4-FFF2-40B4-BE49-F238E27FC236}">
                <a16:creationId xmlns:a16="http://schemas.microsoft.com/office/drawing/2014/main" id="{ADB09316-5EE4-AFAD-73F8-DB0EC7F10D37}"/>
              </a:ext>
            </a:extLst>
          </p:cNvPr>
          <p:cNvSpPr/>
          <p:nvPr/>
        </p:nvSpPr>
        <p:spPr>
          <a:xfrm>
            <a:off x="3964625" y="5091116"/>
            <a:ext cx="4225873" cy="379247"/>
          </a:xfrm>
          <a:prstGeom prst="wedgeRoundRectCallout">
            <a:avLst>
              <a:gd name="adj1" fmla="val 54224"/>
              <a:gd name="adj2" fmla="val 39380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rPr>
              <a:t>FA </a:t>
            </a:r>
            <a:r>
              <a:rPr lang="ko-KR" altLang="en-US" sz="1600" dirty="0">
                <a:solidFill>
                  <a:schemeClr val="tx1"/>
                </a:solidFill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rPr>
              <a:t>서비스에 어떤 팀이 등록되어 있는지 궁금해</a:t>
            </a:r>
            <a:r>
              <a:rPr lang="en-US" altLang="ko-KR" sz="1600" dirty="0">
                <a:solidFill>
                  <a:schemeClr val="tx1"/>
                </a:solidFill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rPr>
              <a:t>.</a:t>
            </a:r>
            <a:endParaRPr lang="ko-KR" altLang="en-US" sz="1600" dirty="0">
              <a:solidFill>
                <a:schemeClr val="tx1"/>
              </a:solidFill>
              <a:latin typeface="KoPubWorld돋움체 Light" panose="00000300000000000000" charset="-127"/>
              <a:ea typeface="KoPubWorld돋움체 Light" panose="00000300000000000000" charset="-127"/>
              <a:cs typeface="KoPubWorld돋움체 Light" panose="00000300000000000000" charset="-127"/>
            </a:endParaRP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87695F42-F598-8B5B-063E-7AD7196B655B}"/>
              </a:ext>
            </a:extLst>
          </p:cNvPr>
          <p:cNvGrpSpPr/>
          <p:nvPr/>
        </p:nvGrpSpPr>
        <p:grpSpPr>
          <a:xfrm>
            <a:off x="3860802" y="4937227"/>
            <a:ext cx="266420" cy="307777"/>
            <a:chOff x="7392051" y="1578035"/>
            <a:chExt cx="266420" cy="307777"/>
          </a:xfrm>
        </p:grpSpPr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EAFBA909-F034-17D5-220B-054E47B7489F}"/>
                </a:ext>
              </a:extLst>
            </p:cNvPr>
            <p:cNvSpPr/>
            <p:nvPr/>
          </p:nvSpPr>
          <p:spPr>
            <a:xfrm>
              <a:off x="7424116" y="1598847"/>
              <a:ext cx="234355" cy="2312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ko-KR" altLang="en-US" sz="1400" spc="-150" dirty="0">
                <a:solidFill>
                  <a:schemeClr val="bg1"/>
                </a:solidFill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89F8AA3-6927-577C-C659-B71A48740177}"/>
                </a:ext>
              </a:extLst>
            </p:cNvPr>
            <p:cNvSpPr txBox="1"/>
            <p:nvPr/>
          </p:nvSpPr>
          <p:spPr>
            <a:xfrm>
              <a:off x="7392051" y="1578035"/>
              <a:ext cx="266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>
                  <a:solidFill>
                    <a:schemeClr val="bg1"/>
                  </a:solidFill>
                  <a:latin typeface="KoPubWorld돋움체 Light" panose="00000300000000000000" charset="-127"/>
                  <a:ea typeface="KoPubWorld돋움체 Light" panose="00000300000000000000" charset="-127"/>
                  <a:cs typeface="KoPubWorld돋움체 Light" panose="00000300000000000000" charset="-127"/>
                </a:rPr>
                <a:t>3</a:t>
              </a:r>
              <a:endParaRPr lang="ko-KR" altLang="en-US" dirty="0">
                <a:solidFill>
                  <a:schemeClr val="bg1"/>
                </a:solidFill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7044BC99-DB74-43A1-E0EA-6C43894A510B}"/>
              </a:ext>
            </a:extLst>
          </p:cNvPr>
          <p:cNvSpPr txBox="1"/>
          <p:nvPr/>
        </p:nvSpPr>
        <p:spPr>
          <a:xfrm>
            <a:off x="4285179" y="6267173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en-US" altLang="ko-KR" dirty="0"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rPr>
              <a:t>1 2 3 4 5</a:t>
            </a:r>
            <a:endParaRPr lang="ko-KR" altLang="en-US" dirty="0">
              <a:latin typeface="KoPubWorld돋움체 Light" panose="00000300000000000000" charset="-127"/>
              <a:ea typeface="KoPubWorld돋움체 Light" panose="00000300000000000000" charset="-127"/>
              <a:cs typeface="KoPubWorld돋움체 Light" panose="0000030000000000000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6668616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6FF3933C-CF55-AE0A-49CD-95EF9843A405}"/>
              </a:ext>
            </a:extLst>
          </p:cNvPr>
          <p:cNvSpPr/>
          <p:nvPr/>
        </p:nvSpPr>
        <p:spPr>
          <a:xfrm>
            <a:off x="612534" y="2498219"/>
            <a:ext cx="8066963" cy="35962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KoPubWorld돋움체 Light" panose="00000300000000000000" charset="-127"/>
              <a:ea typeface="KoPubWorld돋움체 Light" panose="00000300000000000000" charset="-127"/>
              <a:cs typeface="KoPubWorld돋움체 Light" panose="0000030000000000000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A21B2AC-30E9-7902-CB48-60870211AD35}"/>
              </a:ext>
            </a:extLst>
          </p:cNvPr>
          <p:cNvSpPr/>
          <p:nvPr/>
        </p:nvSpPr>
        <p:spPr>
          <a:xfrm>
            <a:off x="246788" y="1375319"/>
            <a:ext cx="8820048" cy="529875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World돋움체 Light" panose="00000300000000000000" charset="-127"/>
              <a:ea typeface="KoPubWorld돋움체 Light" panose="00000300000000000000" charset="-127"/>
              <a:cs typeface="KoPubWorld돋움체 Light" panose="00000300000000000000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55A051A1-CAC1-F9DA-3E29-266997D10AA2}"/>
              </a:ext>
            </a:extLst>
          </p:cNvPr>
          <p:cNvGraphicFramePr>
            <a:graphicFrameLocks noGrp="1"/>
          </p:cNvGraphicFramePr>
          <p:nvPr/>
        </p:nvGraphicFramePr>
        <p:xfrm>
          <a:off x="270164" y="183921"/>
          <a:ext cx="11668991" cy="10422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00598">
                  <a:extLst>
                    <a:ext uri="{9D8B030D-6E8A-4147-A177-3AD203B41FA5}">
                      <a16:colId xmlns:a16="http://schemas.microsoft.com/office/drawing/2014/main" val="606125545"/>
                    </a:ext>
                  </a:extLst>
                </a:gridCol>
                <a:gridCol w="10168393">
                  <a:extLst>
                    <a:ext uri="{9D8B030D-6E8A-4147-A177-3AD203B41FA5}">
                      <a16:colId xmlns:a16="http://schemas.microsoft.com/office/drawing/2014/main" val="3285815456"/>
                    </a:ext>
                  </a:extLst>
                </a:gridCol>
              </a:tblGrid>
              <a:tr h="34740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400" kern="1200" spc="-150" dirty="0" err="1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화면명</a:t>
                      </a:r>
                      <a:endParaRPr lang="ko-KR" altLang="en-US" sz="14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Chatbot</a:t>
                      </a:r>
                      <a:endParaRPr lang="ko-KR" altLang="en-US" sz="14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3594915"/>
                  </a:ext>
                </a:extLst>
              </a:tr>
              <a:tr h="34740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참고 요구사항 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4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2421481"/>
                  </a:ext>
                </a:extLst>
              </a:tr>
              <a:tr h="34740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비고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작성자 </a:t>
                      </a:r>
                      <a:r>
                        <a:rPr lang="en-US" altLang="ko-KR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: </a:t>
                      </a:r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신대근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5619919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EC8CC74C-0593-602D-2512-0FEAED5F6C61}"/>
              </a:ext>
            </a:extLst>
          </p:cNvPr>
          <p:cNvSpPr/>
          <p:nvPr/>
        </p:nvSpPr>
        <p:spPr>
          <a:xfrm>
            <a:off x="510072" y="1485898"/>
            <a:ext cx="1059873" cy="4572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spc="-150" dirty="0">
                <a:solidFill>
                  <a:schemeClr val="tx1"/>
                </a:solidFill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rPr>
              <a:t>Football Agora</a:t>
            </a:r>
            <a:endParaRPr lang="ko-KR" altLang="en-US" sz="1400" spc="-150" dirty="0">
              <a:solidFill>
                <a:schemeClr val="tx1"/>
              </a:solidFill>
              <a:latin typeface="KoPubWorld돋움체 Light" panose="00000300000000000000" charset="-127"/>
              <a:ea typeface="KoPubWorld돋움체 Light" panose="00000300000000000000" charset="-127"/>
              <a:cs typeface="KoPubWorld돋움체 Light" panose="0000030000000000000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74E9220-9A8E-796A-5283-AB05F6EB48D5}"/>
              </a:ext>
            </a:extLst>
          </p:cNvPr>
          <p:cNvSpPr txBox="1"/>
          <p:nvPr/>
        </p:nvSpPr>
        <p:spPr>
          <a:xfrm>
            <a:off x="12676908" y="790544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글씨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FA2B98D-937D-EB84-9177-90EBEDA5ADA1}"/>
              </a:ext>
            </a:extLst>
          </p:cNvPr>
          <p:cNvSpPr txBox="1"/>
          <p:nvPr/>
        </p:nvSpPr>
        <p:spPr>
          <a:xfrm>
            <a:off x="12728861" y="1176462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ko-KR" altLang="en-US"/>
              <a:t>글씨</a:t>
            </a:r>
            <a:endParaRPr lang="ko-KR" altLang="en-US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C90F48CA-2EB9-9860-5031-D4CF28099D8D}"/>
              </a:ext>
            </a:extLst>
          </p:cNvPr>
          <p:cNvGraphicFramePr>
            <a:graphicFrameLocks noGrp="1"/>
          </p:cNvGraphicFramePr>
          <p:nvPr/>
        </p:nvGraphicFramePr>
        <p:xfrm>
          <a:off x="9170659" y="1355863"/>
          <a:ext cx="2774553" cy="582828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3264">
                  <a:extLst>
                    <a:ext uri="{9D8B030D-6E8A-4147-A177-3AD203B41FA5}">
                      <a16:colId xmlns:a16="http://schemas.microsoft.com/office/drawing/2014/main" val="1331650476"/>
                    </a:ext>
                  </a:extLst>
                </a:gridCol>
                <a:gridCol w="2441289">
                  <a:extLst>
                    <a:ext uri="{9D8B030D-6E8A-4147-A177-3AD203B41FA5}">
                      <a16:colId xmlns:a16="http://schemas.microsoft.com/office/drawing/2014/main" val="2833282244"/>
                    </a:ext>
                  </a:extLst>
                </a:gridCol>
              </a:tblGrid>
              <a:tr h="339564">
                <a:tc gridSpan="2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기능명세서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4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949810"/>
                  </a:ext>
                </a:extLst>
              </a:tr>
              <a:tr h="3215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1</a:t>
                      </a:r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- 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팀 매칭 클릭 시  세부 선택지 다음과 같이 제시</a:t>
                      </a:r>
                      <a:endParaRPr lang="en-US" altLang="ko-KR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8995814"/>
                  </a:ext>
                </a:extLst>
              </a:tr>
              <a:tr h="32240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2</a:t>
                      </a:r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-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 각 항목 클릭 시 해당하는 질문 내용 대화 입력창에 자동 입력되어  </a:t>
                      </a:r>
                      <a:r>
                        <a:rPr lang="ko-KR" altLang="en-US" sz="1300" kern="1200" spc="-150" dirty="0" err="1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챗봇답변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 생성 </a:t>
                      </a:r>
                      <a:endParaRPr lang="en-US" altLang="ko-KR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835992"/>
                  </a:ext>
                </a:extLst>
              </a:tr>
              <a:tr h="89449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3</a:t>
                      </a:r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buFontTx/>
                        <a:buNone/>
                      </a:pP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- 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해당 문구는 입력됨과 동시에 바로 채팅으로 입력됨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705699"/>
                  </a:ext>
                </a:extLst>
              </a:tr>
              <a:tr h="714483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en-US" altLang="ko-KR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967058"/>
                  </a:ext>
                </a:extLst>
              </a:tr>
              <a:tr h="49368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70298"/>
                  </a:ext>
                </a:extLst>
              </a:tr>
              <a:tr h="532644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0043642"/>
                  </a:ext>
                </a:extLst>
              </a:tr>
              <a:tr h="69519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4848302"/>
                  </a:ext>
                </a:extLst>
              </a:tr>
              <a:tr h="984736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9239311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2BE562E7-A226-46C0-7BBD-26EC449B3E72}"/>
              </a:ext>
            </a:extLst>
          </p:cNvPr>
          <p:cNvSpPr txBox="1"/>
          <p:nvPr/>
        </p:nvSpPr>
        <p:spPr>
          <a:xfrm>
            <a:off x="7841819" y="1569025"/>
            <a:ext cx="7360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ko-KR" altLang="en-US" dirty="0"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rPr>
              <a:t>홍길동님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DDE6BF07-CB30-BF13-AE0D-F12F3EA33A3C}"/>
              </a:ext>
            </a:extLst>
          </p:cNvPr>
          <p:cNvGrpSpPr/>
          <p:nvPr/>
        </p:nvGrpSpPr>
        <p:grpSpPr>
          <a:xfrm>
            <a:off x="8517537" y="1519556"/>
            <a:ext cx="326367" cy="326367"/>
            <a:chOff x="12487836" y="2521850"/>
            <a:chExt cx="381000" cy="381000"/>
          </a:xfrm>
        </p:grpSpPr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7D562273-A3BC-1A5D-285E-16E10F9D3E09}"/>
                </a:ext>
              </a:extLst>
            </p:cNvPr>
            <p:cNvSpPr/>
            <p:nvPr/>
          </p:nvSpPr>
          <p:spPr>
            <a:xfrm>
              <a:off x="12487836" y="2521850"/>
              <a:ext cx="381000" cy="381000"/>
            </a:xfrm>
            <a:prstGeom prst="ellipse">
              <a:avLst/>
            </a:prstGeom>
            <a:solidFill>
              <a:srgbClr val="D1D1D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endParaRPr>
            </a:p>
          </p:txBody>
        </p:sp>
        <p:pic>
          <p:nvPicPr>
            <p:cNvPr id="19" name="그림 18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891EA92A-83E9-5860-E73D-B283B04FA9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543698" y="2579140"/>
              <a:ext cx="266420" cy="266420"/>
            </a:xfrm>
            <a:prstGeom prst="rect">
              <a:avLst/>
            </a:prstGeom>
          </p:spPr>
        </p:pic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4EA8786-262A-60E2-DBC7-9F6B08B312EA}"/>
              </a:ext>
            </a:extLst>
          </p:cNvPr>
          <p:cNvSpPr txBox="1"/>
          <p:nvPr/>
        </p:nvSpPr>
        <p:spPr>
          <a:xfrm>
            <a:off x="12652784" y="2491131"/>
            <a:ext cx="7681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ko-KR" altLang="en-US" dirty="0"/>
              <a:t>지역 필터</a:t>
            </a:r>
            <a:endParaRPr lang="en-US" altLang="ko-KR" dirty="0"/>
          </a:p>
          <a:p>
            <a:r>
              <a:rPr lang="ko-KR" altLang="en-US" dirty="0"/>
              <a:t>시 </a:t>
            </a:r>
            <a:r>
              <a:rPr lang="en-US" altLang="ko-KR" dirty="0"/>
              <a:t>&gt; </a:t>
            </a:r>
            <a:r>
              <a:rPr lang="ko-KR" altLang="en-US" dirty="0"/>
              <a:t>구</a:t>
            </a:r>
            <a:endParaRPr lang="en-US" altLang="ko-KR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045F1EA-B459-E893-7223-A59724C42397}"/>
              </a:ext>
            </a:extLst>
          </p:cNvPr>
          <p:cNvSpPr txBox="1"/>
          <p:nvPr/>
        </p:nvSpPr>
        <p:spPr>
          <a:xfrm>
            <a:off x="12881261" y="1328862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ko-KR" altLang="en-US"/>
              <a:t>글씨</a:t>
            </a:r>
            <a:endParaRPr lang="ko-KR" altLang="en-US" dirty="0"/>
          </a:p>
        </p:txBody>
      </p:sp>
      <p:sp>
        <p:nvSpPr>
          <p:cNvPr id="5" name="사각형: 둥근 모서리 86">
            <a:extLst>
              <a:ext uri="{FF2B5EF4-FFF2-40B4-BE49-F238E27FC236}">
                <a16:creationId xmlns:a16="http://schemas.microsoft.com/office/drawing/2014/main" id="{A2BDD811-678A-8700-8401-A511E4D0282D}"/>
              </a:ext>
            </a:extLst>
          </p:cNvPr>
          <p:cNvSpPr/>
          <p:nvPr/>
        </p:nvSpPr>
        <p:spPr>
          <a:xfrm>
            <a:off x="1084729" y="5605659"/>
            <a:ext cx="7139625" cy="379248"/>
          </a:xfrm>
          <a:prstGeom prst="round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rPr>
              <a:t>팀 경기 매칭 신청은 어떻게 해</a:t>
            </a:r>
            <a:r>
              <a:rPr lang="en-US" altLang="ko-KR" sz="1400" dirty="0">
                <a:solidFill>
                  <a:schemeClr val="tx1"/>
                </a:solidFill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rPr>
              <a:t>?</a:t>
            </a:r>
            <a:endParaRPr lang="ko-KR" altLang="en-US" sz="1400" dirty="0">
              <a:solidFill>
                <a:schemeClr val="tx1"/>
              </a:solidFill>
              <a:latin typeface="KoPubWorld돋움체 Light" panose="00000300000000000000" charset="-127"/>
              <a:ea typeface="KoPubWorld돋움체 Light" panose="00000300000000000000" charset="-127"/>
              <a:cs typeface="KoPubWorld돋움체 Light" panose="0000030000000000000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88364FF3-2AB0-7261-2993-BB29417F4C10}"/>
              </a:ext>
            </a:extLst>
          </p:cNvPr>
          <p:cNvSpPr/>
          <p:nvPr/>
        </p:nvSpPr>
        <p:spPr>
          <a:xfrm>
            <a:off x="7858657" y="5672389"/>
            <a:ext cx="264926" cy="251333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ysClr val="windowText" lastClr="000000"/>
              </a:solidFill>
              <a:latin typeface="KoPubWorld돋움체 Light" panose="00000300000000000000" charset="-127"/>
              <a:ea typeface="KoPubWorld돋움체 Light" panose="00000300000000000000" charset="-127"/>
              <a:cs typeface="KoPubWorld돋움체 Light" panose="00000300000000000000" charset="-127"/>
            </a:endParaRPr>
          </a:p>
        </p:txBody>
      </p:sp>
      <p:sp>
        <p:nvSpPr>
          <p:cNvPr id="22" name="위쪽 화살표[U] 21">
            <a:extLst>
              <a:ext uri="{FF2B5EF4-FFF2-40B4-BE49-F238E27FC236}">
                <a16:creationId xmlns:a16="http://schemas.microsoft.com/office/drawing/2014/main" id="{E66E9CC3-3765-0F1F-C090-17DB86E2A019}"/>
              </a:ext>
            </a:extLst>
          </p:cNvPr>
          <p:cNvSpPr/>
          <p:nvPr/>
        </p:nvSpPr>
        <p:spPr>
          <a:xfrm>
            <a:off x="7907645" y="5708945"/>
            <a:ext cx="185676" cy="149630"/>
          </a:xfrm>
          <a:prstGeom prst="up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KoPubWorld돋움체 Light" panose="00000300000000000000" charset="-127"/>
              <a:ea typeface="KoPubWorld돋움체 Light" panose="00000300000000000000" charset="-127"/>
              <a:cs typeface="KoPubWorld돋움체 Light" panose="00000300000000000000" charset="-127"/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FE80DE90-BFA9-79F2-3E97-74943D589A73}"/>
              </a:ext>
            </a:extLst>
          </p:cNvPr>
          <p:cNvGrpSpPr/>
          <p:nvPr/>
        </p:nvGrpSpPr>
        <p:grpSpPr>
          <a:xfrm>
            <a:off x="2296258" y="2076690"/>
            <a:ext cx="5431886" cy="307778"/>
            <a:chOff x="2296258" y="2076690"/>
            <a:chExt cx="5431886" cy="30777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6D45C76-8AF8-2180-C587-D510B9E1CDD7}"/>
                </a:ext>
              </a:extLst>
            </p:cNvPr>
            <p:cNvSpPr txBox="1"/>
            <p:nvPr/>
          </p:nvSpPr>
          <p:spPr>
            <a:xfrm>
              <a:off x="2296258" y="2076691"/>
              <a:ext cx="9060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r>
                <a:rPr lang="ko-KR" altLang="en-US" dirty="0" err="1"/>
                <a:t>풋살장</a:t>
              </a:r>
              <a:r>
                <a:rPr lang="ko-KR" altLang="en-US" dirty="0"/>
                <a:t> 예약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586EE0D-E25B-4A48-93A6-D97F0DA3A40E}"/>
                </a:ext>
              </a:extLst>
            </p:cNvPr>
            <p:cNvSpPr txBox="1"/>
            <p:nvPr/>
          </p:nvSpPr>
          <p:spPr>
            <a:xfrm>
              <a:off x="4482889" y="2076690"/>
              <a:ext cx="7962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r>
                <a:rPr lang="en-US" altLang="ko-KR" dirty="0"/>
                <a:t>FA TEAM</a:t>
              </a:r>
              <a:endParaRPr lang="ko-KR" alt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DB57A96-674F-D3B6-12CB-9A0893DEE90A}"/>
                </a:ext>
              </a:extLst>
            </p:cNvPr>
            <p:cNvSpPr txBox="1"/>
            <p:nvPr/>
          </p:nvSpPr>
          <p:spPr>
            <a:xfrm>
              <a:off x="6515120" y="2076691"/>
              <a:ext cx="12130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solidFill>
                    <a:srgbClr val="FF0000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r>
                <a:rPr lang="en-US" altLang="ko-KR" dirty="0"/>
                <a:t>FA </a:t>
              </a:r>
              <a:r>
                <a:rPr lang="ko-KR" altLang="en-US" dirty="0"/>
                <a:t>가이드</a:t>
              </a:r>
              <a:r>
                <a:rPr lang="en-US" altLang="ko-KR" dirty="0"/>
                <a:t>, </a:t>
              </a:r>
              <a:r>
                <a:rPr lang="ko-KR" altLang="en-US" dirty="0" err="1"/>
                <a:t>풋풋</a:t>
              </a:r>
              <a:r>
                <a:rPr lang="en-US" altLang="ko-KR" dirty="0"/>
                <a:t> !</a:t>
              </a:r>
              <a:endParaRPr lang="ko-KR" altLang="en-US" dirty="0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5" name="잉크 64">
                <a:extLst>
                  <a:ext uri="{FF2B5EF4-FFF2-40B4-BE49-F238E27FC236}">
                    <a16:creationId xmlns:a16="http://schemas.microsoft.com/office/drawing/2014/main" id="{AC5A5F63-1D98-4BD3-433C-6C92A2586158}"/>
                  </a:ext>
                </a:extLst>
              </p14:cNvPr>
              <p14:cNvContentPartPr/>
              <p14:nvPr/>
            </p14:nvContentPartPr>
            <p14:xfrm>
              <a:off x="-2223254" y="44704"/>
              <a:ext cx="360" cy="360"/>
            </p14:xfrm>
          </p:contentPart>
        </mc:Choice>
        <mc:Fallback xmlns="">
          <p:pic>
            <p:nvPicPr>
              <p:cNvPr id="65" name="잉크 64">
                <a:extLst>
                  <a:ext uri="{FF2B5EF4-FFF2-40B4-BE49-F238E27FC236}">
                    <a16:creationId xmlns:a16="http://schemas.microsoft.com/office/drawing/2014/main" id="{AC5A5F63-1D98-4BD3-433C-6C92A258615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2229374" y="38584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6" name="잉크 65">
                <a:extLst>
                  <a:ext uri="{FF2B5EF4-FFF2-40B4-BE49-F238E27FC236}">
                    <a16:creationId xmlns:a16="http://schemas.microsoft.com/office/drawing/2014/main" id="{4CA35ABF-7196-6B4A-906F-5062D3065307}"/>
                  </a:ext>
                </a:extLst>
              </p14:cNvPr>
              <p14:cNvContentPartPr/>
              <p14:nvPr/>
            </p14:nvContentPartPr>
            <p14:xfrm>
              <a:off x="-1129574" y="1613584"/>
              <a:ext cx="360" cy="360"/>
            </p14:xfrm>
          </p:contentPart>
        </mc:Choice>
        <mc:Fallback xmlns="">
          <p:pic>
            <p:nvPicPr>
              <p:cNvPr id="66" name="잉크 65">
                <a:extLst>
                  <a:ext uri="{FF2B5EF4-FFF2-40B4-BE49-F238E27FC236}">
                    <a16:creationId xmlns:a16="http://schemas.microsoft.com/office/drawing/2014/main" id="{4CA35ABF-7196-6B4A-906F-5062D306530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1135694" y="1607464"/>
                <a:ext cx="12600" cy="1260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D1C8241B-20C5-6EE2-52D4-0AF9AD9D6729}"/>
              </a:ext>
            </a:extLst>
          </p:cNvPr>
          <p:cNvSpPr/>
          <p:nvPr/>
        </p:nvSpPr>
        <p:spPr>
          <a:xfrm>
            <a:off x="1443367" y="2812327"/>
            <a:ext cx="969844" cy="41985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풋살장</a:t>
            </a:r>
            <a:r>
              <a:rPr lang="ko-KR" altLang="en-US" sz="11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예약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230A66E-A795-B36D-F18B-743E2A1C60D7}"/>
              </a:ext>
            </a:extLst>
          </p:cNvPr>
          <p:cNvSpPr/>
          <p:nvPr/>
        </p:nvSpPr>
        <p:spPr>
          <a:xfrm>
            <a:off x="2531859" y="2814276"/>
            <a:ext cx="969844" cy="41985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Team Story</a:t>
            </a:r>
            <a:endParaRPr lang="ko-KR" altLang="en-US" sz="11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FD1AB236-CC02-BC68-AA05-68FCCB79A17E}"/>
              </a:ext>
            </a:extLst>
          </p:cNvPr>
          <p:cNvSpPr/>
          <p:nvPr/>
        </p:nvSpPr>
        <p:spPr>
          <a:xfrm>
            <a:off x="1429459" y="3331313"/>
            <a:ext cx="969844" cy="41985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팀 매칭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1BEDC779-613F-7389-8A88-F473FED81CDF}"/>
              </a:ext>
            </a:extLst>
          </p:cNvPr>
          <p:cNvSpPr/>
          <p:nvPr/>
        </p:nvSpPr>
        <p:spPr>
          <a:xfrm>
            <a:off x="2531859" y="3332593"/>
            <a:ext cx="969844" cy="41985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팀 관리</a:t>
            </a:r>
          </a:p>
        </p:txBody>
      </p:sp>
      <p:pic>
        <p:nvPicPr>
          <p:cNvPr id="3" name="Picture 2" descr="축구공 png 무료다운로드 free soccer png - Urbanbrush">
            <a:extLst>
              <a:ext uri="{FF2B5EF4-FFF2-40B4-BE49-F238E27FC236}">
                <a16:creationId xmlns:a16="http://schemas.microsoft.com/office/drawing/2014/main" id="{B88DDFD6-7C94-7961-E4E4-787CF42E2D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748" y="2611524"/>
            <a:ext cx="343140" cy="343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EC2F796B-51B1-7E4C-8A07-9F23421CB4D0}"/>
              </a:ext>
            </a:extLst>
          </p:cNvPr>
          <p:cNvGrpSpPr/>
          <p:nvPr/>
        </p:nvGrpSpPr>
        <p:grpSpPr>
          <a:xfrm>
            <a:off x="1342803" y="3325284"/>
            <a:ext cx="263928" cy="261610"/>
            <a:chOff x="7394543" y="1579667"/>
            <a:chExt cx="263928" cy="261610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E0615625-662B-8AF6-BA8A-2271C22BD343}"/>
                </a:ext>
              </a:extLst>
            </p:cNvPr>
            <p:cNvSpPr/>
            <p:nvPr/>
          </p:nvSpPr>
          <p:spPr>
            <a:xfrm>
              <a:off x="7424116" y="1598847"/>
              <a:ext cx="234355" cy="2312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ko-KR" altLang="en-US" sz="1100" spc="-15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513CBBE-5368-DC53-A5C1-D41B5321C609}"/>
                </a:ext>
              </a:extLst>
            </p:cNvPr>
            <p:cNvSpPr txBox="1"/>
            <p:nvPr/>
          </p:nvSpPr>
          <p:spPr>
            <a:xfrm>
              <a:off x="7394543" y="1579667"/>
              <a:ext cx="24558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sz="1100" dirty="0">
                  <a:solidFill>
                    <a:schemeClr val="bg1"/>
                  </a:solidFill>
                </a:rPr>
                <a:t>1</a:t>
              </a:r>
              <a:endParaRPr lang="ko-KR" altLang="en-US" sz="11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2A9CEB4E-1A19-EFE2-026A-772725765752}"/>
              </a:ext>
            </a:extLst>
          </p:cNvPr>
          <p:cNvGrpSpPr/>
          <p:nvPr/>
        </p:nvGrpSpPr>
        <p:grpSpPr>
          <a:xfrm>
            <a:off x="12475584" y="4278219"/>
            <a:ext cx="266420" cy="307777"/>
            <a:chOff x="7392051" y="1578035"/>
            <a:chExt cx="266420" cy="307777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2B138F03-B49E-2AA8-A0E3-8B8528483CA8}"/>
                </a:ext>
              </a:extLst>
            </p:cNvPr>
            <p:cNvSpPr/>
            <p:nvPr/>
          </p:nvSpPr>
          <p:spPr>
            <a:xfrm>
              <a:off x="7424116" y="1598847"/>
              <a:ext cx="234355" cy="2312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ko-KR" altLang="en-US" sz="1400" spc="-150" dirty="0">
                <a:solidFill>
                  <a:schemeClr val="bg1"/>
                </a:solidFill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4E3FC78-8E96-F61D-5B39-B0B08FDBF045}"/>
                </a:ext>
              </a:extLst>
            </p:cNvPr>
            <p:cNvSpPr txBox="1"/>
            <p:nvPr/>
          </p:nvSpPr>
          <p:spPr>
            <a:xfrm>
              <a:off x="7392051" y="1578035"/>
              <a:ext cx="266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>
                  <a:solidFill>
                    <a:schemeClr val="bg1"/>
                  </a:solidFill>
                  <a:latin typeface="KoPubWorld돋움체 Light" panose="00000300000000000000" charset="-127"/>
                  <a:ea typeface="KoPubWorld돋움체 Light" panose="00000300000000000000" charset="-127"/>
                  <a:cs typeface="KoPubWorld돋움체 Light" panose="00000300000000000000" charset="-127"/>
                </a:rPr>
                <a:t>3</a:t>
              </a:r>
              <a:endParaRPr lang="ko-KR" altLang="en-US" dirty="0">
                <a:solidFill>
                  <a:schemeClr val="bg1"/>
                </a:solidFill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09D18235-1D30-C03E-6B67-7B4345C96C97}"/>
              </a:ext>
            </a:extLst>
          </p:cNvPr>
          <p:cNvGrpSpPr/>
          <p:nvPr/>
        </p:nvGrpSpPr>
        <p:grpSpPr>
          <a:xfrm>
            <a:off x="12280026" y="4340190"/>
            <a:ext cx="266420" cy="307777"/>
            <a:chOff x="7392051" y="1578035"/>
            <a:chExt cx="266420" cy="307777"/>
          </a:xfrm>
        </p:grpSpPr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22242598-0015-5612-99E8-1BAED931CD28}"/>
                </a:ext>
              </a:extLst>
            </p:cNvPr>
            <p:cNvSpPr/>
            <p:nvPr/>
          </p:nvSpPr>
          <p:spPr>
            <a:xfrm>
              <a:off x="7424116" y="1598847"/>
              <a:ext cx="234355" cy="2312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ko-KR" altLang="en-US" sz="1400" spc="-150" dirty="0">
                <a:solidFill>
                  <a:schemeClr val="bg1"/>
                </a:solidFill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DA3418F-4B80-D52B-9422-A084C9086438}"/>
                </a:ext>
              </a:extLst>
            </p:cNvPr>
            <p:cNvSpPr txBox="1"/>
            <p:nvPr/>
          </p:nvSpPr>
          <p:spPr>
            <a:xfrm>
              <a:off x="7392051" y="1578035"/>
              <a:ext cx="266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>
                  <a:solidFill>
                    <a:schemeClr val="bg1"/>
                  </a:solidFill>
                  <a:latin typeface="KoPubWorld돋움체 Light" panose="00000300000000000000" charset="-127"/>
                  <a:ea typeface="KoPubWorld돋움체 Light" panose="00000300000000000000" charset="-127"/>
                  <a:cs typeface="KoPubWorld돋움체 Light" panose="00000300000000000000" charset="-127"/>
                </a:rPr>
                <a:t>3</a:t>
              </a:r>
              <a:endParaRPr lang="ko-KR" altLang="en-US" dirty="0">
                <a:solidFill>
                  <a:schemeClr val="bg1"/>
                </a:solidFill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endParaRP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B3784552-73A2-FEFE-D25F-BC3FB73BA447}"/>
              </a:ext>
            </a:extLst>
          </p:cNvPr>
          <p:cNvGrpSpPr/>
          <p:nvPr/>
        </p:nvGrpSpPr>
        <p:grpSpPr>
          <a:xfrm>
            <a:off x="951519" y="5519042"/>
            <a:ext cx="266420" cy="307777"/>
            <a:chOff x="7392051" y="1578035"/>
            <a:chExt cx="266420" cy="307777"/>
          </a:xfrm>
        </p:grpSpPr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971918AF-2382-0C6A-D364-AE1EA4BD41D7}"/>
                </a:ext>
              </a:extLst>
            </p:cNvPr>
            <p:cNvSpPr/>
            <p:nvPr/>
          </p:nvSpPr>
          <p:spPr>
            <a:xfrm>
              <a:off x="7424116" y="1598847"/>
              <a:ext cx="234355" cy="2312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ko-KR" altLang="en-US" sz="1400" spc="-150" dirty="0">
                <a:solidFill>
                  <a:schemeClr val="bg1"/>
                </a:solidFill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0F9C461B-7FBF-427B-DAF4-933A90588182}"/>
                </a:ext>
              </a:extLst>
            </p:cNvPr>
            <p:cNvSpPr txBox="1"/>
            <p:nvPr/>
          </p:nvSpPr>
          <p:spPr>
            <a:xfrm>
              <a:off x="7392051" y="1578035"/>
              <a:ext cx="266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>
                  <a:solidFill>
                    <a:schemeClr val="bg1"/>
                  </a:solidFill>
                  <a:latin typeface="KoPubWorld돋움체 Light" panose="00000300000000000000" charset="-127"/>
                  <a:ea typeface="KoPubWorld돋움체 Light" panose="00000300000000000000" charset="-127"/>
                  <a:cs typeface="KoPubWorld돋움체 Light" panose="00000300000000000000" charset="-127"/>
                </a:rPr>
                <a:t>3</a:t>
              </a:r>
              <a:endParaRPr lang="ko-KR" altLang="en-US" dirty="0">
                <a:solidFill>
                  <a:schemeClr val="bg1"/>
                </a:solidFill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endParaRP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E1745FEF-0708-A189-848C-C487CF45306D}"/>
              </a:ext>
            </a:extLst>
          </p:cNvPr>
          <p:cNvGrpSpPr/>
          <p:nvPr/>
        </p:nvGrpSpPr>
        <p:grpSpPr>
          <a:xfrm>
            <a:off x="12460666" y="3834657"/>
            <a:ext cx="266420" cy="307777"/>
            <a:chOff x="7392051" y="1578035"/>
            <a:chExt cx="266420" cy="307777"/>
          </a:xfrm>
        </p:grpSpPr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9623FBE1-2876-AB36-35E5-19C3D9F5E041}"/>
                </a:ext>
              </a:extLst>
            </p:cNvPr>
            <p:cNvSpPr/>
            <p:nvPr/>
          </p:nvSpPr>
          <p:spPr>
            <a:xfrm>
              <a:off x="7424116" y="1598847"/>
              <a:ext cx="234355" cy="2312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ko-KR" altLang="en-US" sz="1400" spc="-150" dirty="0">
                <a:solidFill>
                  <a:schemeClr val="bg1"/>
                </a:solidFill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507D01D-5E7A-41FE-D4C5-EB59A2903681}"/>
                </a:ext>
              </a:extLst>
            </p:cNvPr>
            <p:cNvSpPr txBox="1"/>
            <p:nvPr/>
          </p:nvSpPr>
          <p:spPr>
            <a:xfrm>
              <a:off x="7392051" y="1578035"/>
              <a:ext cx="266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>
                  <a:solidFill>
                    <a:schemeClr val="bg1"/>
                  </a:solidFill>
                  <a:latin typeface="KoPubWorld돋움체 Light" panose="00000300000000000000" charset="-127"/>
                  <a:ea typeface="KoPubWorld돋움체 Light" panose="00000300000000000000" charset="-127"/>
                  <a:cs typeface="KoPubWorld돋움체 Light" panose="00000300000000000000" charset="-127"/>
                </a:rPr>
                <a:t>3</a:t>
              </a:r>
              <a:endParaRPr lang="ko-KR" altLang="en-US" dirty="0">
                <a:solidFill>
                  <a:schemeClr val="bg1"/>
                </a:solidFill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endParaRPr>
            </a:p>
          </p:txBody>
        </p:sp>
      </p:grp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455FF752-A166-ABE2-27DA-E2853C75F1C9}"/>
              </a:ext>
            </a:extLst>
          </p:cNvPr>
          <p:cNvSpPr/>
          <p:nvPr/>
        </p:nvSpPr>
        <p:spPr>
          <a:xfrm>
            <a:off x="1362759" y="3894896"/>
            <a:ext cx="2138944" cy="28470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1. </a:t>
            </a:r>
            <a:r>
              <a:rPr lang="ko-KR" altLang="en-US" sz="1200" dirty="0">
                <a:solidFill>
                  <a:schemeClr val="tx1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경기 신청 방법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7841FEEA-0A7C-88B3-7B53-44CEF152D2DB}"/>
              </a:ext>
            </a:extLst>
          </p:cNvPr>
          <p:cNvSpPr/>
          <p:nvPr/>
        </p:nvSpPr>
        <p:spPr>
          <a:xfrm>
            <a:off x="1374159" y="4226669"/>
            <a:ext cx="2127544" cy="3036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2. </a:t>
            </a:r>
            <a:r>
              <a:rPr lang="ko-KR" altLang="en-US" sz="1200" dirty="0">
                <a:solidFill>
                  <a:schemeClr val="tx1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경기 모집 방법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86E60CC8-EA80-4B53-F709-D7E185E7E412}"/>
              </a:ext>
            </a:extLst>
          </p:cNvPr>
          <p:cNvSpPr/>
          <p:nvPr/>
        </p:nvSpPr>
        <p:spPr>
          <a:xfrm>
            <a:off x="1362759" y="4570258"/>
            <a:ext cx="2138944" cy="28470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3. </a:t>
            </a:r>
            <a:r>
              <a:rPr lang="ko-KR" altLang="en-US" sz="1200" dirty="0">
                <a:solidFill>
                  <a:schemeClr val="tx1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개인 매칭 참여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60F7BF3-2471-B27F-99A1-642B251D248B}"/>
              </a:ext>
            </a:extLst>
          </p:cNvPr>
          <p:cNvSpPr/>
          <p:nvPr/>
        </p:nvSpPr>
        <p:spPr>
          <a:xfrm>
            <a:off x="1372376" y="4901857"/>
            <a:ext cx="2138944" cy="28470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4. </a:t>
            </a:r>
            <a:r>
              <a:rPr lang="ko-KR" altLang="en-US" sz="1200" dirty="0">
                <a:solidFill>
                  <a:schemeClr val="tx1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경기 취소 </a:t>
            </a:r>
          </a:p>
        </p:txBody>
      </p: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63939FC9-7C53-2D97-18C9-62866BF85060}"/>
              </a:ext>
            </a:extLst>
          </p:cNvPr>
          <p:cNvGrpSpPr/>
          <p:nvPr/>
        </p:nvGrpSpPr>
        <p:grpSpPr>
          <a:xfrm>
            <a:off x="1199888" y="3903336"/>
            <a:ext cx="266420" cy="307777"/>
            <a:chOff x="7394543" y="1579667"/>
            <a:chExt cx="266420" cy="307777"/>
          </a:xfrm>
        </p:grpSpPr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CF3007F8-E3BB-7471-7568-543704C96293}"/>
                </a:ext>
              </a:extLst>
            </p:cNvPr>
            <p:cNvSpPr/>
            <p:nvPr/>
          </p:nvSpPr>
          <p:spPr>
            <a:xfrm>
              <a:off x="7424116" y="1598847"/>
              <a:ext cx="234355" cy="2312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ko-KR" altLang="en-US" sz="1400" spc="-150" dirty="0">
                <a:solidFill>
                  <a:schemeClr val="bg1"/>
                </a:solidFill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1E4477D5-1B00-088A-C95C-DC41854B50DD}"/>
                </a:ext>
              </a:extLst>
            </p:cNvPr>
            <p:cNvSpPr txBox="1"/>
            <p:nvPr/>
          </p:nvSpPr>
          <p:spPr>
            <a:xfrm>
              <a:off x="7394543" y="1579667"/>
              <a:ext cx="266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>
                  <a:solidFill>
                    <a:schemeClr val="bg1"/>
                  </a:solidFill>
                  <a:latin typeface="KoPubWorld돋움체 Light" panose="00000300000000000000" charset="-127"/>
                  <a:ea typeface="KoPubWorld돋움체 Light" panose="00000300000000000000" charset="-127"/>
                  <a:cs typeface="KoPubWorld돋움체 Light" panose="00000300000000000000" charset="-127"/>
                </a:rPr>
                <a:t>2</a:t>
              </a:r>
              <a:endParaRPr lang="ko-KR" altLang="en-US" dirty="0">
                <a:solidFill>
                  <a:schemeClr val="bg1"/>
                </a:solidFill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endParaRPr>
            </a:p>
          </p:txBody>
        </p:sp>
      </p:grpSp>
      <p:sp>
        <p:nvSpPr>
          <p:cNvPr id="59" name="말풍선: 모서리가 둥근 사각형 58">
            <a:extLst>
              <a:ext uri="{FF2B5EF4-FFF2-40B4-BE49-F238E27FC236}">
                <a16:creationId xmlns:a16="http://schemas.microsoft.com/office/drawing/2014/main" id="{3262CF87-2C7E-154C-9A86-E26E03DF5AED}"/>
              </a:ext>
            </a:extLst>
          </p:cNvPr>
          <p:cNvSpPr/>
          <p:nvPr/>
        </p:nvSpPr>
        <p:spPr>
          <a:xfrm>
            <a:off x="5123144" y="5092738"/>
            <a:ext cx="2970177" cy="353004"/>
          </a:xfrm>
          <a:prstGeom prst="wedgeRoundRectCallout">
            <a:avLst>
              <a:gd name="adj1" fmla="val 54224"/>
              <a:gd name="adj2" fmla="val 39380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rPr>
              <a:t>팀 경기 매칭 신청은 어떻게 해</a:t>
            </a:r>
            <a:r>
              <a:rPr lang="en-US" altLang="ko-KR" sz="1600" dirty="0">
                <a:solidFill>
                  <a:schemeClr val="tx1"/>
                </a:solidFill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rPr>
              <a:t>?</a:t>
            </a:r>
            <a:endParaRPr lang="ko-KR" altLang="en-US" sz="1600" dirty="0">
              <a:solidFill>
                <a:schemeClr val="tx1"/>
              </a:solidFill>
              <a:latin typeface="KoPubWorld돋움체 Light" panose="00000300000000000000" charset="-127"/>
              <a:ea typeface="KoPubWorld돋움체 Light" panose="00000300000000000000" charset="-127"/>
              <a:cs typeface="KoPubWorld돋움체 Light" panose="00000300000000000000" charset="-127"/>
            </a:endParaRP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87695F42-F598-8B5B-063E-7AD7196B655B}"/>
              </a:ext>
            </a:extLst>
          </p:cNvPr>
          <p:cNvGrpSpPr/>
          <p:nvPr/>
        </p:nvGrpSpPr>
        <p:grpSpPr>
          <a:xfrm>
            <a:off x="5019321" y="4922534"/>
            <a:ext cx="266420" cy="307777"/>
            <a:chOff x="7392051" y="1578035"/>
            <a:chExt cx="266420" cy="307777"/>
          </a:xfrm>
        </p:grpSpPr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EAFBA909-F034-17D5-220B-054E47B7489F}"/>
                </a:ext>
              </a:extLst>
            </p:cNvPr>
            <p:cNvSpPr/>
            <p:nvPr/>
          </p:nvSpPr>
          <p:spPr>
            <a:xfrm>
              <a:off x="7424116" y="1598847"/>
              <a:ext cx="234355" cy="2312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ko-KR" altLang="en-US" sz="1400" spc="-150" dirty="0">
                <a:solidFill>
                  <a:schemeClr val="bg1"/>
                </a:solidFill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89F8AA3-6927-577C-C659-B71A48740177}"/>
                </a:ext>
              </a:extLst>
            </p:cNvPr>
            <p:cNvSpPr txBox="1"/>
            <p:nvPr/>
          </p:nvSpPr>
          <p:spPr>
            <a:xfrm>
              <a:off x="7392051" y="1578035"/>
              <a:ext cx="266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>
                  <a:solidFill>
                    <a:schemeClr val="bg1"/>
                  </a:solidFill>
                  <a:latin typeface="KoPubWorld돋움체 Light" panose="00000300000000000000" charset="-127"/>
                  <a:ea typeface="KoPubWorld돋움체 Light" panose="00000300000000000000" charset="-127"/>
                  <a:cs typeface="KoPubWorld돋움체 Light" panose="00000300000000000000" charset="-127"/>
                </a:rPr>
                <a:t>3</a:t>
              </a:r>
              <a:endParaRPr lang="ko-KR" altLang="en-US" dirty="0">
                <a:solidFill>
                  <a:schemeClr val="bg1"/>
                </a:solidFill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6DB581B3-F72F-FC9F-7D67-1EDF87983398}"/>
              </a:ext>
            </a:extLst>
          </p:cNvPr>
          <p:cNvSpPr txBox="1"/>
          <p:nvPr/>
        </p:nvSpPr>
        <p:spPr>
          <a:xfrm>
            <a:off x="4285179" y="6267173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en-US" altLang="ko-KR" dirty="0"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rPr>
              <a:t>1 2 3 4 5</a:t>
            </a:r>
            <a:endParaRPr lang="ko-KR" altLang="en-US" dirty="0">
              <a:latin typeface="KoPubWorld돋움체 Light" panose="00000300000000000000" charset="-127"/>
              <a:ea typeface="KoPubWorld돋움체 Light" panose="00000300000000000000" charset="-127"/>
              <a:cs typeface="KoPubWorld돋움체 Light" panose="0000030000000000000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345875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6FF3933C-CF55-AE0A-49CD-95EF9843A405}"/>
              </a:ext>
            </a:extLst>
          </p:cNvPr>
          <p:cNvSpPr/>
          <p:nvPr/>
        </p:nvSpPr>
        <p:spPr>
          <a:xfrm>
            <a:off x="612534" y="2498219"/>
            <a:ext cx="8066963" cy="35962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KoPubWorld돋움체 Light" panose="00000300000000000000" charset="-127"/>
              <a:ea typeface="KoPubWorld돋움체 Light" panose="00000300000000000000" charset="-127"/>
              <a:cs typeface="KoPubWorld돋움체 Light" panose="0000030000000000000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A21B2AC-30E9-7902-CB48-60870211AD35}"/>
              </a:ext>
            </a:extLst>
          </p:cNvPr>
          <p:cNvSpPr/>
          <p:nvPr/>
        </p:nvSpPr>
        <p:spPr>
          <a:xfrm>
            <a:off x="246788" y="1375319"/>
            <a:ext cx="8820048" cy="529875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World돋움체 Light" panose="00000300000000000000" charset="-127"/>
              <a:ea typeface="KoPubWorld돋움체 Light" panose="00000300000000000000" charset="-127"/>
              <a:cs typeface="KoPubWorld돋움체 Light" panose="00000300000000000000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55A051A1-CAC1-F9DA-3E29-266997D10AA2}"/>
              </a:ext>
            </a:extLst>
          </p:cNvPr>
          <p:cNvGraphicFramePr>
            <a:graphicFrameLocks noGrp="1"/>
          </p:cNvGraphicFramePr>
          <p:nvPr/>
        </p:nvGraphicFramePr>
        <p:xfrm>
          <a:off x="270164" y="183921"/>
          <a:ext cx="11668991" cy="10422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00598">
                  <a:extLst>
                    <a:ext uri="{9D8B030D-6E8A-4147-A177-3AD203B41FA5}">
                      <a16:colId xmlns:a16="http://schemas.microsoft.com/office/drawing/2014/main" val="606125545"/>
                    </a:ext>
                  </a:extLst>
                </a:gridCol>
                <a:gridCol w="10168393">
                  <a:extLst>
                    <a:ext uri="{9D8B030D-6E8A-4147-A177-3AD203B41FA5}">
                      <a16:colId xmlns:a16="http://schemas.microsoft.com/office/drawing/2014/main" val="3285815456"/>
                    </a:ext>
                  </a:extLst>
                </a:gridCol>
              </a:tblGrid>
              <a:tr h="34740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400" kern="1200" spc="-150" dirty="0" err="1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화면명</a:t>
                      </a:r>
                      <a:endParaRPr lang="ko-KR" altLang="en-US" sz="14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Chatbot</a:t>
                      </a:r>
                      <a:endParaRPr lang="ko-KR" altLang="en-US" sz="14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3594915"/>
                  </a:ext>
                </a:extLst>
              </a:tr>
              <a:tr h="34740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참고 요구사항 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4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2421481"/>
                  </a:ext>
                </a:extLst>
              </a:tr>
              <a:tr h="34740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비고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작성자 </a:t>
                      </a:r>
                      <a:r>
                        <a:rPr lang="en-US" altLang="ko-KR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: </a:t>
                      </a:r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신대근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5619919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EC8CC74C-0593-602D-2512-0FEAED5F6C61}"/>
              </a:ext>
            </a:extLst>
          </p:cNvPr>
          <p:cNvSpPr/>
          <p:nvPr/>
        </p:nvSpPr>
        <p:spPr>
          <a:xfrm>
            <a:off x="510072" y="1485898"/>
            <a:ext cx="1059873" cy="4572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spc="-150" dirty="0">
                <a:solidFill>
                  <a:schemeClr val="tx1"/>
                </a:solidFill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rPr>
              <a:t>Football Agora</a:t>
            </a:r>
            <a:endParaRPr lang="ko-KR" altLang="en-US" sz="1400" spc="-150" dirty="0">
              <a:solidFill>
                <a:schemeClr val="tx1"/>
              </a:solidFill>
              <a:latin typeface="KoPubWorld돋움체 Light" panose="00000300000000000000" charset="-127"/>
              <a:ea typeface="KoPubWorld돋움체 Light" panose="00000300000000000000" charset="-127"/>
              <a:cs typeface="KoPubWorld돋움체 Light" panose="0000030000000000000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74E9220-9A8E-796A-5283-AB05F6EB48D5}"/>
              </a:ext>
            </a:extLst>
          </p:cNvPr>
          <p:cNvSpPr txBox="1"/>
          <p:nvPr/>
        </p:nvSpPr>
        <p:spPr>
          <a:xfrm>
            <a:off x="12676908" y="790544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글씨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FA2B98D-937D-EB84-9177-90EBEDA5ADA1}"/>
              </a:ext>
            </a:extLst>
          </p:cNvPr>
          <p:cNvSpPr txBox="1"/>
          <p:nvPr/>
        </p:nvSpPr>
        <p:spPr>
          <a:xfrm>
            <a:off x="12728861" y="1176462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ko-KR" altLang="en-US"/>
              <a:t>글씨</a:t>
            </a:r>
            <a:endParaRPr lang="ko-KR" altLang="en-US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C90F48CA-2EB9-9860-5031-D4CF28099D8D}"/>
              </a:ext>
            </a:extLst>
          </p:cNvPr>
          <p:cNvGraphicFramePr>
            <a:graphicFrameLocks noGrp="1"/>
          </p:cNvGraphicFramePr>
          <p:nvPr/>
        </p:nvGraphicFramePr>
        <p:xfrm>
          <a:off x="9170659" y="1355864"/>
          <a:ext cx="2774553" cy="484627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3264">
                  <a:extLst>
                    <a:ext uri="{9D8B030D-6E8A-4147-A177-3AD203B41FA5}">
                      <a16:colId xmlns:a16="http://schemas.microsoft.com/office/drawing/2014/main" val="1331650476"/>
                    </a:ext>
                  </a:extLst>
                </a:gridCol>
                <a:gridCol w="2441289">
                  <a:extLst>
                    <a:ext uri="{9D8B030D-6E8A-4147-A177-3AD203B41FA5}">
                      <a16:colId xmlns:a16="http://schemas.microsoft.com/office/drawing/2014/main" val="2833282244"/>
                    </a:ext>
                  </a:extLst>
                </a:gridCol>
              </a:tblGrid>
              <a:tr h="280616">
                <a:tc gridSpan="2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기능명세서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4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949810"/>
                  </a:ext>
                </a:extLst>
              </a:tr>
              <a:tr h="26572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1</a:t>
                      </a:r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팀 관리 클릭 시  세부 선택지 제시</a:t>
                      </a:r>
                      <a:endParaRPr lang="en-US" altLang="ko-KR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8995814"/>
                  </a:ext>
                </a:extLst>
              </a:tr>
              <a:tr h="626106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2</a:t>
                      </a:r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defTabSz="914400" rtl="0" eaLnBrk="1" latinLnBrk="1" hangingPunct="1">
                        <a:buFontTx/>
                        <a:buChar char="-"/>
                      </a:pP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각 항목 클릭 시 해당하는 질문 내용 대화 입력창에 자동 입력되어  </a:t>
                      </a:r>
                      <a:r>
                        <a:rPr lang="ko-KR" altLang="en-US" sz="1300" kern="1200" spc="-150" dirty="0" err="1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챗봇답변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 생성 </a:t>
                      </a:r>
                      <a:endParaRPr lang="en-US" altLang="ko-KR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835992"/>
                  </a:ext>
                </a:extLst>
              </a:tr>
              <a:tr h="739211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3</a:t>
                      </a:r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defTabSz="914400" rtl="0" eaLnBrk="1" latinLnBrk="1" hangingPunct="1">
                        <a:buFontTx/>
                        <a:buChar char="-"/>
                      </a:pP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해당 문구는 입력됨과 동시에 바로 채팅으로 입력됨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705699"/>
                  </a:ext>
                </a:extLst>
              </a:tr>
              <a:tr h="59044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en-US" altLang="ko-KR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967058"/>
                  </a:ext>
                </a:extLst>
              </a:tr>
              <a:tr h="407983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70298"/>
                  </a:ext>
                </a:extLst>
              </a:tr>
              <a:tr h="44017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0043642"/>
                  </a:ext>
                </a:extLst>
              </a:tr>
              <a:tr h="57450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4848302"/>
                  </a:ext>
                </a:extLst>
              </a:tr>
              <a:tr h="813786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9239311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2BE562E7-A226-46C0-7BBD-26EC449B3E72}"/>
              </a:ext>
            </a:extLst>
          </p:cNvPr>
          <p:cNvSpPr txBox="1"/>
          <p:nvPr/>
        </p:nvSpPr>
        <p:spPr>
          <a:xfrm>
            <a:off x="7841819" y="1569025"/>
            <a:ext cx="7360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ko-KR" altLang="en-US" dirty="0"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rPr>
              <a:t>홍길동님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DDE6BF07-CB30-BF13-AE0D-F12F3EA33A3C}"/>
              </a:ext>
            </a:extLst>
          </p:cNvPr>
          <p:cNvGrpSpPr/>
          <p:nvPr/>
        </p:nvGrpSpPr>
        <p:grpSpPr>
          <a:xfrm>
            <a:off x="8517537" y="1519556"/>
            <a:ext cx="326367" cy="326367"/>
            <a:chOff x="12487836" y="2521850"/>
            <a:chExt cx="381000" cy="381000"/>
          </a:xfrm>
        </p:grpSpPr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7D562273-A3BC-1A5D-285E-16E10F9D3E09}"/>
                </a:ext>
              </a:extLst>
            </p:cNvPr>
            <p:cNvSpPr/>
            <p:nvPr/>
          </p:nvSpPr>
          <p:spPr>
            <a:xfrm>
              <a:off x="12487836" y="2521850"/>
              <a:ext cx="381000" cy="381000"/>
            </a:xfrm>
            <a:prstGeom prst="ellipse">
              <a:avLst/>
            </a:prstGeom>
            <a:solidFill>
              <a:srgbClr val="D1D1D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endParaRPr>
            </a:p>
          </p:txBody>
        </p:sp>
        <p:pic>
          <p:nvPicPr>
            <p:cNvPr id="19" name="그림 18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891EA92A-83E9-5860-E73D-B283B04FA9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543698" y="2579140"/>
              <a:ext cx="266420" cy="266420"/>
            </a:xfrm>
            <a:prstGeom prst="rect">
              <a:avLst/>
            </a:prstGeom>
          </p:spPr>
        </p:pic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4EA8786-262A-60E2-DBC7-9F6B08B312EA}"/>
              </a:ext>
            </a:extLst>
          </p:cNvPr>
          <p:cNvSpPr txBox="1"/>
          <p:nvPr/>
        </p:nvSpPr>
        <p:spPr>
          <a:xfrm>
            <a:off x="12652784" y="2491131"/>
            <a:ext cx="7681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ko-KR" altLang="en-US" dirty="0"/>
              <a:t>지역 필터</a:t>
            </a:r>
            <a:endParaRPr lang="en-US" altLang="ko-KR" dirty="0"/>
          </a:p>
          <a:p>
            <a:r>
              <a:rPr lang="ko-KR" altLang="en-US" dirty="0"/>
              <a:t>시 </a:t>
            </a:r>
            <a:r>
              <a:rPr lang="en-US" altLang="ko-KR" dirty="0"/>
              <a:t>&gt; </a:t>
            </a:r>
            <a:r>
              <a:rPr lang="ko-KR" altLang="en-US" dirty="0"/>
              <a:t>구</a:t>
            </a:r>
            <a:endParaRPr lang="en-US" altLang="ko-KR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045F1EA-B459-E893-7223-A59724C42397}"/>
              </a:ext>
            </a:extLst>
          </p:cNvPr>
          <p:cNvSpPr txBox="1"/>
          <p:nvPr/>
        </p:nvSpPr>
        <p:spPr>
          <a:xfrm>
            <a:off x="12881261" y="1328862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ko-KR" altLang="en-US"/>
              <a:t>글씨</a:t>
            </a:r>
            <a:endParaRPr lang="ko-KR" altLang="en-US" dirty="0"/>
          </a:p>
        </p:txBody>
      </p:sp>
      <p:sp>
        <p:nvSpPr>
          <p:cNvPr id="5" name="사각형: 둥근 모서리 86">
            <a:extLst>
              <a:ext uri="{FF2B5EF4-FFF2-40B4-BE49-F238E27FC236}">
                <a16:creationId xmlns:a16="http://schemas.microsoft.com/office/drawing/2014/main" id="{A2BDD811-678A-8700-8401-A511E4D0282D}"/>
              </a:ext>
            </a:extLst>
          </p:cNvPr>
          <p:cNvSpPr/>
          <p:nvPr/>
        </p:nvSpPr>
        <p:spPr>
          <a:xfrm>
            <a:off x="1084729" y="5605659"/>
            <a:ext cx="7139625" cy="379248"/>
          </a:xfrm>
          <a:prstGeom prst="round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rPr>
              <a:t>직접 팀을 만들어보고 싶어</a:t>
            </a:r>
            <a:r>
              <a:rPr lang="en-US" altLang="ko-KR" sz="1400" dirty="0">
                <a:solidFill>
                  <a:schemeClr val="tx1"/>
                </a:solidFill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rPr>
              <a:t>! </a:t>
            </a:r>
            <a:endParaRPr lang="ko-KR" altLang="en-US" sz="1400" dirty="0">
              <a:solidFill>
                <a:schemeClr val="tx1"/>
              </a:solidFill>
              <a:latin typeface="KoPubWorld돋움체 Light" panose="00000300000000000000" charset="-127"/>
              <a:ea typeface="KoPubWorld돋움체 Light" panose="00000300000000000000" charset="-127"/>
              <a:cs typeface="KoPubWorld돋움체 Light" panose="0000030000000000000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88364FF3-2AB0-7261-2993-BB29417F4C10}"/>
              </a:ext>
            </a:extLst>
          </p:cNvPr>
          <p:cNvSpPr/>
          <p:nvPr/>
        </p:nvSpPr>
        <p:spPr>
          <a:xfrm>
            <a:off x="7858657" y="5672389"/>
            <a:ext cx="264926" cy="251333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ysClr val="windowText" lastClr="000000"/>
              </a:solidFill>
              <a:latin typeface="KoPubWorld돋움체 Light" panose="00000300000000000000" charset="-127"/>
              <a:ea typeface="KoPubWorld돋움체 Light" panose="00000300000000000000" charset="-127"/>
              <a:cs typeface="KoPubWorld돋움체 Light" panose="00000300000000000000" charset="-127"/>
            </a:endParaRPr>
          </a:p>
        </p:txBody>
      </p:sp>
      <p:sp>
        <p:nvSpPr>
          <p:cNvPr id="22" name="위쪽 화살표[U] 21">
            <a:extLst>
              <a:ext uri="{FF2B5EF4-FFF2-40B4-BE49-F238E27FC236}">
                <a16:creationId xmlns:a16="http://schemas.microsoft.com/office/drawing/2014/main" id="{E66E9CC3-3765-0F1F-C090-17DB86E2A019}"/>
              </a:ext>
            </a:extLst>
          </p:cNvPr>
          <p:cNvSpPr/>
          <p:nvPr/>
        </p:nvSpPr>
        <p:spPr>
          <a:xfrm>
            <a:off x="7907645" y="5708945"/>
            <a:ext cx="185676" cy="149630"/>
          </a:xfrm>
          <a:prstGeom prst="up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KoPubWorld돋움체 Light" panose="00000300000000000000" charset="-127"/>
              <a:ea typeface="KoPubWorld돋움체 Light" panose="00000300000000000000" charset="-127"/>
              <a:cs typeface="KoPubWorld돋움체 Light" panose="00000300000000000000" charset="-127"/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FE80DE90-BFA9-79F2-3E97-74943D589A73}"/>
              </a:ext>
            </a:extLst>
          </p:cNvPr>
          <p:cNvGrpSpPr/>
          <p:nvPr/>
        </p:nvGrpSpPr>
        <p:grpSpPr>
          <a:xfrm>
            <a:off x="2296258" y="2076690"/>
            <a:ext cx="5431886" cy="307778"/>
            <a:chOff x="2296258" y="2076690"/>
            <a:chExt cx="5431886" cy="30777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6D45C76-8AF8-2180-C587-D510B9E1CDD7}"/>
                </a:ext>
              </a:extLst>
            </p:cNvPr>
            <p:cNvSpPr txBox="1"/>
            <p:nvPr/>
          </p:nvSpPr>
          <p:spPr>
            <a:xfrm>
              <a:off x="2296258" y="2076691"/>
              <a:ext cx="9060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r>
                <a:rPr lang="ko-KR" altLang="en-US" dirty="0" err="1"/>
                <a:t>풋살장</a:t>
              </a:r>
              <a:r>
                <a:rPr lang="ko-KR" altLang="en-US" dirty="0"/>
                <a:t> 예약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586EE0D-E25B-4A48-93A6-D97F0DA3A40E}"/>
                </a:ext>
              </a:extLst>
            </p:cNvPr>
            <p:cNvSpPr txBox="1"/>
            <p:nvPr/>
          </p:nvSpPr>
          <p:spPr>
            <a:xfrm>
              <a:off x="4482889" y="2076690"/>
              <a:ext cx="7962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r>
                <a:rPr lang="en-US" altLang="ko-KR" dirty="0"/>
                <a:t>FA TEAM</a:t>
              </a:r>
              <a:endParaRPr lang="ko-KR" alt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DB57A96-674F-D3B6-12CB-9A0893DEE90A}"/>
                </a:ext>
              </a:extLst>
            </p:cNvPr>
            <p:cNvSpPr txBox="1"/>
            <p:nvPr/>
          </p:nvSpPr>
          <p:spPr>
            <a:xfrm>
              <a:off x="6515120" y="2076691"/>
              <a:ext cx="12130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solidFill>
                    <a:srgbClr val="FF0000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r>
                <a:rPr lang="en-US" altLang="ko-KR" dirty="0"/>
                <a:t>FA </a:t>
              </a:r>
              <a:r>
                <a:rPr lang="ko-KR" altLang="en-US" dirty="0"/>
                <a:t>가이드</a:t>
              </a:r>
              <a:r>
                <a:rPr lang="en-US" altLang="ko-KR" dirty="0"/>
                <a:t>, </a:t>
              </a:r>
              <a:r>
                <a:rPr lang="ko-KR" altLang="en-US" dirty="0" err="1"/>
                <a:t>풋풋</a:t>
              </a:r>
              <a:r>
                <a:rPr lang="en-US" altLang="ko-KR" dirty="0"/>
                <a:t> !</a:t>
              </a:r>
              <a:endParaRPr lang="ko-KR" altLang="en-US" dirty="0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5" name="잉크 64">
                <a:extLst>
                  <a:ext uri="{FF2B5EF4-FFF2-40B4-BE49-F238E27FC236}">
                    <a16:creationId xmlns:a16="http://schemas.microsoft.com/office/drawing/2014/main" id="{AC5A5F63-1D98-4BD3-433C-6C92A2586158}"/>
                  </a:ext>
                </a:extLst>
              </p14:cNvPr>
              <p14:cNvContentPartPr/>
              <p14:nvPr/>
            </p14:nvContentPartPr>
            <p14:xfrm>
              <a:off x="-2223254" y="44704"/>
              <a:ext cx="360" cy="360"/>
            </p14:xfrm>
          </p:contentPart>
        </mc:Choice>
        <mc:Fallback xmlns="">
          <p:pic>
            <p:nvPicPr>
              <p:cNvPr id="65" name="잉크 64">
                <a:extLst>
                  <a:ext uri="{FF2B5EF4-FFF2-40B4-BE49-F238E27FC236}">
                    <a16:creationId xmlns:a16="http://schemas.microsoft.com/office/drawing/2014/main" id="{AC5A5F63-1D98-4BD3-433C-6C92A258615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2229374" y="38584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6" name="잉크 65">
                <a:extLst>
                  <a:ext uri="{FF2B5EF4-FFF2-40B4-BE49-F238E27FC236}">
                    <a16:creationId xmlns:a16="http://schemas.microsoft.com/office/drawing/2014/main" id="{4CA35ABF-7196-6B4A-906F-5062D3065307}"/>
                  </a:ext>
                </a:extLst>
              </p14:cNvPr>
              <p14:cNvContentPartPr/>
              <p14:nvPr/>
            </p14:nvContentPartPr>
            <p14:xfrm>
              <a:off x="-1129574" y="1613584"/>
              <a:ext cx="360" cy="360"/>
            </p14:xfrm>
          </p:contentPart>
        </mc:Choice>
        <mc:Fallback xmlns="">
          <p:pic>
            <p:nvPicPr>
              <p:cNvPr id="66" name="잉크 65">
                <a:extLst>
                  <a:ext uri="{FF2B5EF4-FFF2-40B4-BE49-F238E27FC236}">
                    <a16:creationId xmlns:a16="http://schemas.microsoft.com/office/drawing/2014/main" id="{4CA35ABF-7196-6B4A-906F-5062D306530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1135694" y="1607464"/>
                <a:ext cx="12600" cy="1260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D1C8241B-20C5-6EE2-52D4-0AF9AD9D6729}"/>
              </a:ext>
            </a:extLst>
          </p:cNvPr>
          <p:cNvSpPr/>
          <p:nvPr/>
        </p:nvSpPr>
        <p:spPr>
          <a:xfrm>
            <a:off x="1443367" y="2812327"/>
            <a:ext cx="969844" cy="41985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풋살장</a:t>
            </a:r>
            <a:r>
              <a:rPr lang="ko-KR" altLang="en-US" sz="11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예약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230A66E-A795-B36D-F18B-743E2A1C60D7}"/>
              </a:ext>
            </a:extLst>
          </p:cNvPr>
          <p:cNvSpPr/>
          <p:nvPr/>
        </p:nvSpPr>
        <p:spPr>
          <a:xfrm>
            <a:off x="2531859" y="2814276"/>
            <a:ext cx="969844" cy="41985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Team Story</a:t>
            </a:r>
            <a:endParaRPr lang="ko-KR" altLang="en-US" sz="11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FD1AB236-CC02-BC68-AA05-68FCCB79A17E}"/>
              </a:ext>
            </a:extLst>
          </p:cNvPr>
          <p:cNvSpPr/>
          <p:nvPr/>
        </p:nvSpPr>
        <p:spPr>
          <a:xfrm>
            <a:off x="1429459" y="3331313"/>
            <a:ext cx="969844" cy="41985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팀 매칭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1BEDC779-613F-7389-8A88-F473FED81CDF}"/>
              </a:ext>
            </a:extLst>
          </p:cNvPr>
          <p:cNvSpPr/>
          <p:nvPr/>
        </p:nvSpPr>
        <p:spPr>
          <a:xfrm>
            <a:off x="2531859" y="3332593"/>
            <a:ext cx="969844" cy="41985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팀 관리</a:t>
            </a:r>
          </a:p>
        </p:txBody>
      </p:sp>
      <p:pic>
        <p:nvPicPr>
          <p:cNvPr id="3" name="Picture 2" descr="축구공 png 무료다운로드 free soccer png - Urbanbrush">
            <a:extLst>
              <a:ext uri="{FF2B5EF4-FFF2-40B4-BE49-F238E27FC236}">
                <a16:creationId xmlns:a16="http://schemas.microsoft.com/office/drawing/2014/main" id="{B88DDFD6-7C94-7961-E4E4-787CF42E2D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333" y="2620673"/>
            <a:ext cx="343140" cy="343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EC2F796B-51B1-7E4C-8A07-9F23421CB4D0}"/>
              </a:ext>
            </a:extLst>
          </p:cNvPr>
          <p:cNvGrpSpPr/>
          <p:nvPr/>
        </p:nvGrpSpPr>
        <p:grpSpPr>
          <a:xfrm>
            <a:off x="2467697" y="3286909"/>
            <a:ext cx="266420" cy="307777"/>
            <a:chOff x="7394543" y="1579667"/>
            <a:chExt cx="266420" cy="307777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E0615625-662B-8AF6-BA8A-2271C22BD343}"/>
                </a:ext>
              </a:extLst>
            </p:cNvPr>
            <p:cNvSpPr/>
            <p:nvPr/>
          </p:nvSpPr>
          <p:spPr>
            <a:xfrm>
              <a:off x="7424116" y="1598847"/>
              <a:ext cx="234355" cy="2312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ko-KR" altLang="en-US" sz="1400" spc="-15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513CBBE-5368-DC53-A5C1-D41B5321C609}"/>
                </a:ext>
              </a:extLst>
            </p:cNvPr>
            <p:cNvSpPr txBox="1"/>
            <p:nvPr/>
          </p:nvSpPr>
          <p:spPr>
            <a:xfrm>
              <a:off x="7394543" y="1579667"/>
              <a:ext cx="266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>
                  <a:solidFill>
                    <a:schemeClr val="bg1"/>
                  </a:solidFill>
                </a:rPr>
                <a:t>1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2A9CEB4E-1A19-EFE2-026A-772725765752}"/>
              </a:ext>
            </a:extLst>
          </p:cNvPr>
          <p:cNvGrpSpPr/>
          <p:nvPr/>
        </p:nvGrpSpPr>
        <p:grpSpPr>
          <a:xfrm>
            <a:off x="12475584" y="4278219"/>
            <a:ext cx="266420" cy="307777"/>
            <a:chOff x="7392051" y="1578035"/>
            <a:chExt cx="266420" cy="307777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2B138F03-B49E-2AA8-A0E3-8B8528483CA8}"/>
                </a:ext>
              </a:extLst>
            </p:cNvPr>
            <p:cNvSpPr/>
            <p:nvPr/>
          </p:nvSpPr>
          <p:spPr>
            <a:xfrm>
              <a:off x="7424116" y="1598847"/>
              <a:ext cx="234355" cy="2312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ko-KR" altLang="en-US" sz="1400" spc="-150" dirty="0">
                <a:solidFill>
                  <a:schemeClr val="bg1"/>
                </a:solidFill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4E3FC78-8E96-F61D-5B39-B0B08FDBF045}"/>
                </a:ext>
              </a:extLst>
            </p:cNvPr>
            <p:cNvSpPr txBox="1"/>
            <p:nvPr/>
          </p:nvSpPr>
          <p:spPr>
            <a:xfrm>
              <a:off x="7392051" y="1578035"/>
              <a:ext cx="266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>
                  <a:solidFill>
                    <a:schemeClr val="bg1"/>
                  </a:solidFill>
                  <a:latin typeface="KoPubWorld돋움체 Light" panose="00000300000000000000" charset="-127"/>
                  <a:ea typeface="KoPubWorld돋움체 Light" panose="00000300000000000000" charset="-127"/>
                  <a:cs typeface="KoPubWorld돋움체 Light" panose="00000300000000000000" charset="-127"/>
                </a:rPr>
                <a:t>3</a:t>
              </a:r>
              <a:endParaRPr lang="ko-KR" altLang="en-US" dirty="0">
                <a:solidFill>
                  <a:schemeClr val="bg1"/>
                </a:solidFill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09D18235-1D30-C03E-6B67-7B4345C96C97}"/>
              </a:ext>
            </a:extLst>
          </p:cNvPr>
          <p:cNvGrpSpPr/>
          <p:nvPr/>
        </p:nvGrpSpPr>
        <p:grpSpPr>
          <a:xfrm>
            <a:off x="12280026" y="4340190"/>
            <a:ext cx="266420" cy="307777"/>
            <a:chOff x="7392051" y="1578035"/>
            <a:chExt cx="266420" cy="307777"/>
          </a:xfrm>
        </p:grpSpPr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22242598-0015-5612-99E8-1BAED931CD28}"/>
                </a:ext>
              </a:extLst>
            </p:cNvPr>
            <p:cNvSpPr/>
            <p:nvPr/>
          </p:nvSpPr>
          <p:spPr>
            <a:xfrm>
              <a:off x="7424116" y="1598847"/>
              <a:ext cx="234355" cy="2312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ko-KR" altLang="en-US" sz="1400" spc="-150" dirty="0">
                <a:solidFill>
                  <a:schemeClr val="bg1"/>
                </a:solidFill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DA3418F-4B80-D52B-9422-A084C9086438}"/>
                </a:ext>
              </a:extLst>
            </p:cNvPr>
            <p:cNvSpPr txBox="1"/>
            <p:nvPr/>
          </p:nvSpPr>
          <p:spPr>
            <a:xfrm>
              <a:off x="7392051" y="1578035"/>
              <a:ext cx="266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>
                  <a:solidFill>
                    <a:schemeClr val="bg1"/>
                  </a:solidFill>
                  <a:latin typeface="KoPubWorld돋움체 Light" panose="00000300000000000000" charset="-127"/>
                  <a:ea typeface="KoPubWorld돋움체 Light" panose="00000300000000000000" charset="-127"/>
                  <a:cs typeface="KoPubWorld돋움체 Light" panose="00000300000000000000" charset="-127"/>
                </a:rPr>
                <a:t>3</a:t>
              </a:r>
              <a:endParaRPr lang="ko-KR" altLang="en-US" dirty="0">
                <a:solidFill>
                  <a:schemeClr val="bg1"/>
                </a:solidFill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endParaRP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B3784552-73A2-FEFE-D25F-BC3FB73BA447}"/>
              </a:ext>
            </a:extLst>
          </p:cNvPr>
          <p:cNvGrpSpPr/>
          <p:nvPr/>
        </p:nvGrpSpPr>
        <p:grpSpPr>
          <a:xfrm>
            <a:off x="951519" y="5519042"/>
            <a:ext cx="266420" cy="307777"/>
            <a:chOff x="7392051" y="1578035"/>
            <a:chExt cx="266420" cy="307777"/>
          </a:xfrm>
        </p:grpSpPr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971918AF-2382-0C6A-D364-AE1EA4BD41D7}"/>
                </a:ext>
              </a:extLst>
            </p:cNvPr>
            <p:cNvSpPr/>
            <p:nvPr/>
          </p:nvSpPr>
          <p:spPr>
            <a:xfrm>
              <a:off x="7424116" y="1598847"/>
              <a:ext cx="234355" cy="2312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ko-KR" altLang="en-US" sz="1400" spc="-150" dirty="0">
                <a:solidFill>
                  <a:schemeClr val="bg1"/>
                </a:solidFill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0F9C461B-7FBF-427B-DAF4-933A90588182}"/>
                </a:ext>
              </a:extLst>
            </p:cNvPr>
            <p:cNvSpPr txBox="1"/>
            <p:nvPr/>
          </p:nvSpPr>
          <p:spPr>
            <a:xfrm>
              <a:off x="7392051" y="1578035"/>
              <a:ext cx="266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>
                  <a:solidFill>
                    <a:schemeClr val="bg1"/>
                  </a:solidFill>
                  <a:latin typeface="KoPubWorld돋움체 Light" panose="00000300000000000000" charset="-127"/>
                  <a:ea typeface="KoPubWorld돋움체 Light" panose="00000300000000000000" charset="-127"/>
                  <a:cs typeface="KoPubWorld돋움체 Light" panose="00000300000000000000" charset="-127"/>
                </a:rPr>
                <a:t>3</a:t>
              </a:r>
              <a:endParaRPr lang="ko-KR" altLang="en-US" dirty="0">
                <a:solidFill>
                  <a:schemeClr val="bg1"/>
                </a:solidFill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endParaRP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E1745FEF-0708-A189-848C-C487CF45306D}"/>
              </a:ext>
            </a:extLst>
          </p:cNvPr>
          <p:cNvGrpSpPr/>
          <p:nvPr/>
        </p:nvGrpSpPr>
        <p:grpSpPr>
          <a:xfrm>
            <a:off x="12460666" y="3834657"/>
            <a:ext cx="266420" cy="307777"/>
            <a:chOff x="7392051" y="1578035"/>
            <a:chExt cx="266420" cy="307777"/>
          </a:xfrm>
        </p:grpSpPr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9623FBE1-2876-AB36-35E5-19C3D9F5E041}"/>
                </a:ext>
              </a:extLst>
            </p:cNvPr>
            <p:cNvSpPr/>
            <p:nvPr/>
          </p:nvSpPr>
          <p:spPr>
            <a:xfrm>
              <a:off x="7424116" y="1598847"/>
              <a:ext cx="234355" cy="2312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ko-KR" altLang="en-US" sz="1400" spc="-150" dirty="0">
                <a:solidFill>
                  <a:schemeClr val="bg1"/>
                </a:solidFill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507D01D-5E7A-41FE-D4C5-EB59A2903681}"/>
                </a:ext>
              </a:extLst>
            </p:cNvPr>
            <p:cNvSpPr txBox="1"/>
            <p:nvPr/>
          </p:nvSpPr>
          <p:spPr>
            <a:xfrm>
              <a:off x="7392051" y="1578035"/>
              <a:ext cx="266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>
                  <a:solidFill>
                    <a:schemeClr val="bg1"/>
                  </a:solidFill>
                  <a:latin typeface="KoPubWorld돋움체 Light" panose="00000300000000000000" charset="-127"/>
                  <a:ea typeface="KoPubWorld돋움체 Light" panose="00000300000000000000" charset="-127"/>
                  <a:cs typeface="KoPubWorld돋움체 Light" panose="00000300000000000000" charset="-127"/>
                </a:rPr>
                <a:t>3</a:t>
              </a:r>
              <a:endParaRPr lang="ko-KR" altLang="en-US" dirty="0">
                <a:solidFill>
                  <a:schemeClr val="bg1"/>
                </a:solidFill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endParaRPr>
            </a:p>
          </p:txBody>
        </p:sp>
      </p:grp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455FF752-A166-ABE2-27DA-E2853C75F1C9}"/>
              </a:ext>
            </a:extLst>
          </p:cNvPr>
          <p:cNvSpPr/>
          <p:nvPr/>
        </p:nvSpPr>
        <p:spPr>
          <a:xfrm>
            <a:off x="1362759" y="3894896"/>
            <a:ext cx="2138944" cy="28470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1. </a:t>
            </a:r>
            <a:r>
              <a:rPr lang="ko-KR" altLang="en-US" sz="1200" dirty="0">
                <a:solidFill>
                  <a:schemeClr val="tx1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팀 생성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7841FEEA-0A7C-88B3-7B53-44CEF152D2DB}"/>
              </a:ext>
            </a:extLst>
          </p:cNvPr>
          <p:cNvSpPr/>
          <p:nvPr/>
        </p:nvSpPr>
        <p:spPr>
          <a:xfrm>
            <a:off x="1374159" y="4226670"/>
            <a:ext cx="2127544" cy="3075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2. </a:t>
            </a:r>
            <a:r>
              <a:rPr lang="ko-KR" altLang="en-US" sz="1200" dirty="0">
                <a:solidFill>
                  <a:schemeClr val="tx1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팀 삭제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86E60CC8-EA80-4B53-F709-D7E185E7E412}"/>
              </a:ext>
            </a:extLst>
          </p:cNvPr>
          <p:cNvSpPr/>
          <p:nvPr/>
        </p:nvSpPr>
        <p:spPr>
          <a:xfrm>
            <a:off x="1362759" y="4570258"/>
            <a:ext cx="2138944" cy="28470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3. </a:t>
            </a:r>
            <a:r>
              <a:rPr lang="ko-KR" altLang="en-US" sz="1200" dirty="0">
                <a:solidFill>
                  <a:schemeClr val="tx1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팀 등급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60F7BF3-2471-B27F-99A1-642B251D248B}"/>
              </a:ext>
            </a:extLst>
          </p:cNvPr>
          <p:cNvSpPr/>
          <p:nvPr/>
        </p:nvSpPr>
        <p:spPr>
          <a:xfrm>
            <a:off x="1362759" y="4893355"/>
            <a:ext cx="2138944" cy="28470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4. </a:t>
            </a:r>
            <a:r>
              <a:rPr lang="ko-KR" altLang="en-US" sz="1200" dirty="0">
                <a:solidFill>
                  <a:schemeClr val="tx1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팀 권한</a:t>
            </a:r>
          </a:p>
        </p:txBody>
      </p: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63939FC9-7C53-2D97-18C9-62866BF85060}"/>
              </a:ext>
            </a:extLst>
          </p:cNvPr>
          <p:cNvGrpSpPr/>
          <p:nvPr/>
        </p:nvGrpSpPr>
        <p:grpSpPr>
          <a:xfrm>
            <a:off x="1199888" y="3903336"/>
            <a:ext cx="266420" cy="307777"/>
            <a:chOff x="7394543" y="1579667"/>
            <a:chExt cx="266420" cy="307777"/>
          </a:xfrm>
        </p:grpSpPr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CF3007F8-E3BB-7471-7568-543704C96293}"/>
                </a:ext>
              </a:extLst>
            </p:cNvPr>
            <p:cNvSpPr/>
            <p:nvPr/>
          </p:nvSpPr>
          <p:spPr>
            <a:xfrm>
              <a:off x="7424116" y="1598847"/>
              <a:ext cx="234355" cy="2312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ko-KR" altLang="en-US" sz="1400" spc="-150" dirty="0">
                <a:solidFill>
                  <a:schemeClr val="bg1"/>
                </a:solidFill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1E4477D5-1B00-088A-C95C-DC41854B50DD}"/>
                </a:ext>
              </a:extLst>
            </p:cNvPr>
            <p:cNvSpPr txBox="1"/>
            <p:nvPr/>
          </p:nvSpPr>
          <p:spPr>
            <a:xfrm>
              <a:off x="7394543" y="1579667"/>
              <a:ext cx="266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>
                  <a:solidFill>
                    <a:schemeClr val="bg1"/>
                  </a:solidFill>
                  <a:latin typeface="KoPubWorld돋움체 Light" panose="00000300000000000000" charset="-127"/>
                  <a:ea typeface="KoPubWorld돋움체 Light" panose="00000300000000000000" charset="-127"/>
                  <a:cs typeface="KoPubWorld돋움체 Light" panose="00000300000000000000" charset="-127"/>
                </a:rPr>
                <a:t>2</a:t>
              </a:r>
              <a:endParaRPr lang="ko-KR" altLang="en-US" dirty="0">
                <a:solidFill>
                  <a:schemeClr val="bg1"/>
                </a:solidFill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endParaRPr>
            </a:p>
          </p:txBody>
        </p:sp>
      </p:grpSp>
      <p:sp>
        <p:nvSpPr>
          <p:cNvPr id="59" name="말풍선: 모서리가 둥근 사각형 58">
            <a:extLst>
              <a:ext uri="{FF2B5EF4-FFF2-40B4-BE49-F238E27FC236}">
                <a16:creationId xmlns:a16="http://schemas.microsoft.com/office/drawing/2014/main" id="{3262CF87-2C7E-154C-9A86-E26E03DF5AED}"/>
              </a:ext>
            </a:extLst>
          </p:cNvPr>
          <p:cNvSpPr/>
          <p:nvPr/>
        </p:nvSpPr>
        <p:spPr>
          <a:xfrm>
            <a:off x="5473208" y="5066494"/>
            <a:ext cx="2620113" cy="379248"/>
          </a:xfrm>
          <a:prstGeom prst="wedgeRoundRectCallout">
            <a:avLst>
              <a:gd name="adj1" fmla="val 54224"/>
              <a:gd name="adj2" fmla="val 39380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rPr>
              <a:t>직접 팀을 만들어보고 싶어</a:t>
            </a:r>
            <a:r>
              <a:rPr lang="en-US" altLang="ko-KR" sz="1600" dirty="0">
                <a:solidFill>
                  <a:schemeClr val="tx1"/>
                </a:solidFill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rPr>
              <a:t>!</a:t>
            </a:r>
            <a:endParaRPr lang="ko-KR" altLang="en-US" sz="1600" dirty="0">
              <a:solidFill>
                <a:schemeClr val="tx1"/>
              </a:solidFill>
              <a:latin typeface="KoPubWorld돋움체 Light" panose="00000300000000000000" charset="-127"/>
              <a:ea typeface="KoPubWorld돋움체 Light" panose="00000300000000000000" charset="-127"/>
              <a:cs typeface="KoPubWorld돋움체 Light" panose="00000300000000000000" charset="-127"/>
            </a:endParaRP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87695F42-F598-8B5B-063E-7AD7196B655B}"/>
              </a:ext>
            </a:extLst>
          </p:cNvPr>
          <p:cNvGrpSpPr/>
          <p:nvPr/>
        </p:nvGrpSpPr>
        <p:grpSpPr>
          <a:xfrm>
            <a:off x="5369385" y="4945588"/>
            <a:ext cx="266420" cy="307777"/>
            <a:chOff x="7392051" y="1578035"/>
            <a:chExt cx="266420" cy="307777"/>
          </a:xfrm>
        </p:grpSpPr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EAFBA909-F034-17D5-220B-054E47B7489F}"/>
                </a:ext>
              </a:extLst>
            </p:cNvPr>
            <p:cNvSpPr/>
            <p:nvPr/>
          </p:nvSpPr>
          <p:spPr>
            <a:xfrm>
              <a:off x="7424116" y="1598847"/>
              <a:ext cx="234355" cy="2312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ko-KR" altLang="en-US" sz="1400" spc="-150" dirty="0">
                <a:solidFill>
                  <a:schemeClr val="bg1"/>
                </a:solidFill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89F8AA3-6927-577C-C659-B71A48740177}"/>
                </a:ext>
              </a:extLst>
            </p:cNvPr>
            <p:cNvSpPr txBox="1"/>
            <p:nvPr/>
          </p:nvSpPr>
          <p:spPr>
            <a:xfrm>
              <a:off x="7392051" y="1578035"/>
              <a:ext cx="266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>
                  <a:solidFill>
                    <a:schemeClr val="bg1"/>
                  </a:solidFill>
                  <a:latin typeface="KoPubWorld돋움체 Light" panose="00000300000000000000" charset="-127"/>
                  <a:ea typeface="KoPubWorld돋움체 Light" panose="00000300000000000000" charset="-127"/>
                  <a:cs typeface="KoPubWorld돋움체 Light" panose="00000300000000000000" charset="-127"/>
                </a:rPr>
                <a:t>3</a:t>
              </a:r>
              <a:endParaRPr lang="ko-KR" altLang="en-US" dirty="0">
                <a:solidFill>
                  <a:schemeClr val="bg1"/>
                </a:solidFill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223E2FB3-E26A-85A9-9A35-A071DD60B4A3}"/>
              </a:ext>
            </a:extLst>
          </p:cNvPr>
          <p:cNvSpPr txBox="1"/>
          <p:nvPr/>
        </p:nvSpPr>
        <p:spPr>
          <a:xfrm>
            <a:off x="4285179" y="6267173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en-US" altLang="ko-KR" dirty="0"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rPr>
              <a:t>1 2 3 4 5</a:t>
            </a:r>
            <a:endParaRPr lang="ko-KR" altLang="en-US" dirty="0">
              <a:latin typeface="KoPubWorld돋움체 Light" panose="00000300000000000000" charset="-127"/>
              <a:ea typeface="KoPubWorld돋움체 Light" panose="00000300000000000000" charset="-127"/>
              <a:cs typeface="KoPubWorld돋움체 Light" panose="0000030000000000000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08344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0A21B2AC-30E9-7902-CB48-60870211AD35}"/>
              </a:ext>
            </a:extLst>
          </p:cNvPr>
          <p:cNvSpPr/>
          <p:nvPr/>
        </p:nvSpPr>
        <p:spPr>
          <a:xfrm>
            <a:off x="270164" y="1375320"/>
            <a:ext cx="8820048" cy="532131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FB9F49-8375-12E6-6F86-8EC0D811630F}"/>
              </a:ext>
            </a:extLst>
          </p:cNvPr>
          <p:cNvSpPr txBox="1"/>
          <p:nvPr/>
        </p:nvSpPr>
        <p:spPr>
          <a:xfrm>
            <a:off x="1007764" y="4222866"/>
            <a:ext cx="768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ko-KR" altLang="en-US" dirty="0"/>
              <a:t>경기 일정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55A051A1-CAC1-F9DA-3E29-266997D10A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5680098"/>
              </p:ext>
            </p:extLst>
          </p:nvPr>
        </p:nvGraphicFramePr>
        <p:xfrm>
          <a:off x="270164" y="183921"/>
          <a:ext cx="11668991" cy="10422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00598">
                  <a:extLst>
                    <a:ext uri="{9D8B030D-6E8A-4147-A177-3AD203B41FA5}">
                      <a16:colId xmlns:a16="http://schemas.microsoft.com/office/drawing/2014/main" val="606125545"/>
                    </a:ext>
                  </a:extLst>
                </a:gridCol>
                <a:gridCol w="10168393">
                  <a:extLst>
                    <a:ext uri="{9D8B030D-6E8A-4147-A177-3AD203B41FA5}">
                      <a16:colId xmlns:a16="http://schemas.microsoft.com/office/drawing/2014/main" val="3285815456"/>
                    </a:ext>
                  </a:extLst>
                </a:gridCol>
              </a:tblGrid>
              <a:tr h="34740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400" kern="1200" spc="-150" dirty="0" err="1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화면명</a:t>
                      </a:r>
                      <a:endParaRPr lang="ko-KR" altLang="en-US" sz="14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메인 홈 화면</a:t>
                      </a:r>
                      <a:r>
                        <a:rPr lang="en-US" altLang="ko-KR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_</a:t>
                      </a:r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상단</a:t>
                      </a:r>
                      <a:r>
                        <a:rPr lang="en-US" altLang="ko-KR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_</a:t>
                      </a:r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미로그인</a:t>
                      </a:r>
                      <a:r>
                        <a:rPr lang="en-US" altLang="ko-KR" sz="1400" kern="1200" spc="-150" dirty="0" err="1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ver</a:t>
                      </a:r>
                      <a:endParaRPr lang="ko-KR" altLang="en-US" sz="14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3594915"/>
                  </a:ext>
                </a:extLst>
              </a:tr>
              <a:tr h="34740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참고 요구사항 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4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2421481"/>
                  </a:ext>
                </a:extLst>
              </a:tr>
              <a:tr h="34740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비고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작성자 </a:t>
                      </a:r>
                      <a:r>
                        <a:rPr lang="en-US" altLang="ko-KR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: </a:t>
                      </a:r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임경란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5619919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EC8CC74C-0593-602D-2512-0FEAED5F6C61}"/>
              </a:ext>
            </a:extLst>
          </p:cNvPr>
          <p:cNvSpPr/>
          <p:nvPr/>
        </p:nvSpPr>
        <p:spPr>
          <a:xfrm>
            <a:off x="510072" y="1485898"/>
            <a:ext cx="1059873" cy="4572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spc="-150" dirty="0">
                <a:solidFill>
                  <a:schemeClr val="tx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Football Agora</a:t>
            </a:r>
            <a:endParaRPr lang="ko-KR" altLang="en-US" sz="1400" spc="-150" dirty="0">
              <a:solidFill>
                <a:schemeClr val="tx1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E33AFA-576F-8A9B-7DF8-826D33C9DF7B}"/>
              </a:ext>
            </a:extLst>
          </p:cNvPr>
          <p:cNvSpPr txBox="1"/>
          <p:nvPr/>
        </p:nvSpPr>
        <p:spPr>
          <a:xfrm>
            <a:off x="7614946" y="1570337"/>
            <a:ext cx="1318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-15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LOGIN / SIGN UP</a:t>
            </a:r>
            <a:endParaRPr lang="ko-KR" altLang="en-US" sz="1400" spc="-15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74E9220-9A8E-796A-5283-AB05F6EB48D5}"/>
              </a:ext>
            </a:extLst>
          </p:cNvPr>
          <p:cNvSpPr txBox="1"/>
          <p:nvPr/>
        </p:nvSpPr>
        <p:spPr>
          <a:xfrm>
            <a:off x="12676908" y="790544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글씨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0D9FDD1-3F46-57E3-F805-18E63B109C88}"/>
              </a:ext>
            </a:extLst>
          </p:cNvPr>
          <p:cNvSpPr/>
          <p:nvPr/>
        </p:nvSpPr>
        <p:spPr>
          <a:xfrm>
            <a:off x="925738" y="2431446"/>
            <a:ext cx="7865918" cy="122337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DB84927-95F6-46ED-BE47-39F402B35F11}"/>
              </a:ext>
            </a:extLst>
          </p:cNvPr>
          <p:cNvSpPr txBox="1"/>
          <p:nvPr/>
        </p:nvSpPr>
        <p:spPr>
          <a:xfrm>
            <a:off x="4628506" y="2778060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pc="-15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배너</a:t>
            </a: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C8F7771A-EB3F-3901-BD8D-EA39CF361670}"/>
              </a:ext>
            </a:extLst>
          </p:cNvPr>
          <p:cNvSpPr/>
          <p:nvPr/>
        </p:nvSpPr>
        <p:spPr>
          <a:xfrm>
            <a:off x="7944170" y="3414089"/>
            <a:ext cx="128814" cy="12881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9A494F34-1F3D-B432-EC4C-2B3C2E679236}"/>
              </a:ext>
            </a:extLst>
          </p:cNvPr>
          <p:cNvSpPr/>
          <p:nvPr/>
        </p:nvSpPr>
        <p:spPr>
          <a:xfrm>
            <a:off x="8144418" y="3414089"/>
            <a:ext cx="128814" cy="12881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011D65CF-EA7E-E35D-8029-E586CCE4C3AA}"/>
              </a:ext>
            </a:extLst>
          </p:cNvPr>
          <p:cNvSpPr/>
          <p:nvPr/>
        </p:nvSpPr>
        <p:spPr>
          <a:xfrm>
            <a:off x="8344666" y="3414089"/>
            <a:ext cx="128814" cy="12881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AC64702F-037E-0158-DE39-CB849C54445C}"/>
              </a:ext>
            </a:extLst>
          </p:cNvPr>
          <p:cNvSpPr/>
          <p:nvPr/>
        </p:nvSpPr>
        <p:spPr>
          <a:xfrm>
            <a:off x="8544914" y="3414089"/>
            <a:ext cx="128814" cy="12881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778DD66-72A7-A95E-0D8D-2282552FEAAD}"/>
              </a:ext>
            </a:extLst>
          </p:cNvPr>
          <p:cNvSpPr txBox="1"/>
          <p:nvPr/>
        </p:nvSpPr>
        <p:spPr>
          <a:xfrm>
            <a:off x="1082464" y="2640363"/>
            <a:ext cx="13869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팀 생성은</a:t>
            </a:r>
            <a:endParaRPr lang="en-US" altLang="ko-KR" sz="1400" spc="-15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ko-KR" altLang="en-US" sz="1400" spc="-15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어떻게 </a:t>
            </a:r>
            <a:r>
              <a:rPr lang="ko-KR" altLang="en-US" sz="1400" spc="-150" dirty="0" err="1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해야하나요</a:t>
            </a:r>
            <a:r>
              <a:rPr lang="en-US" altLang="ko-KR" sz="1400" spc="-15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?</a:t>
            </a:r>
            <a:endParaRPr lang="ko-KR" altLang="en-US" sz="1400" spc="-15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D2C6ED2-FD97-4DF0-4F64-4991DDDF9DB3}"/>
              </a:ext>
            </a:extLst>
          </p:cNvPr>
          <p:cNvSpPr txBox="1"/>
          <p:nvPr/>
        </p:nvSpPr>
        <p:spPr>
          <a:xfrm>
            <a:off x="925738" y="3884583"/>
            <a:ext cx="1424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FA</a:t>
            </a:r>
            <a:r>
              <a:rPr lang="ko-KR" altLang="en-US" dirty="0"/>
              <a:t> </a:t>
            </a:r>
            <a:r>
              <a:rPr lang="en-US" altLang="ko-KR" dirty="0"/>
              <a:t>TEAM</a:t>
            </a:r>
            <a:r>
              <a:rPr lang="ko-KR" altLang="en-US" dirty="0"/>
              <a:t>의 </a:t>
            </a:r>
            <a:r>
              <a:rPr lang="en-US" altLang="ko-KR" dirty="0"/>
              <a:t>STORY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9879205-ABCB-8467-28DE-3E365655B83E}"/>
              </a:ext>
            </a:extLst>
          </p:cNvPr>
          <p:cNvSpPr txBox="1"/>
          <p:nvPr/>
        </p:nvSpPr>
        <p:spPr>
          <a:xfrm>
            <a:off x="5028723" y="4222422"/>
            <a:ext cx="10759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ko-KR" altLang="en-US" dirty="0"/>
              <a:t>최근 경기 결과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8C92D6AB-CFCB-E63A-4DB3-6AFDE3183B58}"/>
              </a:ext>
            </a:extLst>
          </p:cNvPr>
          <p:cNvSpPr/>
          <p:nvPr/>
        </p:nvSpPr>
        <p:spPr>
          <a:xfrm>
            <a:off x="993708" y="4561816"/>
            <a:ext cx="3817283" cy="1100377"/>
          </a:xfrm>
          <a:prstGeom prst="roundRect">
            <a:avLst>
              <a:gd name="adj" fmla="val 8670"/>
            </a:avLst>
          </a:prstGeom>
          <a:solidFill>
            <a:schemeClr val="bg1"/>
          </a:solidFill>
          <a:ln>
            <a:solidFill>
              <a:srgbClr val="D1D1D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FA2B98D-937D-EB84-9177-90EBEDA5ADA1}"/>
              </a:ext>
            </a:extLst>
          </p:cNvPr>
          <p:cNvSpPr txBox="1"/>
          <p:nvPr/>
        </p:nvSpPr>
        <p:spPr>
          <a:xfrm>
            <a:off x="12676908" y="1178121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ko-KR" altLang="en-US" dirty="0"/>
              <a:t>글씨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72F184D-DE9A-B98F-0832-530B5F212B44}"/>
              </a:ext>
            </a:extLst>
          </p:cNvPr>
          <p:cNvSpPr txBox="1"/>
          <p:nvPr/>
        </p:nvSpPr>
        <p:spPr>
          <a:xfrm>
            <a:off x="4429478" y="4248107"/>
            <a:ext cx="2712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+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D89E8F0-44D4-F621-CA35-29A37381E841}"/>
              </a:ext>
            </a:extLst>
          </p:cNvPr>
          <p:cNvSpPr txBox="1"/>
          <p:nvPr/>
        </p:nvSpPr>
        <p:spPr>
          <a:xfrm>
            <a:off x="1494906" y="4561815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ko-KR" altLang="en-US" sz="1200" dirty="0"/>
              <a:t>일시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5635563-5E7B-BACF-12A3-7A6CF69AACA9}"/>
              </a:ext>
            </a:extLst>
          </p:cNvPr>
          <p:cNvSpPr txBox="1"/>
          <p:nvPr/>
        </p:nvSpPr>
        <p:spPr>
          <a:xfrm>
            <a:off x="3834511" y="4575099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ko-KR" altLang="en-US" sz="1200" dirty="0"/>
              <a:t>장소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1033056-3D9A-8BC9-6498-0157FC4C57F0}"/>
              </a:ext>
            </a:extLst>
          </p:cNvPr>
          <p:cNvSpPr txBox="1"/>
          <p:nvPr/>
        </p:nvSpPr>
        <p:spPr>
          <a:xfrm>
            <a:off x="2639762" y="4561815"/>
            <a:ext cx="5565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ko-KR" altLang="en-US" sz="1200" dirty="0"/>
              <a:t>팀 배정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FC67E7A-1CCA-6CA0-0700-365C3FEEE70F}"/>
              </a:ext>
            </a:extLst>
          </p:cNvPr>
          <p:cNvSpPr txBox="1"/>
          <p:nvPr/>
        </p:nvSpPr>
        <p:spPr>
          <a:xfrm>
            <a:off x="1162934" y="4859168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en-US" altLang="ko-KR" sz="1200" dirty="0"/>
              <a:t>5</a:t>
            </a:r>
            <a:r>
              <a:rPr lang="ko-KR" altLang="en-US" sz="1200" dirty="0"/>
              <a:t>월 </a:t>
            </a:r>
            <a:r>
              <a:rPr lang="en-US" altLang="ko-KR" sz="1200" dirty="0"/>
              <a:t>22</a:t>
            </a:r>
            <a:r>
              <a:rPr lang="ko-KR" altLang="en-US" sz="1200" dirty="0"/>
              <a:t>일 오후 </a:t>
            </a:r>
            <a:r>
              <a:rPr lang="en-US" altLang="ko-KR" sz="1200" dirty="0"/>
              <a:t>8</a:t>
            </a:r>
            <a:r>
              <a:rPr lang="ko-KR" altLang="en-US" sz="1200" dirty="0"/>
              <a:t>시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B567F954-3065-F9AD-195C-DAEC2FFF7BFD}"/>
              </a:ext>
            </a:extLst>
          </p:cNvPr>
          <p:cNvCxnSpPr/>
          <p:nvPr/>
        </p:nvCxnSpPr>
        <p:spPr>
          <a:xfrm>
            <a:off x="1082464" y="4815542"/>
            <a:ext cx="3546042" cy="0"/>
          </a:xfrm>
          <a:prstGeom prst="line">
            <a:avLst/>
          </a:prstGeom>
          <a:ln>
            <a:solidFill>
              <a:srgbClr val="D1D1D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6A0FD89-D6FE-B72A-D484-0EBF22FD96FF}"/>
              </a:ext>
            </a:extLst>
          </p:cNvPr>
          <p:cNvSpPr txBox="1"/>
          <p:nvPr/>
        </p:nvSpPr>
        <p:spPr>
          <a:xfrm>
            <a:off x="3584287" y="4867401"/>
            <a:ext cx="9925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ko-KR" altLang="en-US" sz="1200" dirty="0"/>
              <a:t>서초아이경기장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BD7B68D-C8D4-E930-5BB5-8BC92C669B58}"/>
              </a:ext>
            </a:extLst>
          </p:cNvPr>
          <p:cNvSpPr txBox="1"/>
          <p:nvPr/>
        </p:nvSpPr>
        <p:spPr>
          <a:xfrm>
            <a:off x="2253648" y="4857018"/>
            <a:ext cx="13661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en-US" altLang="ko-KR" sz="1200" dirty="0"/>
              <a:t>TEAM_A VS  TEAM_B</a:t>
            </a:r>
            <a:endParaRPr lang="ko-KR" altLang="en-US" sz="12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D3E80BB-5E18-AE98-338A-3A726255BF3F}"/>
              </a:ext>
            </a:extLst>
          </p:cNvPr>
          <p:cNvSpPr txBox="1"/>
          <p:nvPr/>
        </p:nvSpPr>
        <p:spPr>
          <a:xfrm>
            <a:off x="1175482" y="5106999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en-US" altLang="ko-KR" sz="1200" dirty="0"/>
              <a:t>5</a:t>
            </a:r>
            <a:r>
              <a:rPr lang="ko-KR" altLang="en-US" sz="1200" dirty="0"/>
              <a:t>월 </a:t>
            </a:r>
            <a:r>
              <a:rPr lang="en-US" altLang="ko-KR" sz="1200" dirty="0"/>
              <a:t>27</a:t>
            </a:r>
            <a:r>
              <a:rPr lang="ko-KR" altLang="en-US" sz="1200" dirty="0"/>
              <a:t>일 오전 </a:t>
            </a:r>
            <a:r>
              <a:rPr lang="en-US" altLang="ko-KR" sz="1200" dirty="0"/>
              <a:t>8</a:t>
            </a:r>
            <a:r>
              <a:rPr lang="ko-KR" altLang="en-US" sz="1200" dirty="0"/>
              <a:t>시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4010675-1448-E8D7-BECC-30EE51BBCB36}"/>
              </a:ext>
            </a:extLst>
          </p:cNvPr>
          <p:cNvSpPr txBox="1"/>
          <p:nvPr/>
        </p:nvSpPr>
        <p:spPr>
          <a:xfrm>
            <a:off x="3596160" y="5129066"/>
            <a:ext cx="7873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ko-KR" altLang="en-US" sz="1200" dirty="0"/>
              <a:t>강남 경기장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A2BDCA4-8C36-9BD4-4922-4D2537AFF336}"/>
              </a:ext>
            </a:extLst>
          </p:cNvPr>
          <p:cNvSpPr txBox="1"/>
          <p:nvPr/>
        </p:nvSpPr>
        <p:spPr>
          <a:xfrm>
            <a:off x="1172000" y="5354912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en-US" altLang="ko-KR" sz="1200" dirty="0"/>
              <a:t>5</a:t>
            </a:r>
            <a:r>
              <a:rPr lang="ko-KR" altLang="en-US" sz="1200" dirty="0"/>
              <a:t>월 </a:t>
            </a:r>
            <a:r>
              <a:rPr lang="en-US" altLang="ko-KR" sz="1200" dirty="0"/>
              <a:t>28</a:t>
            </a:r>
            <a:r>
              <a:rPr lang="ko-KR" altLang="en-US" sz="1200" dirty="0"/>
              <a:t>일 오후 </a:t>
            </a:r>
            <a:r>
              <a:rPr lang="en-US" altLang="ko-KR" sz="1200" dirty="0"/>
              <a:t>8</a:t>
            </a:r>
            <a:r>
              <a:rPr lang="ko-KR" altLang="en-US" sz="1200" dirty="0"/>
              <a:t>시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88949A5-795F-44E3-D1C6-02E6F829A06E}"/>
              </a:ext>
            </a:extLst>
          </p:cNvPr>
          <p:cNvSpPr txBox="1"/>
          <p:nvPr/>
        </p:nvSpPr>
        <p:spPr>
          <a:xfrm>
            <a:off x="3592678" y="5376979"/>
            <a:ext cx="9925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ko-KR" altLang="en-US" sz="1200" dirty="0"/>
              <a:t>서초아이경기장</a:t>
            </a: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5D47EC79-A2A0-AF38-E16F-798AAD5444A3}"/>
              </a:ext>
            </a:extLst>
          </p:cNvPr>
          <p:cNvSpPr/>
          <p:nvPr/>
        </p:nvSpPr>
        <p:spPr>
          <a:xfrm>
            <a:off x="4959810" y="4554797"/>
            <a:ext cx="3817283" cy="1100377"/>
          </a:xfrm>
          <a:prstGeom prst="roundRect">
            <a:avLst>
              <a:gd name="adj" fmla="val 8670"/>
            </a:avLst>
          </a:prstGeom>
          <a:solidFill>
            <a:schemeClr val="bg1"/>
          </a:solidFill>
          <a:ln>
            <a:solidFill>
              <a:srgbClr val="D1D1D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C43B48C-795D-D9D5-AF80-A8E1AB4BAEAF}"/>
              </a:ext>
            </a:extLst>
          </p:cNvPr>
          <p:cNvSpPr txBox="1"/>
          <p:nvPr/>
        </p:nvSpPr>
        <p:spPr>
          <a:xfrm>
            <a:off x="5461008" y="4554796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ko-KR" altLang="en-US" sz="1200" dirty="0"/>
              <a:t>일시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27B358B-1E68-BF3E-F99F-00935B6C6F13}"/>
              </a:ext>
            </a:extLst>
          </p:cNvPr>
          <p:cNvSpPr txBox="1"/>
          <p:nvPr/>
        </p:nvSpPr>
        <p:spPr>
          <a:xfrm>
            <a:off x="7104204" y="4547016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ko-KR" altLang="en-US" sz="1200" dirty="0"/>
              <a:t>결과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2A3B6B2-67C9-7981-467F-63E1ED5CFB45}"/>
              </a:ext>
            </a:extLst>
          </p:cNvPr>
          <p:cNvSpPr txBox="1"/>
          <p:nvPr/>
        </p:nvSpPr>
        <p:spPr>
          <a:xfrm>
            <a:off x="5131373" y="4833929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en-US" altLang="ko-KR" sz="1200" dirty="0"/>
              <a:t>5</a:t>
            </a:r>
            <a:r>
              <a:rPr lang="ko-KR" altLang="en-US" sz="1200" dirty="0"/>
              <a:t>월 </a:t>
            </a:r>
            <a:r>
              <a:rPr lang="en-US" altLang="ko-KR" sz="1200" dirty="0"/>
              <a:t>22</a:t>
            </a:r>
            <a:r>
              <a:rPr lang="ko-KR" altLang="en-US" sz="1200" dirty="0"/>
              <a:t>일 오후 </a:t>
            </a:r>
            <a:r>
              <a:rPr lang="en-US" altLang="ko-KR" sz="1200" dirty="0"/>
              <a:t>8</a:t>
            </a:r>
            <a:r>
              <a:rPr lang="ko-KR" altLang="en-US" sz="1200" dirty="0"/>
              <a:t>시</a:t>
            </a: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03AA48E4-9F31-9638-A76C-1BDE4751AEFA}"/>
              </a:ext>
            </a:extLst>
          </p:cNvPr>
          <p:cNvCxnSpPr/>
          <p:nvPr/>
        </p:nvCxnSpPr>
        <p:spPr>
          <a:xfrm>
            <a:off x="5048566" y="4808523"/>
            <a:ext cx="3546042" cy="0"/>
          </a:xfrm>
          <a:prstGeom prst="line">
            <a:avLst/>
          </a:prstGeom>
          <a:ln>
            <a:solidFill>
              <a:srgbClr val="D1D1D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78FC5B94-4E48-65B5-6350-D8261A342A1D}"/>
              </a:ext>
            </a:extLst>
          </p:cNvPr>
          <p:cNvSpPr txBox="1"/>
          <p:nvPr/>
        </p:nvSpPr>
        <p:spPr>
          <a:xfrm>
            <a:off x="5141584" y="5099980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en-US" altLang="ko-KR" sz="1200" dirty="0"/>
              <a:t>5</a:t>
            </a:r>
            <a:r>
              <a:rPr lang="ko-KR" altLang="en-US" sz="1200" dirty="0"/>
              <a:t>월 </a:t>
            </a:r>
            <a:r>
              <a:rPr lang="en-US" altLang="ko-KR" sz="1200" dirty="0"/>
              <a:t>27</a:t>
            </a:r>
            <a:r>
              <a:rPr lang="ko-KR" altLang="en-US" sz="1200" dirty="0"/>
              <a:t>일 오전 </a:t>
            </a:r>
            <a:r>
              <a:rPr lang="en-US" altLang="ko-KR" sz="1200" dirty="0"/>
              <a:t>8</a:t>
            </a:r>
            <a:r>
              <a:rPr lang="ko-KR" altLang="en-US" sz="1200" dirty="0"/>
              <a:t>시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3117D60-34F8-8696-87CB-3430749D4093}"/>
              </a:ext>
            </a:extLst>
          </p:cNvPr>
          <p:cNvSpPr txBox="1"/>
          <p:nvPr/>
        </p:nvSpPr>
        <p:spPr>
          <a:xfrm>
            <a:off x="5138102" y="5347893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en-US" altLang="ko-KR" sz="1200" dirty="0"/>
              <a:t>5</a:t>
            </a:r>
            <a:r>
              <a:rPr lang="ko-KR" altLang="en-US" sz="1200" dirty="0"/>
              <a:t>월 </a:t>
            </a:r>
            <a:r>
              <a:rPr lang="en-US" altLang="ko-KR" sz="1200" dirty="0"/>
              <a:t>28</a:t>
            </a:r>
            <a:r>
              <a:rPr lang="ko-KR" altLang="en-US" sz="1200" dirty="0"/>
              <a:t>일 오후 </a:t>
            </a:r>
            <a:r>
              <a:rPr lang="en-US" altLang="ko-KR" sz="1200" dirty="0"/>
              <a:t>8</a:t>
            </a:r>
            <a:r>
              <a:rPr lang="ko-KR" altLang="en-US" sz="1200" dirty="0"/>
              <a:t>시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7BF509B-880D-F59A-2E38-125D60661A7F}"/>
              </a:ext>
            </a:extLst>
          </p:cNvPr>
          <p:cNvSpPr txBox="1"/>
          <p:nvPr/>
        </p:nvSpPr>
        <p:spPr>
          <a:xfrm>
            <a:off x="8409073" y="4256236"/>
            <a:ext cx="2712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+</a:t>
            </a:r>
            <a:endParaRPr lang="ko-KR" altLang="en-US" dirty="0"/>
          </a:p>
        </p:txBody>
      </p: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28E519A2-62A0-7D84-89FC-88A1024C7545}"/>
              </a:ext>
            </a:extLst>
          </p:cNvPr>
          <p:cNvGrpSpPr/>
          <p:nvPr/>
        </p:nvGrpSpPr>
        <p:grpSpPr>
          <a:xfrm>
            <a:off x="7403587" y="1569473"/>
            <a:ext cx="266420" cy="307777"/>
            <a:chOff x="7394543" y="1579667"/>
            <a:chExt cx="266420" cy="307777"/>
          </a:xfrm>
        </p:grpSpPr>
        <p:sp>
          <p:nvSpPr>
            <p:cNvPr id="113" name="타원 112">
              <a:extLst>
                <a:ext uri="{FF2B5EF4-FFF2-40B4-BE49-F238E27FC236}">
                  <a16:creationId xmlns:a16="http://schemas.microsoft.com/office/drawing/2014/main" id="{7249692A-746C-AA20-E243-4E307E867EFF}"/>
                </a:ext>
              </a:extLst>
            </p:cNvPr>
            <p:cNvSpPr/>
            <p:nvPr/>
          </p:nvSpPr>
          <p:spPr>
            <a:xfrm>
              <a:off x="7424116" y="1598847"/>
              <a:ext cx="234355" cy="2312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ko-KR" altLang="en-US" sz="1400" spc="-15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DBBAF321-A85C-ADEA-0F8B-FD8B0C6E7EA4}"/>
                </a:ext>
              </a:extLst>
            </p:cNvPr>
            <p:cNvSpPr txBox="1"/>
            <p:nvPr/>
          </p:nvSpPr>
          <p:spPr>
            <a:xfrm>
              <a:off x="7394543" y="1579667"/>
              <a:ext cx="266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>
                  <a:solidFill>
                    <a:schemeClr val="bg1"/>
                  </a:solidFill>
                </a:rPr>
                <a:t>1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5D9AB360-3B7E-B533-8454-C5CCE9C03391}"/>
              </a:ext>
            </a:extLst>
          </p:cNvPr>
          <p:cNvGrpSpPr/>
          <p:nvPr/>
        </p:nvGrpSpPr>
        <p:grpSpPr>
          <a:xfrm>
            <a:off x="4347990" y="2780482"/>
            <a:ext cx="266420" cy="307777"/>
            <a:chOff x="7394543" y="1579667"/>
            <a:chExt cx="266420" cy="307777"/>
          </a:xfrm>
        </p:grpSpPr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2D879DAF-1296-1132-3C44-FB9BB74AC51A}"/>
                </a:ext>
              </a:extLst>
            </p:cNvPr>
            <p:cNvSpPr/>
            <p:nvPr/>
          </p:nvSpPr>
          <p:spPr>
            <a:xfrm>
              <a:off x="7424116" y="1598847"/>
              <a:ext cx="234355" cy="2312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ko-KR" altLang="en-US" sz="1400" spc="-15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831E9785-46BA-C60A-2F05-DAC953DF196C}"/>
                </a:ext>
              </a:extLst>
            </p:cNvPr>
            <p:cNvSpPr txBox="1"/>
            <p:nvPr/>
          </p:nvSpPr>
          <p:spPr>
            <a:xfrm>
              <a:off x="7394543" y="1579667"/>
              <a:ext cx="266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>
                  <a:solidFill>
                    <a:schemeClr val="bg1"/>
                  </a:solidFill>
                </a:rPr>
                <a:t>2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0A3DE1EA-F930-3F11-25E3-E12E2F898F27}"/>
              </a:ext>
            </a:extLst>
          </p:cNvPr>
          <p:cNvGrpSpPr/>
          <p:nvPr/>
        </p:nvGrpSpPr>
        <p:grpSpPr>
          <a:xfrm>
            <a:off x="698250" y="3884583"/>
            <a:ext cx="266420" cy="307777"/>
            <a:chOff x="7394543" y="1579667"/>
            <a:chExt cx="266420" cy="307777"/>
          </a:xfrm>
        </p:grpSpPr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84D52EF8-B5C4-ED70-5B87-8654A60B28D3}"/>
                </a:ext>
              </a:extLst>
            </p:cNvPr>
            <p:cNvSpPr/>
            <p:nvPr/>
          </p:nvSpPr>
          <p:spPr>
            <a:xfrm>
              <a:off x="7424116" y="1598847"/>
              <a:ext cx="234355" cy="2312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ko-KR" altLang="en-US" sz="1400" spc="-15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FF391FE6-2CC3-67B3-06A1-78FB039FC024}"/>
                </a:ext>
              </a:extLst>
            </p:cNvPr>
            <p:cNvSpPr txBox="1"/>
            <p:nvPr/>
          </p:nvSpPr>
          <p:spPr>
            <a:xfrm>
              <a:off x="7394543" y="1579667"/>
              <a:ext cx="266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>
                  <a:solidFill>
                    <a:schemeClr val="bg1"/>
                  </a:solidFill>
                </a:rPr>
                <a:t>3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F08270D5-EA65-E916-AED9-6D00CBA04F63}"/>
              </a:ext>
            </a:extLst>
          </p:cNvPr>
          <p:cNvGrpSpPr/>
          <p:nvPr/>
        </p:nvGrpSpPr>
        <p:grpSpPr>
          <a:xfrm>
            <a:off x="794362" y="4230992"/>
            <a:ext cx="266420" cy="307777"/>
            <a:chOff x="7394543" y="1579667"/>
            <a:chExt cx="266420" cy="307777"/>
          </a:xfrm>
        </p:grpSpPr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8851A90C-11F7-AB38-14AA-93FE94F21965}"/>
                </a:ext>
              </a:extLst>
            </p:cNvPr>
            <p:cNvSpPr/>
            <p:nvPr/>
          </p:nvSpPr>
          <p:spPr>
            <a:xfrm>
              <a:off x="7424116" y="1598847"/>
              <a:ext cx="234355" cy="2312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ko-KR" altLang="en-US" sz="1400" spc="-15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52C97C71-B1EB-9E76-8034-E38D6A27DCF6}"/>
                </a:ext>
              </a:extLst>
            </p:cNvPr>
            <p:cNvSpPr txBox="1"/>
            <p:nvPr/>
          </p:nvSpPr>
          <p:spPr>
            <a:xfrm>
              <a:off x="7394543" y="1579667"/>
              <a:ext cx="266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>
                  <a:solidFill>
                    <a:schemeClr val="bg1"/>
                  </a:solidFill>
                </a:rPr>
                <a:t>4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8ABDAEC3-EA12-B94F-7503-3C8E8B65F419}"/>
              </a:ext>
            </a:extLst>
          </p:cNvPr>
          <p:cNvGrpSpPr/>
          <p:nvPr/>
        </p:nvGrpSpPr>
        <p:grpSpPr>
          <a:xfrm>
            <a:off x="4826600" y="4227949"/>
            <a:ext cx="266420" cy="307777"/>
            <a:chOff x="7394543" y="1579667"/>
            <a:chExt cx="266420" cy="307777"/>
          </a:xfrm>
        </p:grpSpPr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A45EB1FE-72E4-4FA8-9886-897ACCF2688B}"/>
                </a:ext>
              </a:extLst>
            </p:cNvPr>
            <p:cNvSpPr/>
            <p:nvPr/>
          </p:nvSpPr>
          <p:spPr>
            <a:xfrm>
              <a:off x="7424116" y="1598847"/>
              <a:ext cx="234355" cy="2312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ko-KR" altLang="en-US" sz="1400" spc="-15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A565F21E-7A5B-30DD-2CEC-7B57378142FD}"/>
                </a:ext>
              </a:extLst>
            </p:cNvPr>
            <p:cNvSpPr txBox="1"/>
            <p:nvPr/>
          </p:nvSpPr>
          <p:spPr>
            <a:xfrm>
              <a:off x="7394543" y="1579667"/>
              <a:ext cx="266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>
                  <a:solidFill>
                    <a:schemeClr val="bg1"/>
                  </a:solidFill>
                </a:rPr>
                <a:t>6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3" name="그룹 132">
            <a:extLst>
              <a:ext uri="{FF2B5EF4-FFF2-40B4-BE49-F238E27FC236}">
                <a16:creationId xmlns:a16="http://schemas.microsoft.com/office/drawing/2014/main" id="{54433501-9E20-FC44-4692-DFA80DBD573A}"/>
              </a:ext>
            </a:extLst>
          </p:cNvPr>
          <p:cNvGrpSpPr/>
          <p:nvPr/>
        </p:nvGrpSpPr>
        <p:grpSpPr>
          <a:xfrm>
            <a:off x="4246467" y="4230991"/>
            <a:ext cx="266420" cy="307777"/>
            <a:chOff x="7394543" y="1579667"/>
            <a:chExt cx="266420" cy="307777"/>
          </a:xfrm>
        </p:grpSpPr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8310A30F-405E-BC40-0B97-DEA742D849A7}"/>
                </a:ext>
              </a:extLst>
            </p:cNvPr>
            <p:cNvSpPr/>
            <p:nvPr/>
          </p:nvSpPr>
          <p:spPr>
            <a:xfrm>
              <a:off x="7424116" y="1598847"/>
              <a:ext cx="234355" cy="2312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ko-KR" altLang="en-US" sz="1400" spc="-15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2DB0D291-DF72-8600-553C-9BF4C09583E3}"/>
                </a:ext>
              </a:extLst>
            </p:cNvPr>
            <p:cNvSpPr txBox="1"/>
            <p:nvPr/>
          </p:nvSpPr>
          <p:spPr>
            <a:xfrm>
              <a:off x="7394543" y="1579667"/>
              <a:ext cx="266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>
                  <a:solidFill>
                    <a:schemeClr val="bg1"/>
                  </a:solidFill>
                </a:rPr>
                <a:t>5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6" name="그룹 135">
            <a:extLst>
              <a:ext uri="{FF2B5EF4-FFF2-40B4-BE49-F238E27FC236}">
                <a16:creationId xmlns:a16="http://schemas.microsoft.com/office/drawing/2014/main" id="{10739E3D-939A-B56B-48B6-69093168D400}"/>
              </a:ext>
            </a:extLst>
          </p:cNvPr>
          <p:cNvGrpSpPr/>
          <p:nvPr/>
        </p:nvGrpSpPr>
        <p:grpSpPr>
          <a:xfrm>
            <a:off x="8211456" y="4253533"/>
            <a:ext cx="266420" cy="307777"/>
            <a:chOff x="7394543" y="1579667"/>
            <a:chExt cx="266420" cy="307777"/>
          </a:xfrm>
        </p:grpSpPr>
        <p:sp>
          <p:nvSpPr>
            <p:cNvPr id="137" name="타원 136">
              <a:extLst>
                <a:ext uri="{FF2B5EF4-FFF2-40B4-BE49-F238E27FC236}">
                  <a16:creationId xmlns:a16="http://schemas.microsoft.com/office/drawing/2014/main" id="{95FF4330-275F-C0EA-BEF1-96729C257B0B}"/>
                </a:ext>
              </a:extLst>
            </p:cNvPr>
            <p:cNvSpPr/>
            <p:nvPr/>
          </p:nvSpPr>
          <p:spPr>
            <a:xfrm>
              <a:off x="7424116" y="1598847"/>
              <a:ext cx="234355" cy="2312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ko-KR" altLang="en-US" sz="1400" spc="-15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7DD74F04-C0A7-7F32-4DFD-22EDA8B40CD4}"/>
                </a:ext>
              </a:extLst>
            </p:cNvPr>
            <p:cNvSpPr txBox="1"/>
            <p:nvPr/>
          </p:nvSpPr>
          <p:spPr>
            <a:xfrm>
              <a:off x="7394543" y="1579667"/>
              <a:ext cx="266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>
                  <a:solidFill>
                    <a:schemeClr val="bg1"/>
                  </a:solidFill>
                </a:rPr>
                <a:t>7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139" name="표 138">
            <a:extLst>
              <a:ext uri="{FF2B5EF4-FFF2-40B4-BE49-F238E27FC236}">
                <a16:creationId xmlns:a16="http://schemas.microsoft.com/office/drawing/2014/main" id="{8A22A366-4425-B948-5428-81B6F37707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5453394"/>
              </p:ext>
            </p:extLst>
          </p:nvPr>
        </p:nvGraphicFramePr>
        <p:xfrm>
          <a:off x="9170659" y="1375320"/>
          <a:ext cx="2774553" cy="53213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3264">
                  <a:extLst>
                    <a:ext uri="{9D8B030D-6E8A-4147-A177-3AD203B41FA5}">
                      <a16:colId xmlns:a16="http://schemas.microsoft.com/office/drawing/2014/main" val="1331650476"/>
                    </a:ext>
                  </a:extLst>
                </a:gridCol>
                <a:gridCol w="2441289">
                  <a:extLst>
                    <a:ext uri="{9D8B030D-6E8A-4147-A177-3AD203B41FA5}">
                      <a16:colId xmlns:a16="http://schemas.microsoft.com/office/drawing/2014/main" val="2833282244"/>
                    </a:ext>
                  </a:extLst>
                </a:gridCol>
              </a:tblGrid>
              <a:tr h="310145">
                <a:tc gridSpan="2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기능명세서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4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949810"/>
                  </a:ext>
                </a:extLst>
              </a:tr>
              <a:tr h="424034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1</a:t>
                      </a:r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- 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클릭 시</a:t>
                      </a: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, 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각 해당 페이지로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8995814"/>
                  </a:ext>
                </a:extLst>
              </a:tr>
              <a:tr h="592838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2</a:t>
                      </a:r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- 7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초 </a:t>
                      </a: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&amp; 2-1 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클릭 시  자동으로 배너 변경</a:t>
                      </a:r>
                      <a:b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</a:b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- 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각 배너 클릭 시</a:t>
                      </a: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, 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해당 페이지로 이동</a:t>
                      </a:r>
                      <a:endParaRPr lang="en-US" altLang="ko-KR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835992"/>
                  </a:ext>
                </a:extLst>
              </a:tr>
              <a:tr h="44772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3</a:t>
                      </a:r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- FA TEAM &gt; Team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 </a:t>
                      </a: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Match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 일정 보여줌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705699"/>
                  </a:ext>
                </a:extLst>
              </a:tr>
              <a:tr h="704813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4</a:t>
                      </a:r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- 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오늘 일자 기준으로 </a:t>
                      </a: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Team Match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의 경기 일정</a:t>
                      </a: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 3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개만 보여줌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967058"/>
                  </a:ext>
                </a:extLst>
              </a:tr>
              <a:tr h="43024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5</a:t>
                      </a:r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- Team Match 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화면으로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70298"/>
                  </a:ext>
                </a:extLst>
              </a:tr>
              <a:tr h="119328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6</a:t>
                      </a:r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- Team Match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의 경기 일정에 대해</a:t>
                      </a: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, 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오늘 일자 기준으로 역순으로 경기 결과에 대해 </a:t>
                      </a: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3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개만 보여줌</a:t>
                      </a:r>
                      <a:b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</a:b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( 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단</a:t>
                      </a: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, 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경기 결과가 업데이트 된 거에 한해서 보여줌</a:t>
                      </a: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)</a:t>
                      </a:r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8077676"/>
                  </a:ext>
                </a:extLst>
              </a:tr>
              <a:tr h="121823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7</a:t>
                      </a:r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- Team Match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 화면으로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0043642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5D826A79-40B5-76AA-1E61-1E89DFC0C7A4}"/>
              </a:ext>
            </a:extLst>
          </p:cNvPr>
          <p:cNvSpPr txBox="1"/>
          <p:nvPr/>
        </p:nvSpPr>
        <p:spPr>
          <a:xfrm>
            <a:off x="2247628" y="5105965"/>
            <a:ext cx="13725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en-US" altLang="ko-KR" sz="1200" dirty="0"/>
              <a:t>TEAM_D VS  TEAM_C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39C410-F232-B668-8D3C-5330E8C7668C}"/>
              </a:ext>
            </a:extLst>
          </p:cNvPr>
          <p:cNvSpPr txBox="1"/>
          <p:nvPr/>
        </p:nvSpPr>
        <p:spPr>
          <a:xfrm>
            <a:off x="2250811" y="5344714"/>
            <a:ext cx="11192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en-US" altLang="ko-KR" sz="1200" dirty="0"/>
              <a:t>TEAM_B VS  </a:t>
            </a:r>
            <a:r>
              <a:rPr lang="ko-KR" altLang="en-US" sz="1200" dirty="0"/>
              <a:t>미정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CBDDFE6-7813-6207-567B-8CADB09CE6E5}"/>
              </a:ext>
            </a:extLst>
          </p:cNvPr>
          <p:cNvSpPr txBox="1"/>
          <p:nvPr/>
        </p:nvSpPr>
        <p:spPr>
          <a:xfrm>
            <a:off x="6515120" y="4834327"/>
            <a:ext cx="1483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en-US" altLang="ko-KR" sz="1200" dirty="0"/>
              <a:t>TEAM_A  3 : 4   TEAM_B</a:t>
            </a:r>
            <a:endParaRPr lang="ko-KR" altLang="en-US" sz="1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96CFCAD-9EB0-4532-D0CD-A23B6ED6B72F}"/>
              </a:ext>
            </a:extLst>
          </p:cNvPr>
          <p:cNvSpPr txBox="1"/>
          <p:nvPr/>
        </p:nvSpPr>
        <p:spPr>
          <a:xfrm>
            <a:off x="6515120" y="5096843"/>
            <a:ext cx="14895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en-US" altLang="ko-KR" sz="1200" dirty="0"/>
              <a:t>TEAM_D  3 : 4   TEAM_C</a:t>
            </a:r>
            <a:endParaRPr lang="ko-KR" altLang="en-US" sz="1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905D16C-E0C6-6D16-67D3-E24345CA28D7}"/>
              </a:ext>
            </a:extLst>
          </p:cNvPr>
          <p:cNvSpPr txBox="1"/>
          <p:nvPr/>
        </p:nvSpPr>
        <p:spPr>
          <a:xfrm>
            <a:off x="6515120" y="5356066"/>
            <a:ext cx="14734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en-US" altLang="ko-KR" sz="1200" dirty="0"/>
              <a:t>TEAM_B  3 : 4   TEAM_E</a:t>
            </a:r>
            <a:endParaRPr lang="ko-KR" alt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ADDAEF4-B851-4172-E7EF-217D87B478D6}"/>
              </a:ext>
            </a:extLst>
          </p:cNvPr>
          <p:cNvSpPr txBox="1"/>
          <p:nvPr/>
        </p:nvSpPr>
        <p:spPr>
          <a:xfrm>
            <a:off x="2296258" y="2076691"/>
            <a:ext cx="9060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ko-KR" altLang="en-US" dirty="0" err="1"/>
              <a:t>풋살장</a:t>
            </a:r>
            <a:r>
              <a:rPr lang="ko-KR" altLang="en-US" dirty="0"/>
              <a:t> 예약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D1943A2-AF23-58F6-C8B2-17B8911E5F62}"/>
              </a:ext>
            </a:extLst>
          </p:cNvPr>
          <p:cNvSpPr txBox="1"/>
          <p:nvPr/>
        </p:nvSpPr>
        <p:spPr>
          <a:xfrm>
            <a:off x="4482889" y="2076690"/>
            <a:ext cx="796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FA TEAM</a:t>
            </a:r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B5E6BE6-4C54-584C-5A8B-9D0EC0744F4B}"/>
              </a:ext>
            </a:extLst>
          </p:cNvPr>
          <p:cNvSpPr txBox="1"/>
          <p:nvPr/>
        </p:nvSpPr>
        <p:spPr>
          <a:xfrm>
            <a:off x="6515120" y="2076691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Chatbot</a:t>
            </a:r>
            <a:endParaRPr lang="ko-KR" altLang="en-US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02926BB-05A1-DD38-B542-68861F72503C}"/>
              </a:ext>
            </a:extLst>
          </p:cNvPr>
          <p:cNvGrpSpPr/>
          <p:nvPr/>
        </p:nvGrpSpPr>
        <p:grpSpPr>
          <a:xfrm>
            <a:off x="7670786" y="3266660"/>
            <a:ext cx="354584" cy="253916"/>
            <a:chOff x="7394543" y="1579667"/>
            <a:chExt cx="354584" cy="253916"/>
          </a:xfrm>
        </p:grpSpPr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E3A57B09-6F44-4134-FF64-E7B60625B41D}"/>
                </a:ext>
              </a:extLst>
            </p:cNvPr>
            <p:cNvSpPr/>
            <p:nvPr/>
          </p:nvSpPr>
          <p:spPr>
            <a:xfrm>
              <a:off x="7424116" y="1598847"/>
              <a:ext cx="234355" cy="2312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ko-KR" altLang="en-US" sz="1400" spc="-15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214CE8B-8940-B479-5A4C-AA0025ABE3CC}"/>
                </a:ext>
              </a:extLst>
            </p:cNvPr>
            <p:cNvSpPr txBox="1"/>
            <p:nvPr/>
          </p:nvSpPr>
          <p:spPr>
            <a:xfrm>
              <a:off x="7394543" y="1579667"/>
              <a:ext cx="35458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sz="1000" dirty="0">
                  <a:solidFill>
                    <a:schemeClr val="bg1"/>
                  </a:solidFill>
                </a:rPr>
                <a:t>2-1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125891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6FF3933C-CF55-AE0A-49CD-95EF9843A405}"/>
              </a:ext>
            </a:extLst>
          </p:cNvPr>
          <p:cNvSpPr/>
          <p:nvPr/>
        </p:nvSpPr>
        <p:spPr>
          <a:xfrm>
            <a:off x="683288" y="2547295"/>
            <a:ext cx="7945021" cy="37029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KoPubWorld돋움체 Light" panose="00000300000000000000" charset="-127"/>
              <a:ea typeface="KoPubWorld돋움체 Light" panose="00000300000000000000" charset="-127"/>
              <a:cs typeface="KoPubWorld돋움체 Light" panose="0000030000000000000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A21B2AC-30E9-7902-CB48-60870211AD35}"/>
              </a:ext>
            </a:extLst>
          </p:cNvPr>
          <p:cNvSpPr/>
          <p:nvPr/>
        </p:nvSpPr>
        <p:spPr>
          <a:xfrm>
            <a:off x="246788" y="1375319"/>
            <a:ext cx="8820048" cy="529875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World돋움체 Light" panose="00000300000000000000" charset="-127"/>
              <a:ea typeface="KoPubWorld돋움체 Light" panose="00000300000000000000" charset="-127"/>
              <a:cs typeface="KoPubWorld돋움체 Light" panose="00000300000000000000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55A051A1-CAC1-F9DA-3E29-266997D10AA2}"/>
              </a:ext>
            </a:extLst>
          </p:cNvPr>
          <p:cNvGraphicFramePr>
            <a:graphicFrameLocks noGrp="1"/>
          </p:cNvGraphicFramePr>
          <p:nvPr/>
        </p:nvGraphicFramePr>
        <p:xfrm>
          <a:off x="270164" y="183921"/>
          <a:ext cx="11668991" cy="10422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00598">
                  <a:extLst>
                    <a:ext uri="{9D8B030D-6E8A-4147-A177-3AD203B41FA5}">
                      <a16:colId xmlns:a16="http://schemas.microsoft.com/office/drawing/2014/main" val="606125545"/>
                    </a:ext>
                  </a:extLst>
                </a:gridCol>
                <a:gridCol w="10168393">
                  <a:extLst>
                    <a:ext uri="{9D8B030D-6E8A-4147-A177-3AD203B41FA5}">
                      <a16:colId xmlns:a16="http://schemas.microsoft.com/office/drawing/2014/main" val="3285815456"/>
                    </a:ext>
                  </a:extLst>
                </a:gridCol>
              </a:tblGrid>
              <a:tr h="34740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400" kern="1200" spc="-150" dirty="0" err="1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화면명</a:t>
                      </a:r>
                      <a:endParaRPr lang="ko-KR" altLang="en-US" sz="14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Chatbot</a:t>
                      </a:r>
                      <a:endParaRPr lang="ko-KR" altLang="en-US" sz="14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3594915"/>
                  </a:ext>
                </a:extLst>
              </a:tr>
              <a:tr h="34740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참고 요구사항 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4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2421481"/>
                  </a:ext>
                </a:extLst>
              </a:tr>
              <a:tr h="34740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비고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작성자 </a:t>
                      </a:r>
                      <a:r>
                        <a:rPr lang="en-US" altLang="ko-KR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: </a:t>
                      </a:r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신대근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5619919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EC8CC74C-0593-602D-2512-0FEAED5F6C61}"/>
              </a:ext>
            </a:extLst>
          </p:cNvPr>
          <p:cNvSpPr/>
          <p:nvPr/>
        </p:nvSpPr>
        <p:spPr>
          <a:xfrm>
            <a:off x="510072" y="1485898"/>
            <a:ext cx="1059873" cy="4572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spc="-150" dirty="0">
                <a:solidFill>
                  <a:schemeClr val="tx1"/>
                </a:solidFill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rPr>
              <a:t>Football Agora</a:t>
            </a:r>
            <a:endParaRPr lang="ko-KR" altLang="en-US" sz="1400" spc="-150" dirty="0">
              <a:solidFill>
                <a:schemeClr val="tx1"/>
              </a:solidFill>
              <a:latin typeface="KoPubWorld돋움체 Light" panose="00000300000000000000" charset="-127"/>
              <a:ea typeface="KoPubWorld돋움체 Light" panose="00000300000000000000" charset="-127"/>
              <a:cs typeface="KoPubWorld돋움체 Light" panose="0000030000000000000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74E9220-9A8E-796A-5283-AB05F6EB48D5}"/>
              </a:ext>
            </a:extLst>
          </p:cNvPr>
          <p:cNvSpPr txBox="1"/>
          <p:nvPr/>
        </p:nvSpPr>
        <p:spPr>
          <a:xfrm>
            <a:off x="12676908" y="790544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글씨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FA2B98D-937D-EB84-9177-90EBEDA5ADA1}"/>
              </a:ext>
            </a:extLst>
          </p:cNvPr>
          <p:cNvSpPr txBox="1"/>
          <p:nvPr/>
        </p:nvSpPr>
        <p:spPr>
          <a:xfrm>
            <a:off x="12728861" y="1176462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ko-KR" altLang="en-US"/>
              <a:t>글씨</a:t>
            </a:r>
            <a:endParaRPr lang="ko-KR" altLang="en-US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C90F48CA-2EB9-9860-5031-D4CF28099D8D}"/>
              </a:ext>
            </a:extLst>
          </p:cNvPr>
          <p:cNvGraphicFramePr>
            <a:graphicFrameLocks noGrp="1"/>
          </p:cNvGraphicFramePr>
          <p:nvPr/>
        </p:nvGraphicFramePr>
        <p:xfrm>
          <a:off x="9170659" y="1355863"/>
          <a:ext cx="2774553" cy="511596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3264">
                  <a:extLst>
                    <a:ext uri="{9D8B030D-6E8A-4147-A177-3AD203B41FA5}">
                      <a16:colId xmlns:a16="http://schemas.microsoft.com/office/drawing/2014/main" val="1331650476"/>
                    </a:ext>
                  </a:extLst>
                </a:gridCol>
                <a:gridCol w="2441289">
                  <a:extLst>
                    <a:ext uri="{9D8B030D-6E8A-4147-A177-3AD203B41FA5}">
                      <a16:colId xmlns:a16="http://schemas.microsoft.com/office/drawing/2014/main" val="2833282244"/>
                    </a:ext>
                  </a:extLst>
                </a:gridCol>
              </a:tblGrid>
              <a:tr h="327850">
                <a:tc gridSpan="2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기능명세서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4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949810"/>
                  </a:ext>
                </a:extLst>
              </a:tr>
              <a:tr h="31045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1</a:t>
                      </a:r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-       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질문 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8995814"/>
                  </a:ext>
                </a:extLst>
              </a:tr>
              <a:tr h="31128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2</a:t>
                      </a:r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defTabSz="914400" rtl="0" eaLnBrk="1" latinLnBrk="1" hangingPunct="1">
                        <a:buFontTx/>
                        <a:buChar char="-"/>
                      </a:pP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답변 창</a:t>
                      </a:r>
                      <a:endParaRPr lang="en-US" altLang="ko-KR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835992"/>
                  </a:ext>
                </a:extLst>
              </a:tr>
              <a:tr h="863636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3</a:t>
                      </a:r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defTabSz="914400" rtl="0" eaLnBrk="1" latinLnBrk="1" hangingPunct="1">
                        <a:buFontTx/>
                        <a:buChar char="-"/>
                      </a:pP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3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번 </a:t>
                      </a:r>
                      <a:r>
                        <a:rPr lang="ko-KR" altLang="en-US" sz="1300" kern="1200" spc="-150" dirty="0" err="1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클릭시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  경기장 정보 창 </a:t>
                      </a:r>
                      <a:b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</a:b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 </a:t>
                      </a:r>
                      <a:r>
                        <a:rPr lang="ko-KR" altLang="en-US" sz="1300" kern="1200" spc="-150" dirty="0" err="1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띄어주기</a:t>
                      </a: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( 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구현가능한지 모르겠음</a:t>
                      </a: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)</a:t>
                      </a:r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705699"/>
                  </a:ext>
                </a:extLst>
              </a:tr>
              <a:tr h="68983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en-US" altLang="ko-KR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967058"/>
                  </a:ext>
                </a:extLst>
              </a:tr>
              <a:tr h="476656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70298"/>
                  </a:ext>
                </a:extLst>
              </a:tr>
              <a:tr h="51426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0043642"/>
                  </a:ext>
                </a:extLst>
              </a:tr>
              <a:tr h="67120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4848302"/>
                  </a:ext>
                </a:extLst>
              </a:tr>
              <a:tr h="950764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9239311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2BE562E7-A226-46C0-7BBD-26EC449B3E72}"/>
              </a:ext>
            </a:extLst>
          </p:cNvPr>
          <p:cNvSpPr txBox="1"/>
          <p:nvPr/>
        </p:nvSpPr>
        <p:spPr>
          <a:xfrm>
            <a:off x="7841819" y="1569025"/>
            <a:ext cx="7360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ko-KR" altLang="en-US" dirty="0"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rPr>
              <a:t>홍길동님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DDE6BF07-CB30-BF13-AE0D-F12F3EA33A3C}"/>
              </a:ext>
            </a:extLst>
          </p:cNvPr>
          <p:cNvGrpSpPr/>
          <p:nvPr/>
        </p:nvGrpSpPr>
        <p:grpSpPr>
          <a:xfrm>
            <a:off x="8517537" y="1519556"/>
            <a:ext cx="326367" cy="326367"/>
            <a:chOff x="12487836" y="2521850"/>
            <a:chExt cx="381000" cy="381000"/>
          </a:xfrm>
        </p:grpSpPr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7D562273-A3BC-1A5D-285E-16E10F9D3E09}"/>
                </a:ext>
              </a:extLst>
            </p:cNvPr>
            <p:cNvSpPr/>
            <p:nvPr/>
          </p:nvSpPr>
          <p:spPr>
            <a:xfrm>
              <a:off x="12487836" y="2521850"/>
              <a:ext cx="381000" cy="381000"/>
            </a:xfrm>
            <a:prstGeom prst="ellipse">
              <a:avLst/>
            </a:prstGeom>
            <a:solidFill>
              <a:srgbClr val="D1D1D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endParaRPr>
            </a:p>
          </p:txBody>
        </p:sp>
        <p:pic>
          <p:nvPicPr>
            <p:cNvPr id="19" name="그림 18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891EA92A-83E9-5860-E73D-B283B04FA9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543698" y="2579140"/>
              <a:ext cx="266420" cy="266420"/>
            </a:xfrm>
            <a:prstGeom prst="rect">
              <a:avLst/>
            </a:prstGeom>
          </p:spPr>
        </p:pic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4EA8786-262A-60E2-DBC7-9F6B08B312EA}"/>
              </a:ext>
            </a:extLst>
          </p:cNvPr>
          <p:cNvSpPr txBox="1"/>
          <p:nvPr/>
        </p:nvSpPr>
        <p:spPr>
          <a:xfrm>
            <a:off x="12652784" y="2491131"/>
            <a:ext cx="7681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ko-KR" altLang="en-US" dirty="0"/>
              <a:t>지역 필터</a:t>
            </a:r>
            <a:endParaRPr lang="en-US" altLang="ko-KR" dirty="0"/>
          </a:p>
          <a:p>
            <a:r>
              <a:rPr lang="ko-KR" altLang="en-US" dirty="0"/>
              <a:t>시 </a:t>
            </a:r>
            <a:r>
              <a:rPr lang="en-US" altLang="ko-KR" dirty="0"/>
              <a:t>&gt; </a:t>
            </a:r>
            <a:r>
              <a:rPr lang="ko-KR" altLang="en-US" dirty="0"/>
              <a:t>구</a:t>
            </a:r>
            <a:endParaRPr lang="en-US" altLang="ko-KR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045F1EA-B459-E893-7223-A59724C42397}"/>
              </a:ext>
            </a:extLst>
          </p:cNvPr>
          <p:cNvSpPr txBox="1"/>
          <p:nvPr/>
        </p:nvSpPr>
        <p:spPr>
          <a:xfrm>
            <a:off x="12881261" y="1328862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ko-KR" altLang="en-US"/>
              <a:t>글씨</a:t>
            </a:r>
            <a:endParaRPr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D7ABA63-4446-72D9-05A9-1D1752D2DC6F}"/>
              </a:ext>
            </a:extLst>
          </p:cNvPr>
          <p:cNvSpPr txBox="1"/>
          <p:nvPr/>
        </p:nvSpPr>
        <p:spPr>
          <a:xfrm>
            <a:off x="4294962" y="6298177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en-US" altLang="ko-KR" dirty="0"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rPr>
              <a:t>1 2 3 4 5</a:t>
            </a:r>
            <a:endParaRPr lang="ko-KR" altLang="en-US" dirty="0">
              <a:latin typeface="KoPubWorld돋움체 Light" panose="00000300000000000000" charset="-127"/>
              <a:ea typeface="KoPubWorld돋움체 Light" panose="00000300000000000000" charset="-127"/>
              <a:cs typeface="KoPubWorld돋움체 Light" panose="00000300000000000000" charset="-127"/>
            </a:endParaRPr>
          </a:p>
        </p:txBody>
      </p:sp>
      <p:pic>
        <p:nvPicPr>
          <p:cNvPr id="1026" name="Picture 2" descr="축구공 png 무료다운로드 free soccer png - Urbanbrush">
            <a:extLst>
              <a:ext uri="{FF2B5EF4-FFF2-40B4-BE49-F238E27FC236}">
                <a16:creationId xmlns:a16="http://schemas.microsoft.com/office/drawing/2014/main" id="{E8855236-6CFE-6708-29A3-917636C17C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940" y="3391889"/>
            <a:ext cx="307777" cy="307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5916BC75-E8AA-8E79-DA56-07AE881D315A}"/>
              </a:ext>
            </a:extLst>
          </p:cNvPr>
          <p:cNvSpPr/>
          <p:nvPr/>
        </p:nvSpPr>
        <p:spPr>
          <a:xfrm>
            <a:off x="1555245" y="5336817"/>
            <a:ext cx="4555320" cy="30777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100" dirty="0" err="1">
                <a:solidFill>
                  <a:schemeClr val="accent4"/>
                </a:solidFill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rPr>
              <a:t>풋살장</a:t>
            </a:r>
            <a:r>
              <a:rPr kumimoji="1" lang="ko-KR" altLang="en-US" sz="1100" dirty="0">
                <a:solidFill>
                  <a:schemeClr val="accent4"/>
                </a:solidFill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rPr>
              <a:t> 예약하러 가기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B37F5DE7-4B35-A049-CD1E-1027490BEF2A}"/>
              </a:ext>
            </a:extLst>
          </p:cNvPr>
          <p:cNvGrpSpPr/>
          <p:nvPr/>
        </p:nvGrpSpPr>
        <p:grpSpPr>
          <a:xfrm>
            <a:off x="1411953" y="3137140"/>
            <a:ext cx="266420" cy="307777"/>
            <a:chOff x="7394543" y="1579667"/>
            <a:chExt cx="266420" cy="307777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5CC2DAAE-D01F-6F70-93B5-A09071716C1D}"/>
                </a:ext>
              </a:extLst>
            </p:cNvPr>
            <p:cNvSpPr/>
            <p:nvPr/>
          </p:nvSpPr>
          <p:spPr>
            <a:xfrm>
              <a:off x="7424116" y="1598847"/>
              <a:ext cx="234355" cy="2312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ko-KR" altLang="en-US" sz="1400" spc="-150" dirty="0">
                <a:solidFill>
                  <a:schemeClr val="bg1"/>
                </a:solidFill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DC4245D-F338-01B4-E8CC-23A3FA8CCF16}"/>
                </a:ext>
              </a:extLst>
            </p:cNvPr>
            <p:cNvSpPr txBox="1"/>
            <p:nvPr/>
          </p:nvSpPr>
          <p:spPr>
            <a:xfrm>
              <a:off x="7394543" y="1579667"/>
              <a:ext cx="266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>
                  <a:solidFill>
                    <a:schemeClr val="bg1"/>
                  </a:solidFill>
                  <a:latin typeface="KoPubWorld돋움체 Light" panose="00000300000000000000" charset="-127"/>
                  <a:ea typeface="KoPubWorld돋움체 Light" panose="00000300000000000000" charset="-127"/>
                  <a:cs typeface="KoPubWorld돋움체 Light" panose="00000300000000000000" charset="-127"/>
                </a:rPr>
                <a:t>2</a:t>
              </a:r>
              <a:endParaRPr lang="ko-KR" altLang="en-US" dirty="0">
                <a:solidFill>
                  <a:schemeClr val="bg1"/>
                </a:solidFill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endParaRPr>
            </a:p>
          </p:txBody>
        </p:sp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63939FC9-7C53-2D97-18C9-62866BF85060}"/>
              </a:ext>
            </a:extLst>
          </p:cNvPr>
          <p:cNvGrpSpPr/>
          <p:nvPr/>
        </p:nvGrpSpPr>
        <p:grpSpPr>
          <a:xfrm>
            <a:off x="1807580" y="4797989"/>
            <a:ext cx="266420" cy="307777"/>
            <a:chOff x="7394543" y="1579667"/>
            <a:chExt cx="266420" cy="307777"/>
          </a:xfrm>
        </p:grpSpPr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CF3007F8-E3BB-7471-7568-543704C96293}"/>
                </a:ext>
              </a:extLst>
            </p:cNvPr>
            <p:cNvSpPr/>
            <p:nvPr/>
          </p:nvSpPr>
          <p:spPr>
            <a:xfrm>
              <a:off x="7424116" y="1598847"/>
              <a:ext cx="234355" cy="2312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ko-KR" altLang="en-US" sz="1400" spc="-150" dirty="0">
                <a:solidFill>
                  <a:schemeClr val="bg1"/>
                </a:solidFill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1E4477D5-1B00-088A-C95C-DC41854B50DD}"/>
                </a:ext>
              </a:extLst>
            </p:cNvPr>
            <p:cNvSpPr txBox="1"/>
            <p:nvPr/>
          </p:nvSpPr>
          <p:spPr>
            <a:xfrm>
              <a:off x="7394543" y="1579667"/>
              <a:ext cx="266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>
                  <a:solidFill>
                    <a:schemeClr val="bg1"/>
                  </a:solidFill>
                  <a:latin typeface="KoPubWorld돋움체 Light" panose="00000300000000000000" charset="-127"/>
                  <a:ea typeface="KoPubWorld돋움체 Light" panose="00000300000000000000" charset="-127"/>
                  <a:cs typeface="KoPubWorld돋움체 Light" panose="00000300000000000000" charset="-127"/>
                </a:rPr>
                <a:t>3</a:t>
              </a:r>
              <a:endParaRPr lang="ko-KR" altLang="en-US" dirty="0">
                <a:solidFill>
                  <a:schemeClr val="bg1"/>
                </a:solidFill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E27C618B-378A-F7B4-0B9C-94F2FDBEF349}"/>
              </a:ext>
            </a:extLst>
          </p:cNvPr>
          <p:cNvGrpSpPr/>
          <p:nvPr/>
        </p:nvGrpSpPr>
        <p:grpSpPr>
          <a:xfrm>
            <a:off x="2296258" y="2066672"/>
            <a:ext cx="5590188" cy="523220"/>
            <a:chOff x="2296258" y="2066672"/>
            <a:chExt cx="5590188" cy="523220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4A89DE5-07CA-F742-1E8C-289E255A218E}"/>
                </a:ext>
              </a:extLst>
            </p:cNvPr>
            <p:cNvSpPr txBox="1"/>
            <p:nvPr/>
          </p:nvSpPr>
          <p:spPr>
            <a:xfrm>
              <a:off x="2296258" y="2076691"/>
              <a:ext cx="9060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r>
                <a:rPr lang="ko-KR" altLang="en-US" dirty="0" err="1"/>
                <a:t>풋살장</a:t>
              </a:r>
              <a:r>
                <a:rPr lang="ko-KR" altLang="en-US" dirty="0"/>
                <a:t> 예약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08FFB4F-DFE9-39B0-044B-BEE7EFF2D25E}"/>
                </a:ext>
              </a:extLst>
            </p:cNvPr>
            <p:cNvSpPr txBox="1"/>
            <p:nvPr/>
          </p:nvSpPr>
          <p:spPr>
            <a:xfrm>
              <a:off x="4482889" y="2076690"/>
              <a:ext cx="7962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r>
                <a:rPr lang="en-US" altLang="ko-KR" dirty="0"/>
                <a:t>FA TEAM</a:t>
              </a:r>
              <a:endParaRPr lang="ko-KR" alt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DD92E07-F7CF-E683-5576-57C48E735552}"/>
                </a:ext>
              </a:extLst>
            </p:cNvPr>
            <p:cNvSpPr txBox="1"/>
            <p:nvPr/>
          </p:nvSpPr>
          <p:spPr>
            <a:xfrm>
              <a:off x="6559747" y="2066672"/>
              <a:ext cx="132669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solidFill>
                    <a:srgbClr val="FF0000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r>
                <a:rPr lang="en-US" altLang="ko-KR" dirty="0"/>
                <a:t>FA </a:t>
              </a:r>
              <a:r>
                <a:rPr lang="ko-KR" altLang="en-US" dirty="0"/>
                <a:t>가이드</a:t>
              </a:r>
              <a:r>
                <a:rPr lang="en-US" altLang="ko-KR" dirty="0"/>
                <a:t>, </a:t>
              </a:r>
              <a:r>
                <a:rPr lang="ko-KR" altLang="en-US" dirty="0" err="1"/>
                <a:t>풋풋</a:t>
              </a:r>
              <a:r>
                <a:rPr lang="en-US" altLang="ko-KR" dirty="0"/>
                <a:t> !</a:t>
              </a:r>
              <a:endParaRPr lang="ko-KR" altLang="en-US" dirty="0"/>
            </a:p>
            <a:p>
              <a:endParaRPr lang="ko-KR" altLang="en-US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56F3022B-A0CC-4547-E1F3-9DF77FFF8AEA}"/>
              </a:ext>
            </a:extLst>
          </p:cNvPr>
          <p:cNvSpPr txBox="1"/>
          <p:nvPr/>
        </p:nvSpPr>
        <p:spPr>
          <a:xfrm>
            <a:off x="1593375" y="2726274"/>
            <a:ext cx="39190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추천질문 이외에도 자유롭게 </a:t>
            </a:r>
            <a:r>
              <a:rPr lang="ko-KR" altLang="en-US" sz="16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풋살</a:t>
            </a:r>
            <a:r>
              <a:rPr lang="ko-KR" alt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규칙 등 </a:t>
            </a:r>
            <a:endParaRPr lang="en-US" altLang="ko-KR" sz="1600" dirty="0">
              <a:solidFill>
                <a:schemeClr val="accent1">
                  <a:lumMod val="40000"/>
                  <a:lumOff val="60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algn="ctr"/>
            <a:r>
              <a:rPr lang="ko-KR" alt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질문할 수 있음</a:t>
            </a:r>
          </a:p>
        </p:txBody>
      </p:sp>
      <p:sp>
        <p:nvSpPr>
          <p:cNvPr id="4" name="말풍선: 모서리가 둥근 사각형 3">
            <a:extLst>
              <a:ext uri="{FF2B5EF4-FFF2-40B4-BE49-F238E27FC236}">
                <a16:creationId xmlns:a16="http://schemas.microsoft.com/office/drawing/2014/main" id="{39622A6F-8D1E-29A8-A918-FC73BB1CDDFB}"/>
              </a:ext>
            </a:extLst>
          </p:cNvPr>
          <p:cNvSpPr/>
          <p:nvPr/>
        </p:nvSpPr>
        <p:spPr>
          <a:xfrm>
            <a:off x="5722404" y="2856548"/>
            <a:ext cx="2620113" cy="379248"/>
          </a:xfrm>
          <a:prstGeom prst="wedgeRoundRectCallout">
            <a:avLst>
              <a:gd name="adj1" fmla="val 54224"/>
              <a:gd name="adj2" fmla="val 39380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rPr>
              <a:t> 서울 강남구 </a:t>
            </a:r>
            <a:r>
              <a:rPr lang="ko-KR" altLang="en-US" sz="1600" dirty="0" err="1">
                <a:solidFill>
                  <a:schemeClr val="tx1"/>
                </a:solidFill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rPr>
              <a:t>풋살장</a:t>
            </a:r>
            <a:r>
              <a:rPr lang="ko-KR" altLang="en-US" sz="1600" dirty="0">
                <a:solidFill>
                  <a:schemeClr val="tx1"/>
                </a:solidFill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rPr>
              <a:t> 알려줘</a:t>
            </a:r>
            <a:r>
              <a:rPr lang="en-US" altLang="ko-KR" sz="1600" dirty="0">
                <a:solidFill>
                  <a:schemeClr val="tx1"/>
                </a:solidFill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rPr>
              <a:t>!</a:t>
            </a:r>
            <a:endParaRPr lang="ko-KR" altLang="en-US" sz="1600" dirty="0">
              <a:solidFill>
                <a:schemeClr val="tx1"/>
              </a:solidFill>
              <a:latin typeface="KoPubWorld돋움체 Light" panose="00000300000000000000" charset="-127"/>
              <a:ea typeface="KoPubWorld돋움체 Light" panose="00000300000000000000" charset="-127"/>
              <a:cs typeface="KoPubWorld돋움체 Light" panose="00000300000000000000" charset="-127"/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3E1AFA55-0D50-B5EA-F883-74C4C9C138E5}"/>
              </a:ext>
            </a:extLst>
          </p:cNvPr>
          <p:cNvSpPr/>
          <p:nvPr/>
        </p:nvSpPr>
        <p:spPr>
          <a:xfrm>
            <a:off x="1482588" y="3377705"/>
            <a:ext cx="4650539" cy="1878527"/>
          </a:xfrm>
          <a:prstGeom prst="roundRect">
            <a:avLst>
              <a:gd name="adj" fmla="val 4915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rPr>
              <a:t>서울 강남구 </a:t>
            </a:r>
            <a:r>
              <a:rPr lang="ko-KR" altLang="en-US" sz="1400" dirty="0" err="1">
                <a:solidFill>
                  <a:schemeClr val="tx1"/>
                </a:solidFill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rPr>
              <a:t>풋살</a:t>
            </a:r>
            <a:r>
              <a:rPr lang="ko-KR" altLang="en-US" sz="1400" dirty="0">
                <a:solidFill>
                  <a:schemeClr val="tx1"/>
                </a:solidFill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rPr>
              <a:t> 구장은 다음과 같아요 </a:t>
            </a:r>
            <a:r>
              <a:rPr lang="ko-KR" altLang="en-US" sz="1400" dirty="0" err="1">
                <a:solidFill>
                  <a:schemeClr val="tx1"/>
                </a:solidFill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rPr>
              <a:t>풋풋</a:t>
            </a:r>
            <a:r>
              <a:rPr lang="en-US" altLang="ko-KR" sz="1400" dirty="0">
                <a:solidFill>
                  <a:schemeClr val="tx1"/>
                </a:solidFill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rPr>
              <a:t>~:</a:t>
            </a:r>
          </a:p>
          <a:p>
            <a:endParaRPr lang="en-US" altLang="ko-KR" sz="1400" dirty="0">
              <a:solidFill>
                <a:schemeClr val="tx1"/>
              </a:solidFill>
              <a:latin typeface="KoPubWorld돋움체 Light" panose="00000300000000000000" charset="-127"/>
              <a:ea typeface="KoPubWorld돋움체 Light" panose="00000300000000000000" charset="-127"/>
              <a:cs typeface="KoPubWorld돋움체 Light" panose="00000300000000000000" charset="-127"/>
            </a:endParaRPr>
          </a:p>
          <a:p>
            <a:pPr marL="228600" indent="-228600">
              <a:buAutoNum type="arabicPeriod"/>
            </a:pPr>
            <a:r>
              <a:rPr lang="ko-KR" altLang="en-US" sz="1400" dirty="0" err="1">
                <a:solidFill>
                  <a:schemeClr val="tx1"/>
                </a:solidFill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rPr>
              <a:t>엔코아</a:t>
            </a:r>
            <a:r>
              <a:rPr lang="ko-KR" altLang="en-US" sz="1400" dirty="0">
                <a:solidFill>
                  <a:schemeClr val="tx1"/>
                </a:solidFill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rPr>
              <a:t> 풋볼구장 </a:t>
            </a:r>
            <a:r>
              <a:rPr lang="en-US" altLang="ko-KR" sz="1400" dirty="0">
                <a:solidFill>
                  <a:schemeClr val="tx1"/>
                </a:solidFill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rPr>
              <a:t>,</a:t>
            </a:r>
            <a:r>
              <a:rPr lang="ko-KR" altLang="en-US" sz="1400" dirty="0">
                <a:solidFill>
                  <a:schemeClr val="tx1"/>
                </a:solidFill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rPr>
              <a:t>02-0000-1111</a:t>
            </a:r>
          </a:p>
          <a:p>
            <a:pPr marL="228600" indent="-228600">
              <a:buAutoNum type="arabicPeriod"/>
            </a:pPr>
            <a:r>
              <a:rPr lang="ko-KR" altLang="en-US" sz="1400" dirty="0">
                <a:solidFill>
                  <a:schemeClr val="tx1"/>
                </a:solidFill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rPr>
              <a:t>플레이데이터 </a:t>
            </a:r>
            <a:r>
              <a:rPr lang="ko-KR" altLang="en-US" sz="1400" dirty="0" err="1">
                <a:solidFill>
                  <a:schemeClr val="tx1"/>
                </a:solidFill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rPr>
              <a:t>풋살장</a:t>
            </a:r>
            <a:r>
              <a:rPr lang="en-US" altLang="ko-KR" sz="1400" dirty="0">
                <a:solidFill>
                  <a:schemeClr val="tx1"/>
                </a:solidFill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rPr>
              <a:t>,</a:t>
            </a:r>
            <a:r>
              <a:rPr lang="ko-KR" altLang="en-US" sz="1400" dirty="0">
                <a:solidFill>
                  <a:schemeClr val="tx1"/>
                </a:solidFill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rPr>
              <a:t>02</a:t>
            </a:r>
            <a:r>
              <a:rPr lang="ko-KR" altLang="en-US" sz="1400" dirty="0">
                <a:solidFill>
                  <a:schemeClr val="tx1"/>
                </a:solidFill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rPr>
              <a:t>–</a:t>
            </a:r>
            <a:r>
              <a:rPr lang="ko-KR" altLang="en-US" sz="1400" dirty="0">
                <a:solidFill>
                  <a:schemeClr val="tx1"/>
                </a:solidFill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rPr>
              <a:t>3333-</a:t>
            </a:r>
            <a:r>
              <a:rPr lang="ko-KR" altLang="en-US" sz="1400" dirty="0">
                <a:solidFill>
                  <a:schemeClr val="tx1"/>
                </a:solidFill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rPr>
              <a:t>1111</a:t>
            </a:r>
          </a:p>
          <a:p>
            <a:pPr marL="228600" indent="-228600">
              <a:buAutoNum type="arabicPeriod"/>
            </a:pPr>
            <a:r>
              <a:rPr lang="ko-KR" altLang="en-US" sz="1400" dirty="0">
                <a:solidFill>
                  <a:schemeClr val="tx1"/>
                </a:solidFill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rPr>
              <a:t>강남 </a:t>
            </a:r>
            <a:r>
              <a:rPr lang="ko-KR" altLang="en-US" sz="1400" dirty="0" err="1">
                <a:solidFill>
                  <a:schemeClr val="tx1"/>
                </a:solidFill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rPr>
              <a:t>풋살장</a:t>
            </a:r>
            <a:r>
              <a:rPr lang="en-US" altLang="ko-KR" sz="1400" dirty="0">
                <a:solidFill>
                  <a:schemeClr val="tx1"/>
                </a:solidFill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rPr>
              <a:t>,</a:t>
            </a:r>
            <a:r>
              <a:rPr lang="ko-KR" altLang="en-US" sz="1400" dirty="0">
                <a:solidFill>
                  <a:schemeClr val="tx1"/>
                </a:solidFill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rPr>
              <a:t>02</a:t>
            </a:r>
            <a:r>
              <a:rPr lang="ko-KR" altLang="en-US" sz="1400" dirty="0">
                <a:solidFill>
                  <a:schemeClr val="tx1"/>
                </a:solidFill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rPr>
              <a:t>-3331-2222</a:t>
            </a:r>
          </a:p>
          <a:p>
            <a:pPr marL="228600" indent="-228600">
              <a:buAutoNum type="arabicPeriod"/>
            </a:pPr>
            <a:endParaRPr lang="en-US" altLang="ko-KR" sz="1400" dirty="0">
              <a:solidFill>
                <a:schemeClr val="tx1"/>
              </a:solidFill>
              <a:latin typeface="KoPubWorld돋움체 Light" panose="00000300000000000000" charset="-127"/>
              <a:ea typeface="KoPubWorld돋움체 Light" panose="00000300000000000000" charset="-127"/>
              <a:cs typeface="KoPubWorld돋움체 Light" panose="00000300000000000000" charset="-127"/>
            </a:endParaRPr>
          </a:p>
          <a:p>
            <a:r>
              <a:rPr lang="ko-KR" altLang="en-US" sz="1400" dirty="0">
                <a:solidFill>
                  <a:schemeClr val="tx1"/>
                </a:solidFill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rPr>
              <a:t>더 자세한 예약과 일정 확인은 아래의 링크를 통해 도와드려요</a:t>
            </a:r>
            <a:r>
              <a:rPr lang="en-US" altLang="ko-KR" sz="1400" dirty="0">
                <a:solidFill>
                  <a:schemeClr val="tx1"/>
                </a:solidFill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rPr>
              <a:t>! </a:t>
            </a:r>
          </a:p>
          <a:p>
            <a:r>
              <a:rPr lang="ko-KR" altLang="en-US" sz="1400" dirty="0">
                <a:solidFill>
                  <a:schemeClr val="tx1"/>
                </a:solidFill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rPr>
              <a:t>언제든지 물어보세요 </a:t>
            </a:r>
            <a:r>
              <a:rPr lang="ko-KR" altLang="en-US" sz="1400" dirty="0" err="1">
                <a:solidFill>
                  <a:schemeClr val="tx1"/>
                </a:solidFill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rPr>
              <a:t>풋풋</a:t>
            </a:r>
            <a:r>
              <a:rPr lang="en-US" altLang="ko-KR" sz="1400" dirty="0">
                <a:solidFill>
                  <a:schemeClr val="tx1"/>
                </a:solidFill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rPr>
              <a:t>~!</a:t>
            </a: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061CC101-E458-E016-1336-32ED0DA5EB51}"/>
              </a:ext>
            </a:extLst>
          </p:cNvPr>
          <p:cNvGrpSpPr/>
          <p:nvPr/>
        </p:nvGrpSpPr>
        <p:grpSpPr>
          <a:xfrm>
            <a:off x="1259531" y="5782678"/>
            <a:ext cx="7139625" cy="379248"/>
            <a:chOff x="1311198" y="6071093"/>
            <a:chExt cx="7139625" cy="379248"/>
          </a:xfrm>
        </p:grpSpPr>
        <p:sp>
          <p:nvSpPr>
            <p:cNvPr id="28" name="사각형: 둥근 모서리 86">
              <a:extLst>
                <a:ext uri="{FF2B5EF4-FFF2-40B4-BE49-F238E27FC236}">
                  <a16:creationId xmlns:a16="http://schemas.microsoft.com/office/drawing/2014/main" id="{DC503848-1DC7-2893-5432-10E73CB2FEC8}"/>
                </a:ext>
              </a:extLst>
            </p:cNvPr>
            <p:cNvSpPr/>
            <p:nvPr/>
          </p:nvSpPr>
          <p:spPr>
            <a:xfrm>
              <a:off x="1311198" y="6071093"/>
              <a:ext cx="7139625" cy="379248"/>
            </a:xfrm>
            <a:prstGeom prst="roundRect">
              <a:avLst/>
            </a:prstGeom>
            <a:solidFill>
              <a:srgbClr val="D1D1D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Light" panose="00000300000000000000" charset="-127"/>
                  <a:ea typeface="KoPubWorld돋움체 Light" panose="00000300000000000000" charset="-127"/>
                  <a:cs typeface="KoPubWorld돋움체 Light" panose="00000300000000000000" charset="-127"/>
                </a:rPr>
                <a:t>풋풋이에게</a:t>
              </a:r>
              <a:r>
                <a:rPr lang="ko-KR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Light" panose="00000300000000000000" charset="-127"/>
                  <a:ea typeface="KoPubWorld돋움체 Light" panose="00000300000000000000" charset="-127"/>
                  <a:cs typeface="KoPubWorld돋움체 Light" panose="00000300000000000000" charset="-127"/>
                </a:rPr>
                <a:t> 무엇이든 물어보세요</a:t>
              </a:r>
              <a:r>
                <a:rPr lang="en-US" altLang="ko-KR" sz="1400" dirty="0">
                  <a:solidFill>
                    <a:schemeClr val="tx1"/>
                  </a:solidFill>
                  <a:latin typeface="KoPubWorld돋움체 Light" panose="00000300000000000000" charset="-127"/>
                  <a:ea typeface="KoPubWorld돋움체 Light" panose="00000300000000000000" charset="-127"/>
                  <a:cs typeface="KoPubWorld돋움체 Light" panose="00000300000000000000" charset="-127"/>
                </a:rPr>
                <a:t>!</a:t>
              </a:r>
              <a:endParaRPr lang="ko-KR" altLang="en-US" sz="1400" dirty="0">
                <a:solidFill>
                  <a:schemeClr val="tx1"/>
                </a:solidFill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endParaRPr>
            </a:p>
          </p:txBody>
        </p: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48E906FE-68EC-4992-FCF3-AEC834957A87}"/>
                </a:ext>
              </a:extLst>
            </p:cNvPr>
            <p:cNvGrpSpPr/>
            <p:nvPr/>
          </p:nvGrpSpPr>
          <p:grpSpPr>
            <a:xfrm>
              <a:off x="8083765" y="6147684"/>
              <a:ext cx="264926" cy="251333"/>
              <a:chOff x="7646256" y="6124581"/>
              <a:chExt cx="264926" cy="251333"/>
            </a:xfrm>
          </p:grpSpPr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id="{92521D03-D282-335D-ACD3-8616E575308C}"/>
                  </a:ext>
                </a:extLst>
              </p:cNvPr>
              <p:cNvSpPr/>
              <p:nvPr/>
            </p:nvSpPr>
            <p:spPr>
              <a:xfrm>
                <a:off x="7646256" y="6124581"/>
                <a:ext cx="264926" cy="251333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solidFill>
                    <a:sysClr val="windowText" lastClr="000000"/>
                  </a:solidFill>
                  <a:latin typeface="KoPubWorld돋움체 Light" panose="00000300000000000000" charset="-127"/>
                  <a:ea typeface="KoPubWorld돋움체 Light" panose="00000300000000000000" charset="-127"/>
                  <a:cs typeface="KoPubWorld돋움체 Light" panose="00000300000000000000" charset="-127"/>
                </a:endParaRPr>
              </a:p>
            </p:txBody>
          </p:sp>
          <p:sp>
            <p:nvSpPr>
              <p:cNvPr id="31" name="위쪽 화살표[U] 21">
                <a:extLst>
                  <a:ext uri="{FF2B5EF4-FFF2-40B4-BE49-F238E27FC236}">
                    <a16:creationId xmlns:a16="http://schemas.microsoft.com/office/drawing/2014/main" id="{3BE29704-0430-1BC7-C40E-F4B2106FA5BC}"/>
                  </a:ext>
                </a:extLst>
              </p:cNvPr>
              <p:cNvSpPr/>
              <p:nvPr/>
            </p:nvSpPr>
            <p:spPr>
              <a:xfrm>
                <a:off x="7685881" y="6169809"/>
                <a:ext cx="185676" cy="149630"/>
              </a:xfrm>
              <a:prstGeom prst="upArrow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KoPubWorld돋움체 Light" panose="00000300000000000000" charset="-127"/>
                  <a:ea typeface="KoPubWorld돋움체 Light" panose="00000300000000000000" charset="-127"/>
                  <a:cs typeface="KoPubWorld돋움체 Light" panose="00000300000000000000" charset="-127"/>
                </a:endParaRPr>
              </a:p>
            </p:txBody>
          </p:sp>
        </p:grp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7219D9BC-58FA-3CA3-E3F7-25F8D4E2CECC}"/>
              </a:ext>
            </a:extLst>
          </p:cNvPr>
          <p:cNvGrpSpPr/>
          <p:nvPr/>
        </p:nvGrpSpPr>
        <p:grpSpPr>
          <a:xfrm>
            <a:off x="1420149" y="5328792"/>
            <a:ext cx="266420" cy="307777"/>
            <a:chOff x="7392051" y="1578035"/>
            <a:chExt cx="266420" cy="307777"/>
          </a:xfrm>
        </p:grpSpPr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B710B54C-1338-C88B-A137-10E0E77EC225}"/>
                </a:ext>
              </a:extLst>
            </p:cNvPr>
            <p:cNvSpPr/>
            <p:nvPr/>
          </p:nvSpPr>
          <p:spPr>
            <a:xfrm>
              <a:off x="7424116" y="1598847"/>
              <a:ext cx="234355" cy="2312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ko-KR" altLang="en-US" sz="1400" spc="-150" dirty="0">
                <a:solidFill>
                  <a:schemeClr val="bg1"/>
                </a:solidFill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AC488D1-73FE-91F1-FA99-8308AAE63B2A}"/>
                </a:ext>
              </a:extLst>
            </p:cNvPr>
            <p:cNvSpPr txBox="1"/>
            <p:nvPr/>
          </p:nvSpPr>
          <p:spPr>
            <a:xfrm>
              <a:off x="7392051" y="1578035"/>
              <a:ext cx="266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>
                  <a:solidFill>
                    <a:schemeClr val="bg1"/>
                  </a:solidFill>
                  <a:latin typeface="KoPubWorld돋움체 Light" panose="00000300000000000000" charset="-127"/>
                  <a:ea typeface="KoPubWorld돋움체 Light" panose="00000300000000000000" charset="-127"/>
                  <a:cs typeface="KoPubWorld돋움체 Light" panose="00000300000000000000" charset="-127"/>
                </a:rPr>
                <a:t>3</a:t>
              </a:r>
              <a:endParaRPr lang="ko-KR" altLang="en-US" dirty="0">
                <a:solidFill>
                  <a:schemeClr val="bg1"/>
                </a:solidFill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endParaRPr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045E852E-D382-1C9F-FFA1-D8DB9DDE62AA}"/>
              </a:ext>
            </a:extLst>
          </p:cNvPr>
          <p:cNvGrpSpPr/>
          <p:nvPr/>
        </p:nvGrpSpPr>
        <p:grpSpPr>
          <a:xfrm>
            <a:off x="5485371" y="2768226"/>
            <a:ext cx="266420" cy="307777"/>
            <a:chOff x="7394543" y="1579667"/>
            <a:chExt cx="266420" cy="307777"/>
          </a:xfrm>
        </p:grpSpPr>
        <p:sp>
          <p:nvSpPr>
            <p:cNvPr id="92" name="타원 91">
              <a:extLst>
                <a:ext uri="{FF2B5EF4-FFF2-40B4-BE49-F238E27FC236}">
                  <a16:creationId xmlns:a16="http://schemas.microsoft.com/office/drawing/2014/main" id="{2B8077B1-FC4B-C875-AC21-A93AFF86F4A7}"/>
                </a:ext>
              </a:extLst>
            </p:cNvPr>
            <p:cNvSpPr/>
            <p:nvPr/>
          </p:nvSpPr>
          <p:spPr>
            <a:xfrm>
              <a:off x="7424116" y="1598847"/>
              <a:ext cx="234355" cy="2312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ko-KR" altLang="en-US" sz="1400" spc="-150" dirty="0">
                <a:solidFill>
                  <a:schemeClr val="bg1"/>
                </a:solidFill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B749282D-50BA-897D-5CC3-1093D47C86FE}"/>
                </a:ext>
              </a:extLst>
            </p:cNvPr>
            <p:cNvSpPr txBox="1"/>
            <p:nvPr/>
          </p:nvSpPr>
          <p:spPr>
            <a:xfrm>
              <a:off x="7394543" y="1579667"/>
              <a:ext cx="266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>
                  <a:solidFill>
                    <a:schemeClr val="bg1"/>
                  </a:solidFill>
                  <a:latin typeface="KoPubWorld돋움체 Light" panose="00000300000000000000" charset="-127"/>
                  <a:ea typeface="KoPubWorld돋움체 Light" panose="00000300000000000000" charset="-127"/>
                  <a:cs typeface="KoPubWorld돋움체 Light" panose="00000300000000000000" charset="-127"/>
                </a:rPr>
                <a:t>1</a:t>
              </a:r>
              <a:endParaRPr lang="ko-KR" altLang="en-US" dirty="0">
                <a:solidFill>
                  <a:schemeClr val="bg1"/>
                </a:solidFill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1753903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6FF3933C-CF55-AE0A-49CD-95EF9843A405}"/>
              </a:ext>
            </a:extLst>
          </p:cNvPr>
          <p:cNvSpPr/>
          <p:nvPr/>
        </p:nvSpPr>
        <p:spPr>
          <a:xfrm>
            <a:off x="663192" y="2547294"/>
            <a:ext cx="7965118" cy="37029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KoPubWorld돋움체 Light" panose="00000300000000000000" charset="-127"/>
              <a:ea typeface="KoPubWorld돋움체 Light" panose="00000300000000000000" charset="-127"/>
              <a:cs typeface="KoPubWorld돋움체 Light" panose="0000030000000000000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A21B2AC-30E9-7902-CB48-60870211AD35}"/>
              </a:ext>
            </a:extLst>
          </p:cNvPr>
          <p:cNvSpPr/>
          <p:nvPr/>
        </p:nvSpPr>
        <p:spPr>
          <a:xfrm>
            <a:off x="246788" y="1375319"/>
            <a:ext cx="8820048" cy="529875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World돋움체 Light" panose="00000300000000000000" charset="-127"/>
              <a:ea typeface="KoPubWorld돋움체 Light" panose="00000300000000000000" charset="-127"/>
              <a:cs typeface="KoPubWorld돋움체 Light" panose="00000300000000000000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55A051A1-CAC1-F9DA-3E29-266997D10AA2}"/>
              </a:ext>
            </a:extLst>
          </p:cNvPr>
          <p:cNvGraphicFramePr>
            <a:graphicFrameLocks noGrp="1"/>
          </p:cNvGraphicFramePr>
          <p:nvPr/>
        </p:nvGraphicFramePr>
        <p:xfrm>
          <a:off x="270164" y="183921"/>
          <a:ext cx="11668991" cy="10422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00598">
                  <a:extLst>
                    <a:ext uri="{9D8B030D-6E8A-4147-A177-3AD203B41FA5}">
                      <a16:colId xmlns:a16="http://schemas.microsoft.com/office/drawing/2014/main" val="606125545"/>
                    </a:ext>
                  </a:extLst>
                </a:gridCol>
                <a:gridCol w="10168393">
                  <a:extLst>
                    <a:ext uri="{9D8B030D-6E8A-4147-A177-3AD203B41FA5}">
                      <a16:colId xmlns:a16="http://schemas.microsoft.com/office/drawing/2014/main" val="3285815456"/>
                    </a:ext>
                  </a:extLst>
                </a:gridCol>
              </a:tblGrid>
              <a:tr h="34740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400" kern="1200" spc="-150" dirty="0" err="1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화면명</a:t>
                      </a:r>
                      <a:endParaRPr lang="ko-KR" altLang="en-US" sz="14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Chatbot</a:t>
                      </a:r>
                      <a:endParaRPr lang="ko-KR" altLang="en-US" sz="14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3594915"/>
                  </a:ext>
                </a:extLst>
              </a:tr>
              <a:tr h="34740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참고 요구사항 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4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2421481"/>
                  </a:ext>
                </a:extLst>
              </a:tr>
              <a:tr h="34740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비고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작성자 </a:t>
                      </a:r>
                      <a:r>
                        <a:rPr lang="en-US" altLang="ko-KR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: </a:t>
                      </a:r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신대근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5619919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EC8CC74C-0593-602D-2512-0FEAED5F6C61}"/>
              </a:ext>
            </a:extLst>
          </p:cNvPr>
          <p:cNvSpPr/>
          <p:nvPr/>
        </p:nvSpPr>
        <p:spPr>
          <a:xfrm>
            <a:off x="510072" y="1485898"/>
            <a:ext cx="1059873" cy="4572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spc="-150" dirty="0">
                <a:solidFill>
                  <a:schemeClr val="tx1"/>
                </a:solidFill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rPr>
              <a:t>Football Agora</a:t>
            </a:r>
            <a:endParaRPr lang="ko-KR" altLang="en-US" sz="1400" spc="-150" dirty="0">
              <a:solidFill>
                <a:schemeClr val="tx1"/>
              </a:solidFill>
              <a:latin typeface="KoPubWorld돋움체 Light" panose="00000300000000000000" charset="-127"/>
              <a:ea typeface="KoPubWorld돋움체 Light" panose="00000300000000000000" charset="-127"/>
              <a:cs typeface="KoPubWorld돋움체 Light" panose="00000300000000000000" charset="-127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C90F48CA-2EB9-9860-5031-D4CF28099D8D}"/>
              </a:ext>
            </a:extLst>
          </p:cNvPr>
          <p:cNvGraphicFramePr>
            <a:graphicFrameLocks noGrp="1"/>
          </p:cNvGraphicFramePr>
          <p:nvPr/>
        </p:nvGraphicFramePr>
        <p:xfrm>
          <a:off x="9170659" y="1355863"/>
          <a:ext cx="2774553" cy="511596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3264">
                  <a:extLst>
                    <a:ext uri="{9D8B030D-6E8A-4147-A177-3AD203B41FA5}">
                      <a16:colId xmlns:a16="http://schemas.microsoft.com/office/drawing/2014/main" val="1331650476"/>
                    </a:ext>
                  </a:extLst>
                </a:gridCol>
                <a:gridCol w="2441289">
                  <a:extLst>
                    <a:ext uri="{9D8B030D-6E8A-4147-A177-3AD203B41FA5}">
                      <a16:colId xmlns:a16="http://schemas.microsoft.com/office/drawing/2014/main" val="2833282244"/>
                    </a:ext>
                  </a:extLst>
                </a:gridCol>
              </a:tblGrid>
              <a:tr h="327850">
                <a:tc gridSpan="2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기능명세서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4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949810"/>
                  </a:ext>
                </a:extLst>
              </a:tr>
              <a:tr h="31045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1</a:t>
                      </a:r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-  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질문 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8995814"/>
                  </a:ext>
                </a:extLst>
              </a:tr>
              <a:tr h="31128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2</a:t>
                      </a:r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buFontTx/>
                        <a:buNone/>
                      </a:pP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-  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답변 창</a:t>
                      </a:r>
                      <a:endParaRPr lang="en-US" altLang="ko-KR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835992"/>
                  </a:ext>
                </a:extLst>
              </a:tr>
              <a:tr h="863636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3</a:t>
                      </a:r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defTabSz="914400" rtl="0" eaLnBrk="1" latinLnBrk="1" hangingPunct="1">
                        <a:buFontTx/>
                        <a:buChar char="-"/>
                      </a:pPr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705699"/>
                  </a:ext>
                </a:extLst>
              </a:tr>
              <a:tr h="68983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en-US" altLang="ko-KR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967058"/>
                  </a:ext>
                </a:extLst>
              </a:tr>
              <a:tr h="476656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70298"/>
                  </a:ext>
                </a:extLst>
              </a:tr>
              <a:tr h="51426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0043642"/>
                  </a:ext>
                </a:extLst>
              </a:tr>
              <a:tr h="67120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4848302"/>
                  </a:ext>
                </a:extLst>
              </a:tr>
              <a:tr h="950764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9239311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2BE562E7-A226-46C0-7BBD-26EC449B3E72}"/>
              </a:ext>
            </a:extLst>
          </p:cNvPr>
          <p:cNvSpPr txBox="1"/>
          <p:nvPr/>
        </p:nvSpPr>
        <p:spPr>
          <a:xfrm>
            <a:off x="7841819" y="1569025"/>
            <a:ext cx="7360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ko-KR" altLang="en-US" dirty="0"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rPr>
              <a:t>홍길동님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DDE6BF07-CB30-BF13-AE0D-F12F3EA33A3C}"/>
              </a:ext>
            </a:extLst>
          </p:cNvPr>
          <p:cNvGrpSpPr/>
          <p:nvPr/>
        </p:nvGrpSpPr>
        <p:grpSpPr>
          <a:xfrm>
            <a:off x="8517537" y="1519556"/>
            <a:ext cx="326367" cy="326367"/>
            <a:chOff x="12487836" y="2521850"/>
            <a:chExt cx="381000" cy="381000"/>
          </a:xfrm>
        </p:grpSpPr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7D562273-A3BC-1A5D-285E-16E10F9D3E09}"/>
                </a:ext>
              </a:extLst>
            </p:cNvPr>
            <p:cNvSpPr/>
            <p:nvPr/>
          </p:nvSpPr>
          <p:spPr>
            <a:xfrm>
              <a:off x="12487836" y="2521850"/>
              <a:ext cx="381000" cy="381000"/>
            </a:xfrm>
            <a:prstGeom prst="ellipse">
              <a:avLst/>
            </a:prstGeom>
            <a:solidFill>
              <a:srgbClr val="D1D1D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endParaRPr>
            </a:p>
          </p:txBody>
        </p:sp>
        <p:pic>
          <p:nvPicPr>
            <p:cNvPr id="19" name="그림 18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891EA92A-83E9-5860-E73D-B283B04FA9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543698" y="2579140"/>
              <a:ext cx="266420" cy="266420"/>
            </a:xfrm>
            <a:prstGeom prst="rect">
              <a:avLst/>
            </a:prstGeom>
          </p:spPr>
        </p:pic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6D7ABA63-4446-72D9-05A9-1D1752D2DC6F}"/>
              </a:ext>
            </a:extLst>
          </p:cNvPr>
          <p:cNvSpPr txBox="1"/>
          <p:nvPr/>
        </p:nvSpPr>
        <p:spPr>
          <a:xfrm>
            <a:off x="4565860" y="6296453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en-US" altLang="ko-KR" dirty="0"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rPr>
              <a:t>1 2 3 4 5</a:t>
            </a:r>
            <a:endParaRPr lang="ko-KR" altLang="en-US" dirty="0">
              <a:latin typeface="KoPubWorld돋움체 Light" panose="00000300000000000000" charset="-127"/>
              <a:ea typeface="KoPubWorld돋움체 Light" panose="00000300000000000000" charset="-127"/>
              <a:cs typeface="KoPubWorld돋움체 Light" panose="00000300000000000000" charset="-127"/>
            </a:endParaRPr>
          </a:p>
        </p:txBody>
      </p:sp>
      <p:pic>
        <p:nvPicPr>
          <p:cNvPr id="1026" name="Picture 2" descr="축구공 png 무료다운로드 free soccer png - Urbanbrush">
            <a:extLst>
              <a:ext uri="{FF2B5EF4-FFF2-40B4-BE49-F238E27FC236}">
                <a16:creationId xmlns:a16="http://schemas.microsoft.com/office/drawing/2014/main" id="{E8855236-6CFE-6708-29A3-917636C17C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754" y="3406756"/>
            <a:ext cx="307777" cy="307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1" name="그룹 90">
            <a:extLst>
              <a:ext uri="{FF2B5EF4-FFF2-40B4-BE49-F238E27FC236}">
                <a16:creationId xmlns:a16="http://schemas.microsoft.com/office/drawing/2014/main" id="{045E852E-D382-1C9F-FFA1-D8DB9DDE62AA}"/>
              </a:ext>
            </a:extLst>
          </p:cNvPr>
          <p:cNvGrpSpPr/>
          <p:nvPr/>
        </p:nvGrpSpPr>
        <p:grpSpPr>
          <a:xfrm>
            <a:off x="5485371" y="2768226"/>
            <a:ext cx="266420" cy="307777"/>
            <a:chOff x="7394543" y="1579667"/>
            <a:chExt cx="266420" cy="307777"/>
          </a:xfrm>
        </p:grpSpPr>
        <p:sp>
          <p:nvSpPr>
            <p:cNvPr id="92" name="타원 91">
              <a:extLst>
                <a:ext uri="{FF2B5EF4-FFF2-40B4-BE49-F238E27FC236}">
                  <a16:creationId xmlns:a16="http://schemas.microsoft.com/office/drawing/2014/main" id="{2B8077B1-FC4B-C875-AC21-A93AFF86F4A7}"/>
                </a:ext>
              </a:extLst>
            </p:cNvPr>
            <p:cNvSpPr/>
            <p:nvPr/>
          </p:nvSpPr>
          <p:spPr>
            <a:xfrm>
              <a:off x="7424116" y="1598847"/>
              <a:ext cx="234355" cy="2312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ko-KR" altLang="en-US" sz="1400" spc="-150" dirty="0">
                <a:solidFill>
                  <a:schemeClr val="bg1"/>
                </a:solidFill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B749282D-50BA-897D-5CC3-1093D47C86FE}"/>
                </a:ext>
              </a:extLst>
            </p:cNvPr>
            <p:cNvSpPr txBox="1"/>
            <p:nvPr/>
          </p:nvSpPr>
          <p:spPr>
            <a:xfrm>
              <a:off x="7394543" y="1579667"/>
              <a:ext cx="266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>
                  <a:solidFill>
                    <a:schemeClr val="bg1"/>
                  </a:solidFill>
                  <a:latin typeface="KoPubWorld돋움체 Light" panose="00000300000000000000" charset="-127"/>
                  <a:ea typeface="KoPubWorld돋움체 Light" panose="00000300000000000000" charset="-127"/>
                  <a:cs typeface="KoPubWorld돋움체 Light" panose="00000300000000000000" charset="-127"/>
                </a:rPr>
                <a:t>1</a:t>
              </a:r>
              <a:endParaRPr lang="ko-KR" altLang="en-US" dirty="0">
                <a:solidFill>
                  <a:schemeClr val="bg1"/>
                </a:solidFill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B37F5DE7-4B35-A049-CD1E-1027490BEF2A}"/>
              </a:ext>
            </a:extLst>
          </p:cNvPr>
          <p:cNvGrpSpPr/>
          <p:nvPr/>
        </p:nvGrpSpPr>
        <p:grpSpPr>
          <a:xfrm>
            <a:off x="1411953" y="3137140"/>
            <a:ext cx="266420" cy="307777"/>
            <a:chOff x="7394543" y="1579667"/>
            <a:chExt cx="266420" cy="307777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5CC2DAAE-D01F-6F70-93B5-A09071716C1D}"/>
                </a:ext>
              </a:extLst>
            </p:cNvPr>
            <p:cNvSpPr/>
            <p:nvPr/>
          </p:nvSpPr>
          <p:spPr>
            <a:xfrm>
              <a:off x="7424116" y="1598847"/>
              <a:ext cx="234355" cy="2312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ko-KR" altLang="en-US" sz="1400" spc="-150" dirty="0">
                <a:solidFill>
                  <a:schemeClr val="bg1"/>
                </a:solidFill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DC4245D-F338-01B4-E8CC-23A3FA8CCF16}"/>
                </a:ext>
              </a:extLst>
            </p:cNvPr>
            <p:cNvSpPr txBox="1"/>
            <p:nvPr/>
          </p:nvSpPr>
          <p:spPr>
            <a:xfrm>
              <a:off x="7394543" y="1579667"/>
              <a:ext cx="266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>
                  <a:solidFill>
                    <a:schemeClr val="bg1"/>
                  </a:solidFill>
                  <a:latin typeface="KoPubWorld돋움체 Light" panose="00000300000000000000" charset="-127"/>
                  <a:ea typeface="KoPubWorld돋움체 Light" panose="00000300000000000000" charset="-127"/>
                  <a:cs typeface="KoPubWorld돋움체 Light" panose="00000300000000000000" charset="-127"/>
                </a:rPr>
                <a:t>2</a:t>
              </a:r>
              <a:endParaRPr lang="ko-KR" altLang="en-US" dirty="0">
                <a:solidFill>
                  <a:schemeClr val="bg1"/>
                </a:solidFill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E27C618B-378A-F7B4-0B9C-94F2FDBEF349}"/>
              </a:ext>
            </a:extLst>
          </p:cNvPr>
          <p:cNvGrpSpPr/>
          <p:nvPr/>
        </p:nvGrpSpPr>
        <p:grpSpPr>
          <a:xfrm>
            <a:off x="2296258" y="2066672"/>
            <a:ext cx="5590188" cy="523220"/>
            <a:chOff x="2296258" y="2066672"/>
            <a:chExt cx="5590188" cy="523220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4A89DE5-07CA-F742-1E8C-289E255A218E}"/>
                </a:ext>
              </a:extLst>
            </p:cNvPr>
            <p:cNvSpPr txBox="1"/>
            <p:nvPr/>
          </p:nvSpPr>
          <p:spPr>
            <a:xfrm>
              <a:off x="2296258" y="2076691"/>
              <a:ext cx="9060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r>
                <a:rPr lang="ko-KR" altLang="en-US" dirty="0" err="1"/>
                <a:t>풋살장</a:t>
              </a:r>
              <a:r>
                <a:rPr lang="ko-KR" altLang="en-US" dirty="0"/>
                <a:t> 예약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08FFB4F-DFE9-39B0-044B-BEE7EFF2D25E}"/>
                </a:ext>
              </a:extLst>
            </p:cNvPr>
            <p:cNvSpPr txBox="1"/>
            <p:nvPr/>
          </p:nvSpPr>
          <p:spPr>
            <a:xfrm>
              <a:off x="4482889" y="2076690"/>
              <a:ext cx="7962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r>
                <a:rPr lang="en-US" altLang="ko-KR" dirty="0"/>
                <a:t>FA TEAM</a:t>
              </a:r>
              <a:endParaRPr lang="ko-KR" alt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DD92E07-F7CF-E683-5576-57C48E735552}"/>
                </a:ext>
              </a:extLst>
            </p:cNvPr>
            <p:cNvSpPr txBox="1"/>
            <p:nvPr/>
          </p:nvSpPr>
          <p:spPr>
            <a:xfrm>
              <a:off x="6559747" y="2066672"/>
              <a:ext cx="132669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solidFill>
                    <a:srgbClr val="FF0000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r>
                <a:rPr lang="en-US" altLang="ko-KR" dirty="0"/>
                <a:t>FA </a:t>
              </a:r>
              <a:r>
                <a:rPr lang="ko-KR" altLang="en-US" dirty="0"/>
                <a:t>가이드</a:t>
              </a:r>
              <a:r>
                <a:rPr lang="en-US" altLang="ko-KR" dirty="0"/>
                <a:t>, </a:t>
              </a:r>
              <a:r>
                <a:rPr lang="ko-KR" altLang="en-US" dirty="0" err="1"/>
                <a:t>풋풋</a:t>
              </a:r>
              <a:r>
                <a:rPr lang="en-US" altLang="ko-KR" dirty="0"/>
                <a:t> !</a:t>
              </a:r>
              <a:endParaRPr lang="ko-KR" altLang="en-US" dirty="0"/>
            </a:p>
            <a:p>
              <a:endParaRPr lang="ko-KR" altLang="en-US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56F3022B-A0CC-4547-E1F3-9DF77FFF8AEA}"/>
              </a:ext>
            </a:extLst>
          </p:cNvPr>
          <p:cNvSpPr txBox="1"/>
          <p:nvPr/>
        </p:nvSpPr>
        <p:spPr>
          <a:xfrm>
            <a:off x="1808587" y="2793450"/>
            <a:ext cx="35730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추천질문 이외에도 자유롭게 </a:t>
            </a:r>
            <a:r>
              <a:rPr lang="ko-KR" altLang="en-US" sz="16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풋살</a:t>
            </a:r>
            <a:r>
              <a:rPr lang="ko-KR" alt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규칙 등 질문할 수 있음</a:t>
            </a:r>
          </a:p>
        </p:txBody>
      </p:sp>
      <p:sp>
        <p:nvSpPr>
          <p:cNvPr id="4" name="말풍선: 모서리가 둥근 사각형 3">
            <a:extLst>
              <a:ext uri="{FF2B5EF4-FFF2-40B4-BE49-F238E27FC236}">
                <a16:creationId xmlns:a16="http://schemas.microsoft.com/office/drawing/2014/main" id="{39622A6F-8D1E-29A8-A918-FC73BB1CDDFB}"/>
              </a:ext>
            </a:extLst>
          </p:cNvPr>
          <p:cNvSpPr/>
          <p:nvPr/>
        </p:nvSpPr>
        <p:spPr>
          <a:xfrm>
            <a:off x="5722404" y="2856548"/>
            <a:ext cx="2620113" cy="379248"/>
          </a:xfrm>
          <a:prstGeom prst="wedgeRoundRectCallout">
            <a:avLst>
              <a:gd name="adj1" fmla="val 54224"/>
              <a:gd name="adj2" fmla="val 39380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chemeClr val="tx1"/>
                </a:solidFill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rPr>
              <a:t>아디오스팀은</a:t>
            </a:r>
            <a:r>
              <a:rPr lang="ko-KR" altLang="en-US" sz="1600" dirty="0">
                <a:solidFill>
                  <a:schemeClr val="tx1"/>
                </a:solidFill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rPr>
              <a:t> 어떤 팀이야</a:t>
            </a:r>
            <a:r>
              <a:rPr lang="en-US" altLang="ko-KR" sz="1600" dirty="0">
                <a:solidFill>
                  <a:schemeClr val="tx1"/>
                </a:solidFill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rPr>
              <a:t>?</a:t>
            </a:r>
            <a:endParaRPr lang="ko-KR" altLang="en-US" sz="1600" dirty="0">
              <a:solidFill>
                <a:schemeClr val="tx1"/>
              </a:solidFill>
              <a:latin typeface="KoPubWorld돋움체 Light" panose="00000300000000000000" charset="-127"/>
              <a:ea typeface="KoPubWorld돋움체 Light" panose="00000300000000000000" charset="-127"/>
              <a:cs typeface="KoPubWorld돋움체 Light" panose="00000300000000000000" charset="-127"/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3E1AFA55-0D50-B5EA-F883-74C4C9C138E5}"/>
              </a:ext>
            </a:extLst>
          </p:cNvPr>
          <p:cNvSpPr/>
          <p:nvPr/>
        </p:nvSpPr>
        <p:spPr>
          <a:xfrm>
            <a:off x="1462391" y="3462857"/>
            <a:ext cx="4112920" cy="838802"/>
          </a:xfrm>
          <a:prstGeom prst="roundRect">
            <a:avLst>
              <a:gd name="adj" fmla="val 8124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0" i="0" dirty="0" err="1">
                <a:solidFill>
                  <a:srgbClr val="1D1C1D"/>
                </a:solidFill>
                <a:effectLst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아디오스팀은</a:t>
            </a:r>
            <a:r>
              <a:rPr lang="ko-KR" altLang="en-US" sz="1400" b="0" i="0" dirty="0">
                <a:solidFill>
                  <a:srgbClr val="1D1C1D"/>
                </a:solidFill>
                <a:effectLst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서초에 위치한 플레이데이터 </a:t>
            </a:r>
            <a:r>
              <a:rPr lang="ko-KR" altLang="en-US" sz="1400" b="0" i="0" dirty="0" err="1">
                <a:solidFill>
                  <a:srgbClr val="1D1C1D"/>
                </a:solidFill>
                <a:effectLst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부트캠프의파이널</a:t>
            </a:r>
            <a:r>
              <a:rPr lang="ko-KR" altLang="en-US" sz="1400" b="0" i="0" dirty="0">
                <a:solidFill>
                  <a:srgbClr val="1D1C1D"/>
                </a:solidFill>
                <a:effectLst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프로젝트 팀이에요</a:t>
            </a:r>
            <a:r>
              <a:rPr lang="en-US" altLang="ko-KR" sz="1400" b="0" i="0" dirty="0">
                <a:solidFill>
                  <a:srgbClr val="1D1C1D"/>
                </a:solidFill>
                <a:effectLst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! </a:t>
            </a:r>
          </a:p>
          <a:p>
            <a:r>
              <a:rPr lang="ko-KR" altLang="en-US" sz="1400" b="0" i="0" dirty="0">
                <a:solidFill>
                  <a:srgbClr val="1D1C1D"/>
                </a:solidFill>
                <a:effectLst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언제든지 물어보세요</a:t>
            </a:r>
            <a:r>
              <a:rPr lang="en-US" altLang="ko-KR" sz="1400" b="0" i="0" dirty="0">
                <a:solidFill>
                  <a:srgbClr val="1D1C1D"/>
                </a:solidFill>
                <a:effectLst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! </a:t>
            </a:r>
            <a:r>
              <a:rPr lang="ko-KR" altLang="en-US" sz="1400" b="0" i="0" dirty="0" err="1">
                <a:solidFill>
                  <a:srgbClr val="1D1C1D"/>
                </a:solidFill>
                <a:effectLst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풋풋</a:t>
            </a:r>
            <a:r>
              <a:rPr lang="en-US" altLang="ko-KR" sz="1400" b="0" i="0" dirty="0">
                <a:solidFill>
                  <a:srgbClr val="1D1C1D"/>
                </a:solidFill>
                <a:effectLst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~!</a:t>
            </a:r>
            <a:endParaRPr lang="en-US" altLang="ko-KR" sz="1400" dirty="0">
              <a:solidFill>
                <a:schemeClr val="tx1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061CC101-E458-E016-1336-32ED0DA5EB51}"/>
              </a:ext>
            </a:extLst>
          </p:cNvPr>
          <p:cNvGrpSpPr/>
          <p:nvPr/>
        </p:nvGrpSpPr>
        <p:grpSpPr>
          <a:xfrm>
            <a:off x="1259531" y="5782678"/>
            <a:ext cx="7139625" cy="379248"/>
            <a:chOff x="1311198" y="6071093"/>
            <a:chExt cx="7139625" cy="379248"/>
          </a:xfrm>
        </p:grpSpPr>
        <p:sp>
          <p:nvSpPr>
            <p:cNvPr id="28" name="사각형: 둥근 모서리 86">
              <a:extLst>
                <a:ext uri="{FF2B5EF4-FFF2-40B4-BE49-F238E27FC236}">
                  <a16:creationId xmlns:a16="http://schemas.microsoft.com/office/drawing/2014/main" id="{DC503848-1DC7-2893-5432-10E73CB2FEC8}"/>
                </a:ext>
              </a:extLst>
            </p:cNvPr>
            <p:cNvSpPr/>
            <p:nvPr/>
          </p:nvSpPr>
          <p:spPr>
            <a:xfrm>
              <a:off x="1311198" y="6071093"/>
              <a:ext cx="7139625" cy="379248"/>
            </a:xfrm>
            <a:prstGeom prst="roundRect">
              <a:avLst/>
            </a:prstGeom>
            <a:solidFill>
              <a:srgbClr val="D1D1D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Light" panose="00000300000000000000" charset="-127"/>
                  <a:ea typeface="KoPubWorld돋움체 Light" panose="00000300000000000000" charset="-127"/>
                  <a:cs typeface="KoPubWorld돋움체 Light" panose="00000300000000000000" charset="-127"/>
                </a:rPr>
                <a:t>풋풋이에게</a:t>
              </a:r>
              <a:r>
                <a:rPr lang="ko-KR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Light" panose="00000300000000000000" charset="-127"/>
                  <a:ea typeface="KoPubWorld돋움체 Light" panose="00000300000000000000" charset="-127"/>
                  <a:cs typeface="KoPubWorld돋움체 Light" panose="00000300000000000000" charset="-127"/>
                </a:rPr>
                <a:t> 무엇이든 물어보세요</a:t>
              </a:r>
              <a:r>
                <a:rPr lang="en-US" altLang="ko-KR" sz="1400" dirty="0">
                  <a:solidFill>
                    <a:schemeClr val="tx1"/>
                  </a:solidFill>
                  <a:latin typeface="KoPubWorld돋움체 Light" panose="00000300000000000000" charset="-127"/>
                  <a:ea typeface="KoPubWorld돋움체 Light" panose="00000300000000000000" charset="-127"/>
                  <a:cs typeface="KoPubWorld돋움체 Light" panose="00000300000000000000" charset="-127"/>
                </a:rPr>
                <a:t>!</a:t>
              </a:r>
              <a:endParaRPr lang="ko-KR" altLang="en-US" sz="1400" dirty="0">
                <a:solidFill>
                  <a:schemeClr val="tx1"/>
                </a:solidFill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endParaRPr>
            </a:p>
          </p:txBody>
        </p: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48E906FE-68EC-4992-FCF3-AEC834957A87}"/>
                </a:ext>
              </a:extLst>
            </p:cNvPr>
            <p:cNvGrpSpPr/>
            <p:nvPr/>
          </p:nvGrpSpPr>
          <p:grpSpPr>
            <a:xfrm>
              <a:off x="8083765" y="6147684"/>
              <a:ext cx="264926" cy="251333"/>
              <a:chOff x="7646256" y="6124581"/>
              <a:chExt cx="264926" cy="251333"/>
            </a:xfrm>
          </p:grpSpPr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id="{92521D03-D282-335D-ACD3-8616E575308C}"/>
                  </a:ext>
                </a:extLst>
              </p:cNvPr>
              <p:cNvSpPr/>
              <p:nvPr/>
            </p:nvSpPr>
            <p:spPr>
              <a:xfrm>
                <a:off x="7646256" y="6124581"/>
                <a:ext cx="264926" cy="251333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solidFill>
                    <a:sysClr val="windowText" lastClr="000000"/>
                  </a:solidFill>
                  <a:latin typeface="KoPubWorld돋움체 Light" panose="00000300000000000000" charset="-127"/>
                  <a:ea typeface="KoPubWorld돋움체 Light" panose="00000300000000000000" charset="-127"/>
                  <a:cs typeface="KoPubWorld돋움체 Light" panose="00000300000000000000" charset="-127"/>
                </a:endParaRPr>
              </a:p>
            </p:txBody>
          </p:sp>
          <p:sp>
            <p:nvSpPr>
              <p:cNvPr id="31" name="위쪽 화살표[U] 21">
                <a:extLst>
                  <a:ext uri="{FF2B5EF4-FFF2-40B4-BE49-F238E27FC236}">
                    <a16:creationId xmlns:a16="http://schemas.microsoft.com/office/drawing/2014/main" id="{3BE29704-0430-1BC7-C40E-F4B2106FA5BC}"/>
                  </a:ext>
                </a:extLst>
              </p:cNvPr>
              <p:cNvSpPr/>
              <p:nvPr/>
            </p:nvSpPr>
            <p:spPr>
              <a:xfrm>
                <a:off x="7685881" y="6169809"/>
                <a:ext cx="185676" cy="149630"/>
              </a:xfrm>
              <a:prstGeom prst="upArrow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KoPubWorld돋움체 Light" panose="00000300000000000000" charset="-127"/>
                  <a:ea typeface="KoPubWorld돋움체 Light" panose="00000300000000000000" charset="-127"/>
                  <a:cs typeface="KoPubWorld돋움체 Light" panose="0000030000000000000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60196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0A21B2AC-30E9-7902-CB48-60870211AD35}"/>
              </a:ext>
            </a:extLst>
          </p:cNvPr>
          <p:cNvSpPr/>
          <p:nvPr/>
        </p:nvSpPr>
        <p:spPr>
          <a:xfrm>
            <a:off x="273761" y="1375319"/>
            <a:ext cx="8820048" cy="52987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55A051A1-CAC1-F9DA-3E29-266997D10A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4406082"/>
              </p:ext>
            </p:extLst>
          </p:nvPr>
        </p:nvGraphicFramePr>
        <p:xfrm>
          <a:off x="270164" y="183921"/>
          <a:ext cx="11668991" cy="10422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00598">
                  <a:extLst>
                    <a:ext uri="{9D8B030D-6E8A-4147-A177-3AD203B41FA5}">
                      <a16:colId xmlns:a16="http://schemas.microsoft.com/office/drawing/2014/main" val="606125545"/>
                    </a:ext>
                  </a:extLst>
                </a:gridCol>
                <a:gridCol w="10168393">
                  <a:extLst>
                    <a:ext uri="{9D8B030D-6E8A-4147-A177-3AD203B41FA5}">
                      <a16:colId xmlns:a16="http://schemas.microsoft.com/office/drawing/2014/main" val="3285815456"/>
                    </a:ext>
                  </a:extLst>
                </a:gridCol>
              </a:tblGrid>
              <a:tr h="34740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400" kern="1200" spc="-150" dirty="0" err="1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화면명</a:t>
                      </a:r>
                      <a:endParaRPr lang="ko-KR" altLang="en-US" sz="14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메인 홈 화면</a:t>
                      </a:r>
                      <a:r>
                        <a:rPr lang="en-US" altLang="ko-KR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_</a:t>
                      </a:r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하단</a:t>
                      </a:r>
                      <a:r>
                        <a:rPr lang="en-US" altLang="ko-KR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_</a:t>
                      </a:r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미로그인</a:t>
                      </a:r>
                      <a:r>
                        <a:rPr lang="en-US" altLang="ko-KR" sz="1400" kern="1200" spc="-150" dirty="0" err="1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ver</a:t>
                      </a:r>
                      <a:endParaRPr lang="ko-KR" altLang="en-US" sz="14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3594915"/>
                  </a:ext>
                </a:extLst>
              </a:tr>
              <a:tr h="34740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참고 요구사항 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4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2421481"/>
                  </a:ext>
                </a:extLst>
              </a:tr>
              <a:tr h="34740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비고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작성자 </a:t>
                      </a:r>
                      <a:r>
                        <a:rPr lang="en-US" altLang="ko-KR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: </a:t>
                      </a:r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임경란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5619919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EC8CC74C-0593-602D-2512-0FEAED5F6C61}"/>
              </a:ext>
            </a:extLst>
          </p:cNvPr>
          <p:cNvSpPr/>
          <p:nvPr/>
        </p:nvSpPr>
        <p:spPr>
          <a:xfrm>
            <a:off x="510072" y="1485898"/>
            <a:ext cx="1059873" cy="4572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spc="-150" dirty="0">
                <a:solidFill>
                  <a:schemeClr val="tx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Football Agora</a:t>
            </a:r>
            <a:endParaRPr lang="ko-KR" altLang="en-US" sz="1400" spc="-150" dirty="0">
              <a:solidFill>
                <a:schemeClr val="tx1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74E9220-9A8E-796A-5283-AB05F6EB48D5}"/>
              </a:ext>
            </a:extLst>
          </p:cNvPr>
          <p:cNvSpPr txBox="1"/>
          <p:nvPr/>
        </p:nvSpPr>
        <p:spPr>
          <a:xfrm>
            <a:off x="12676908" y="790544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글씨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FA2B98D-937D-EB84-9177-90EBEDA5ADA1}"/>
              </a:ext>
            </a:extLst>
          </p:cNvPr>
          <p:cNvSpPr txBox="1"/>
          <p:nvPr/>
        </p:nvSpPr>
        <p:spPr>
          <a:xfrm>
            <a:off x="12728861" y="1176462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ko-KR" altLang="en-US"/>
              <a:t>글씨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3FA928-E4D1-E40A-F3D6-94E39077A68D}"/>
              </a:ext>
            </a:extLst>
          </p:cNvPr>
          <p:cNvSpPr txBox="1"/>
          <p:nvPr/>
        </p:nvSpPr>
        <p:spPr>
          <a:xfrm>
            <a:off x="4482889" y="2076690"/>
            <a:ext cx="796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FA TEAM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91849E-880F-3A11-4E4A-300F86ACCAB1}"/>
              </a:ext>
            </a:extLst>
          </p:cNvPr>
          <p:cNvSpPr txBox="1"/>
          <p:nvPr/>
        </p:nvSpPr>
        <p:spPr>
          <a:xfrm>
            <a:off x="6515120" y="2076691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Chatbot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5B15FE-126C-ED7D-6859-17ABBBBAD2CC}"/>
              </a:ext>
            </a:extLst>
          </p:cNvPr>
          <p:cNvSpPr txBox="1"/>
          <p:nvPr/>
        </p:nvSpPr>
        <p:spPr>
          <a:xfrm>
            <a:off x="956700" y="4734478"/>
            <a:ext cx="9841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BEST </a:t>
            </a:r>
            <a:r>
              <a:rPr lang="ko-KR" altLang="en-US" dirty="0" err="1"/>
              <a:t>풋살장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94D841A-ACBA-EBDA-84EE-7713D676FF12}"/>
              </a:ext>
            </a:extLst>
          </p:cNvPr>
          <p:cNvSpPr/>
          <p:nvPr/>
        </p:nvSpPr>
        <p:spPr>
          <a:xfrm>
            <a:off x="1824554" y="5043579"/>
            <a:ext cx="1496291" cy="1201158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3C5ABA8-AF79-5226-702E-436E67D253FC}"/>
              </a:ext>
            </a:extLst>
          </p:cNvPr>
          <p:cNvSpPr/>
          <p:nvPr/>
        </p:nvSpPr>
        <p:spPr>
          <a:xfrm>
            <a:off x="4110551" y="5043579"/>
            <a:ext cx="1496291" cy="1201158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4E60C84-5EB5-F772-7379-0D506795ABEA}"/>
              </a:ext>
            </a:extLst>
          </p:cNvPr>
          <p:cNvSpPr/>
          <p:nvPr/>
        </p:nvSpPr>
        <p:spPr>
          <a:xfrm>
            <a:off x="6448571" y="5043579"/>
            <a:ext cx="1496291" cy="1201158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6492F34-9BAE-24FA-01F0-3EA3B5DBB4EE}"/>
              </a:ext>
            </a:extLst>
          </p:cNvPr>
          <p:cNvSpPr txBox="1"/>
          <p:nvPr/>
        </p:nvSpPr>
        <p:spPr>
          <a:xfrm>
            <a:off x="2188619" y="5490269"/>
            <a:ext cx="768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ko-KR" altLang="en-US"/>
              <a:t>구장 사진</a:t>
            </a:r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FECEBE5-329A-95CD-10BE-F20CC643E5CD}"/>
              </a:ext>
            </a:extLst>
          </p:cNvPr>
          <p:cNvSpPr txBox="1"/>
          <p:nvPr/>
        </p:nvSpPr>
        <p:spPr>
          <a:xfrm>
            <a:off x="4466346" y="5495447"/>
            <a:ext cx="768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ko-KR" altLang="en-US"/>
              <a:t>구장 사진</a:t>
            </a:r>
            <a:endParaRPr lang="ko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222FE84-2FC6-90D8-4871-D824821D04E4}"/>
              </a:ext>
            </a:extLst>
          </p:cNvPr>
          <p:cNvSpPr txBox="1"/>
          <p:nvPr/>
        </p:nvSpPr>
        <p:spPr>
          <a:xfrm>
            <a:off x="6812636" y="5490269"/>
            <a:ext cx="768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ko-KR" altLang="en-US" dirty="0"/>
              <a:t>구장 사진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ADA7604-1279-352C-D59D-2167D46FDFEF}"/>
              </a:ext>
            </a:extLst>
          </p:cNvPr>
          <p:cNvSpPr txBox="1"/>
          <p:nvPr/>
        </p:nvSpPr>
        <p:spPr>
          <a:xfrm>
            <a:off x="1294482" y="5497553"/>
            <a:ext cx="2423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en-US" altLang="ko-KR" dirty="0"/>
              <a:t>&lt;</a:t>
            </a:r>
            <a:endParaRPr lang="ko-KR" alt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01F6632-D683-D50E-0403-DF48F6CADB3A}"/>
              </a:ext>
            </a:extLst>
          </p:cNvPr>
          <p:cNvSpPr txBox="1"/>
          <p:nvPr/>
        </p:nvSpPr>
        <p:spPr>
          <a:xfrm>
            <a:off x="8275163" y="5497553"/>
            <a:ext cx="2423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A4987E9-5183-AD8C-28BC-9413A9BF5569}"/>
              </a:ext>
            </a:extLst>
          </p:cNvPr>
          <p:cNvSpPr txBox="1"/>
          <p:nvPr/>
        </p:nvSpPr>
        <p:spPr>
          <a:xfrm>
            <a:off x="2188619" y="6244736"/>
            <a:ext cx="768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ko-KR" altLang="en-US" dirty="0"/>
              <a:t>구장 이름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D7A2D9F-A4D2-CE08-9932-B2D524A3C499}"/>
              </a:ext>
            </a:extLst>
          </p:cNvPr>
          <p:cNvSpPr txBox="1"/>
          <p:nvPr/>
        </p:nvSpPr>
        <p:spPr>
          <a:xfrm>
            <a:off x="4474616" y="6240041"/>
            <a:ext cx="768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ko-KR" altLang="en-US" dirty="0"/>
              <a:t>구장 이름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D89307A-61BD-D2EB-1386-A47171AC15CF}"/>
              </a:ext>
            </a:extLst>
          </p:cNvPr>
          <p:cNvSpPr txBox="1"/>
          <p:nvPr/>
        </p:nvSpPr>
        <p:spPr>
          <a:xfrm>
            <a:off x="6807392" y="6240040"/>
            <a:ext cx="768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ko-KR" altLang="en-US" dirty="0"/>
              <a:t>구장 이름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C90F48CA-2EB9-9860-5031-D4CF28099D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6732686"/>
              </p:ext>
            </p:extLst>
          </p:nvPr>
        </p:nvGraphicFramePr>
        <p:xfrm>
          <a:off x="9170659" y="1375318"/>
          <a:ext cx="2774553" cy="52987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3264">
                  <a:extLst>
                    <a:ext uri="{9D8B030D-6E8A-4147-A177-3AD203B41FA5}">
                      <a16:colId xmlns:a16="http://schemas.microsoft.com/office/drawing/2014/main" val="1331650476"/>
                    </a:ext>
                  </a:extLst>
                </a:gridCol>
                <a:gridCol w="2441289">
                  <a:extLst>
                    <a:ext uri="{9D8B030D-6E8A-4147-A177-3AD203B41FA5}">
                      <a16:colId xmlns:a16="http://schemas.microsoft.com/office/drawing/2014/main" val="2833282244"/>
                    </a:ext>
                  </a:extLst>
                </a:gridCol>
              </a:tblGrid>
              <a:tr h="315511">
                <a:tc gridSpan="2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기능명세서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4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949810"/>
                  </a:ext>
                </a:extLst>
              </a:tr>
              <a:tr h="1098431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1</a:t>
                      </a:r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- FA TEAM &gt;  Team Story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에 있는 순위 </a:t>
                      </a: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1~5</a:t>
                      </a:r>
                      <a:r>
                        <a:rPr lang="ko-KR" altLang="en-US" sz="1300" kern="1200" spc="-150" dirty="0" err="1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위까지만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 화면 표시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8995814"/>
                  </a:ext>
                </a:extLst>
              </a:tr>
              <a:tr h="704956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2</a:t>
                      </a:r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- + 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클릭 시</a:t>
                      </a: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, FA TEAM &gt; Team Story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 페이지로 이동</a:t>
                      </a:r>
                      <a:endParaRPr lang="en-US" altLang="ko-KR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835992"/>
                  </a:ext>
                </a:extLst>
              </a:tr>
              <a:tr h="730848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3</a:t>
                      </a:r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- Team Match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에서 가장 많이 이용한 구장 순으로 표시</a:t>
                      </a:r>
                      <a:endParaRPr lang="en-US" altLang="ko-KR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705699"/>
                  </a:ext>
                </a:extLst>
              </a:tr>
              <a:tr h="72416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4</a:t>
                      </a:r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- 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화살표 클릭 시</a:t>
                      </a: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, +1 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기준으로 다른 구장 화면 생성</a:t>
                      </a:r>
                      <a:endParaRPr lang="en-US" altLang="ko-KR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967058"/>
                  </a:ext>
                </a:extLst>
              </a:tr>
              <a:tr h="89295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5</a:t>
                      </a:r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- 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구장 사진 </a:t>
                      </a: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/ 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구장 이름 클릭 시</a:t>
                      </a: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, </a:t>
                      </a:r>
                      <a:r>
                        <a:rPr lang="ko-KR" altLang="en-US" sz="1300" kern="1200" spc="-150" dirty="0" err="1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풋살장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 예약메뉴 탭에서 해당하는 </a:t>
                      </a:r>
                      <a:r>
                        <a:rPr lang="ko-KR" altLang="en-US" sz="1300" kern="1200" spc="-150" dirty="0" err="1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풋살장으로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 페이지 이동</a:t>
                      </a:r>
                    </a:p>
                    <a:p>
                      <a:pPr marL="0" algn="l" defTabSz="914400" rtl="0" eaLnBrk="1" latinLnBrk="1" hangingPunct="1"/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70298"/>
                  </a:ext>
                </a:extLst>
              </a:tr>
              <a:tr h="831891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0043642"/>
                  </a:ext>
                </a:extLst>
              </a:tr>
            </a:tbl>
          </a:graphicData>
        </a:graphic>
      </p:graphicFrame>
      <p:grpSp>
        <p:nvGrpSpPr>
          <p:cNvPr id="12" name="그룹 11">
            <a:extLst>
              <a:ext uri="{FF2B5EF4-FFF2-40B4-BE49-F238E27FC236}">
                <a16:creationId xmlns:a16="http://schemas.microsoft.com/office/drawing/2014/main" id="{50371D66-D4E4-E1F3-99DE-527E576A7777}"/>
              </a:ext>
            </a:extLst>
          </p:cNvPr>
          <p:cNvGrpSpPr/>
          <p:nvPr/>
        </p:nvGrpSpPr>
        <p:grpSpPr>
          <a:xfrm>
            <a:off x="773588" y="4725941"/>
            <a:ext cx="266420" cy="307777"/>
            <a:chOff x="7394543" y="1579667"/>
            <a:chExt cx="266420" cy="307777"/>
          </a:xfrm>
        </p:grpSpPr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89E74B72-E3B7-7B21-A2D9-6E0486E75DFC}"/>
                </a:ext>
              </a:extLst>
            </p:cNvPr>
            <p:cNvSpPr/>
            <p:nvPr/>
          </p:nvSpPr>
          <p:spPr>
            <a:xfrm>
              <a:off x="7424116" y="1598847"/>
              <a:ext cx="234355" cy="2312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ko-KR" altLang="en-US" sz="1400" spc="-15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1BFF818-B796-1300-7EE8-3DD8EA681E67}"/>
                </a:ext>
              </a:extLst>
            </p:cNvPr>
            <p:cNvSpPr txBox="1"/>
            <p:nvPr/>
          </p:nvSpPr>
          <p:spPr>
            <a:xfrm>
              <a:off x="7394543" y="1579667"/>
              <a:ext cx="266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>
                  <a:solidFill>
                    <a:schemeClr val="bg1"/>
                  </a:solidFill>
                </a:rPr>
                <a:t>3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15BE6AC5-E664-0533-B70E-42F5C45D4CFB}"/>
              </a:ext>
            </a:extLst>
          </p:cNvPr>
          <p:cNvGrpSpPr/>
          <p:nvPr/>
        </p:nvGrpSpPr>
        <p:grpSpPr>
          <a:xfrm>
            <a:off x="1034848" y="5497553"/>
            <a:ext cx="266420" cy="307777"/>
            <a:chOff x="7394543" y="1579667"/>
            <a:chExt cx="266420" cy="307777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5FFBE1EA-AEB2-D9EB-356A-37DDEB3251EF}"/>
                </a:ext>
              </a:extLst>
            </p:cNvPr>
            <p:cNvSpPr/>
            <p:nvPr/>
          </p:nvSpPr>
          <p:spPr>
            <a:xfrm>
              <a:off x="7424116" y="1598847"/>
              <a:ext cx="234355" cy="2312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ko-KR" altLang="en-US" sz="1400" spc="-15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7384473-1589-EB61-F1D9-63E06C3C3093}"/>
                </a:ext>
              </a:extLst>
            </p:cNvPr>
            <p:cNvSpPr txBox="1"/>
            <p:nvPr/>
          </p:nvSpPr>
          <p:spPr>
            <a:xfrm>
              <a:off x="7394543" y="1579667"/>
              <a:ext cx="266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>
                  <a:solidFill>
                    <a:schemeClr val="bg1"/>
                  </a:solidFill>
                </a:rPr>
                <a:t>4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57AD28D4-2ADB-11EA-7A8F-BC9621E8191C}"/>
              </a:ext>
            </a:extLst>
          </p:cNvPr>
          <p:cNvSpPr txBox="1"/>
          <p:nvPr/>
        </p:nvSpPr>
        <p:spPr>
          <a:xfrm>
            <a:off x="2296258" y="2076691"/>
            <a:ext cx="9060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ko-KR" altLang="en-US" dirty="0" err="1"/>
              <a:t>풋살장</a:t>
            </a:r>
            <a:r>
              <a:rPr lang="ko-KR" altLang="en-US" dirty="0"/>
              <a:t> 예약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6AE8BA-5DAF-62A9-CC76-F868B27FD9D9}"/>
              </a:ext>
            </a:extLst>
          </p:cNvPr>
          <p:cNvSpPr txBox="1"/>
          <p:nvPr/>
        </p:nvSpPr>
        <p:spPr>
          <a:xfrm>
            <a:off x="1040008" y="2519221"/>
            <a:ext cx="6303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ko-KR" altLang="en-US" dirty="0"/>
              <a:t>팀 순위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E1504DF1-D9D8-0C81-EBAD-E4F85B9EA603}"/>
              </a:ext>
            </a:extLst>
          </p:cNvPr>
          <p:cNvSpPr/>
          <p:nvPr/>
        </p:nvSpPr>
        <p:spPr>
          <a:xfrm>
            <a:off x="969022" y="2827362"/>
            <a:ext cx="7822634" cy="1646171"/>
          </a:xfrm>
          <a:prstGeom prst="roundRect">
            <a:avLst>
              <a:gd name="adj" fmla="val 8670"/>
            </a:avLst>
          </a:prstGeom>
          <a:noFill/>
          <a:ln>
            <a:solidFill>
              <a:srgbClr val="D1D1D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F6E9DFC-AB94-D006-1653-27C20ED19CA6}"/>
              </a:ext>
            </a:extLst>
          </p:cNvPr>
          <p:cNvSpPr txBox="1"/>
          <p:nvPr/>
        </p:nvSpPr>
        <p:spPr>
          <a:xfrm>
            <a:off x="2468493" y="2894818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ko-KR" altLang="en-US"/>
              <a:t>팀명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78B823B-E75E-9953-F5A4-C3E313A96851}"/>
              </a:ext>
            </a:extLst>
          </p:cNvPr>
          <p:cNvSpPr txBox="1"/>
          <p:nvPr/>
        </p:nvSpPr>
        <p:spPr>
          <a:xfrm>
            <a:off x="3161239" y="2897925"/>
            <a:ext cx="3225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ko-KR" altLang="en-US" dirty="0"/>
              <a:t>승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00A3AC3-AF0A-6AEC-3AC7-FE75F560057B}"/>
              </a:ext>
            </a:extLst>
          </p:cNvPr>
          <p:cNvSpPr txBox="1"/>
          <p:nvPr/>
        </p:nvSpPr>
        <p:spPr>
          <a:xfrm>
            <a:off x="3732759" y="2889318"/>
            <a:ext cx="3225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ko-KR" altLang="en-US" dirty="0"/>
              <a:t>무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1042E45-C213-71B1-0938-9C2F52D12909}"/>
              </a:ext>
            </a:extLst>
          </p:cNvPr>
          <p:cNvSpPr txBox="1"/>
          <p:nvPr/>
        </p:nvSpPr>
        <p:spPr>
          <a:xfrm>
            <a:off x="4301728" y="2896184"/>
            <a:ext cx="3225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ko-KR" altLang="en-US" dirty="0"/>
              <a:t>패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8AA9FAD-E30D-F23F-29A7-78B8438ACDE2}"/>
              </a:ext>
            </a:extLst>
          </p:cNvPr>
          <p:cNvSpPr txBox="1"/>
          <p:nvPr/>
        </p:nvSpPr>
        <p:spPr>
          <a:xfrm>
            <a:off x="4845154" y="2897409"/>
            <a:ext cx="768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ko-KR" altLang="en-US" dirty="0"/>
              <a:t>평균 득점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8E3F389-7BCD-E0BB-8927-9E4C242896B6}"/>
              </a:ext>
            </a:extLst>
          </p:cNvPr>
          <p:cNvSpPr txBox="1"/>
          <p:nvPr/>
        </p:nvSpPr>
        <p:spPr>
          <a:xfrm>
            <a:off x="5768890" y="2889317"/>
            <a:ext cx="768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ko-KR" altLang="en-US" dirty="0"/>
              <a:t>평균 실점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F0998C0-8C6C-23C9-321A-75EF448E9519}"/>
              </a:ext>
            </a:extLst>
          </p:cNvPr>
          <p:cNvSpPr txBox="1"/>
          <p:nvPr/>
        </p:nvSpPr>
        <p:spPr>
          <a:xfrm>
            <a:off x="6712971" y="2896184"/>
            <a:ext cx="768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ko-KR" altLang="en-US" dirty="0"/>
              <a:t>평균 평점</a:t>
            </a: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6C145889-4D1A-B754-008B-FEAD1B97869F}"/>
              </a:ext>
            </a:extLst>
          </p:cNvPr>
          <p:cNvCxnSpPr/>
          <p:nvPr/>
        </p:nvCxnSpPr>
        <p:spPr>
          <a:xfrm>
            <a:off x="1165271" y="3205702"/>
            <a:ext cx="7308209" cy="0"/>
          </a:xfrm>
          <a:prstGeom prst="line">
            <a:avLst/>
          </a:prstGeom>
          <a:ln>
            <a:solidFill>
              <a:srgbClr val="D1D1D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7273344F-57C5-224C-9E07-887B43768135}"/>
              </a:ext>
            </a:extLst>
          </p:cNvPr>
          <p:cNvGrpSpPr/>
          <p:nvPr/>
        </p:nvGrpSpPr>
        <p:grpSpPr>
          <a:xfrm>
            <a:off x="807902" y="2518856"/>
            <a:ext cx="266420" cy="307777"/>
            <a:chOff x="7394543" y="1579667"/>
            <a:chExt cx="266420" cy="307777"/>
          </a:xfrm>
        </p:grpSpPr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69980F83-50DE-6DBA-8140-7985BCB5F872}"/>
                </a:ext>
              </a:extLst>
            </p:cNvPr>
            <p:cNvSpPr/>
            <p:nvPr/>
          </p:nvSpPr>
          <p:spPr>
            <a:xfrm>
              <a:off x="7424116" y="1598847"/>
              <a:ext cx="234355" cy="2312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ko-KR" altLang="en-US" sz="1400" spc="-15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E788D86-D06E-05DD-AF0B-27AD5DCCF736}"/>
                </a:ext>
              </a:extLst>
            </p:cNvPr>
            <p:cNvSpPr txBox="1"/>
            <p:nvPr/>
          </p:nvSpPr>
          <p:spPr>
            <a:xfrm>
              <a:off x="7394543" y="1579667"/>
              <a:ext cx="266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>
                  <a:solidFill>
                    <a:schemeClr val="bg1"/>
                  </a:solidFill>
                </a:rPr>
                <a:t>1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C97E795A-A2E1-1CBE-15E3-529642BEED7D}"/>
              </a:ext>
            </a:extLst>
          </p:cNvPr>
          <p:cNvSpPr txBox="1"/>
          <p:nvPr/>
        </p:nvSpPr>
        <p:spPr>
          <a:xfrm>
            <a:off x="1826443" y="2876475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ko-KR" altLang="en-US" dirty="0"/>
              <a:t>순위</a:t>
            </a:r>
          </a:p>
        </p:txBody>
      </p: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0D51623C-BD13-B288-28DD-1F036FB0DEFA}"/>
              </a:ext>
            </a:extLst>
          </p:cNvPr>
          <p:cNvGrpSpPr/>
          <p:nvPr/>
        </p:nvGrpSpPr>
        <p:grpSpPr>
          <a:xfrm>
            <a:off x="1878265" y="3241736"/>
            <a:ext cx="5381898" cy="323967"/>
            <a:chOff x="1880767" y="3241736"/>
            <a:chExt cx="5381898" cy="32396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8BAD5DA-4CEB-E369-3EA8-F555A3E6B3FF}"/>
                </a:ext>
              </a:extLst>
            </p:cNvPr>
            <p:cNvSpPr txBox="1"/>
            <p:nvPr/>
          </p:nvSpPr>
          <p:spPr>
            <a:xfrm>
              <a:off x="2302065" y="3247236"/>
              <a:ext cx="7601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/>
                <a:t>TEAM_A</a:t>
              </a:r>
              <a:endParaRPr lang="ko-KR" altLang="en-US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CBECC95-7F64-39AB-0A75-CFD87427185C}"/>
                </a:ext>
              </a:extLst>
            </p:cNvPr>
            <p:cNvSpPr txBox="1"/>
            <p:nvPr/>
          </p:nvSpPr>
          <p:spPr>
            <a:xfrm>
              <a:off x="3208822" y="3250343"/>
              <a:ext cx="266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225070D-A57E-7147-D99C-39195A9E07F4}"/>
                </a:ext>
              </a:extLst>
            </p:cNvPr>
            <p:cNvSpPr txBox="1"/>
            <p:nvPr/>
          </p:nvSpPr>
          <p:spPr>
            <a:xfrm>
              <a:off x="3780342" y="3241736"/>
              <a:ext cx="266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B6058D1-83A4-909A-D129-889F9A7BB042}"/>
                </a:ext>
              </a:extLst>
            </p:cNvPr>
            <p:cNvSpPr txBox="1"/>
            <p:nvPr/>
          </p:nvSpPr>
          <p:spPr>
            <a:xfrm>
              <a:off x="4349311" y="3248602"/>
              <a:ext cx="266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1E3D72E-ADA8-C934-D3CA-62DCD3AD4027}"/>
                </a:ext>
              </a:extLst>
            </p:cNvPr>
            <p:cNvSpPr txBox="1"/>
            <p:nvPr/>
          </p:nvSpPr>
          <p:spPr>
            <a:xfrm>
              <a:off x="5011410" y="3257926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/>
                <a:t>1.6</a:t>
              </a:r>
              <a:endParaRPr lang="ko-KR" altLang="en-US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97C6A66-F93D-2531-12DF-0A7F897C6504}"/>
                </a:ext>
              </a:extLst>
            </p:cNvPr>
            <p:cNvSpPr txBox="1"/>
            <p:nvPr/>
          </p:nvSpPr>
          <p:spPr>
            <a:xfrm>
              <a:off x="5935146" y="3249834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/>
                <a:t>1.6</a:t>
              </a:r>
              <a:endParaRPr lang="ko-KR" altLang="en-US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E88AA08-61B0-20C1-566E-F9E3CB47186E}"/>
                </a:ext>
              </a:extLst>
            </p:cNvPr>
            <p:cNvSpPr txBox="1"/>
            <p:nvPr/>
          </p:nvSpPr>
          <p:spPr>
            <a:xfrm>
              <a:off x="6879227" y="3256701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/>
                <a:t>1.6</a:t>
              </a:r>
              <a:endParaRPr lang="ko-KR" alt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04BBBFF-A24F-DA82-197D-4E8A9470F3A2}"/>
                </a:ext>
              </a:extLst>
            </p:cNvPr>
            <p:cNvSpPr txBox="1"/>
            <p:nvPr/>
          </p:nvSpPr>
          <p:spPr>
            <a:xfrm>
              <a:off x="1880767" y="3248602"/>
              <a:ext cx="4042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/>
                <a:t>1</a:t>
              </a:r>
              <a:r>
                <a:rPr lang="ko-KR" altLang="en-US" dirty="0"/>
                <a:t>위</a:t>
              </a: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47D65A8B-7544-C120-8D96-ECF5B579EB56}"/>
              </a:ext>
            </a:extLst>
          </p:cNvPr>
          <p:cNvSpPr txBox="1"/>
          <p:nvPr/>
        </p:nvSpPr>
        <p:spPr>
          <a:xfrm>
            <a:off x="8115782" y="2542900"/>
            <a:ext cx="2712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+</a:t>
            </a:r>
            <a:endParaRPr lang="ko-KR" altLang="en-US" dirty="0"/>
          </a:p>
        </p:txBody>
      </p: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4C49FE8A-0FBD-E014-9156-C54AB6CAD86F}"/>
              </a:ext>
            </a:extLst>
          </p:cNvPr>
          <p:cNvGrpSpPr/>
          <p:nvPr/>
        </p:nvGrpSpPr>
        <p:grpSpPr>
          <a:xfrm>
            <a:off x="1878265" y="3515695"/>
            <a:ext cx="5381898" cy="323967"/>
            <a:chOff x="1880767" y="3241736"/>
            <a:chExt cx="5381898" cy="323967"/>
          </a:xfrm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025BF1A7-461F-A4B8-C24D-A18DDFD213EA}"/>
                </a:ext>
              </a:extLst>
            </p:cNvPr>
            <p:cNvSpPr txBox="1"/>
            <p:nvPr/>
          </p:nvSpPr>
          <p:spPr>
            <a:xfrm>
              <a:off x="2302065" y="3247236"/>
              <a:ext cx="7601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/>
                <a:t>TEAM_B</a:t>
              </a:r>
              <a:endParaRPr lang="ko-KR" altLang="en-US" dirty="0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DE8E0FAB-D04F-D0B1-5297-0E06C65FE1F8}"/>
                </a:ext>
              </a:extLst>
            </p:cNvPr>
            <p:cNvSpPr txBox="1"/>
            <p:nvPr/>
          </p:nvSpPr>
          <p:spPr>
            <a:xfrm>
              <a:off x="3208822" y="3250343"/>
              <a:ext cx="266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178B0CAB-3954-D8C1-F051-3AB42947B051}"/>
                </a:ext>
              </a:extLst>
            </p:cNvPr>
            <p:cNvSpPr txBox="1"/>
            <p:nvPr/>
          </p:nvSpPr>
          <p:spPr>
            <a:xfrm>
              <a:off x="3780342" y="3241736"/>
              <a:ext cx="266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A5E3233E-904C-2A63-0808-08333FF27F34}"/>
                </a:ext>
              </a:extLst>
            </p:cNvPr>
            <p:cNvSpPr txBox="1"/>
            <p:nvPr/>
          </p:nvSpPr>
          <p:spPr>
            <a:xfrm>
              <a:off x="4349311" y="3248602"/>
              <a:ext cx="266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5787665C-86ED-0482-630A-856D0B23086B}"/>
                </a:ext>
              </a:extLst>
            </p:cNvPr>
            <p:cNvSpPr txBox="1"/>
            <p:nvPr/>
          </p:nvSpPr>
          <p:spPr>
            <a:xfrm>
              <a:off x="5011410" y="3257926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/>
                <a:t>1.6</a:t>
              </a:r>
              <a:endParaRPr lang="ko-KR" altLang="en-US" dirty="0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A1920963-86C2-4809-A819-587827FEC8DA}"/>
                </a:ext>
              </a:extLst>
            </p:cNvPr>
            <p:cNvSpPr txBox="1"/>
            <p:nvPr/>
          </p:nvSpPr>
          <p:spPr>
            <a:xfrm>
              <a:off x="5935146" y="3249834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/>
                <a:t>1.6</a:t>
              </a:r>
              <a:endParaRPr lang="ko-KR" altLang="en-US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AE8AFEE0-D11A-3D8A-7258-1D2DF90C1259}"/>
                </a:ext>
              </a:extLst>
            </p:cNvPr>
            <p:cNvSpPr txBox="1"/>
            <p:nvPr/>
          </p:nvSpPr>
          <p:spPr>
            <a:xfrm>
              <a:off x="6879227" y="3256701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/>
                <a:t>1.6</a:t>
              </a:r>
              <a:endParaRPr lang="ko-KR" altLang="en-US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CDD53C52-FFD5-0B17-7B64-553E1FF78982}"/>
                </a:ext>
              </a:extLst>
            </p:cNvPr>
            <p:cNvSpPr txBox="1"/>
            <p:nvPr/>
          </p:nvSpPr>
          <p:spPr>
            <a:xfrm>
              <a:off x="1880767" y="3248602"/>
              <a:ext cx="4042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/>
                <a:t>2</a:t>
              </a:r>
              <a:r>
                <a:rPr lang="ko-KR" altLang="en-US" dirty="0"/>
                <a:t>위</a:t>
              </a:r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066FBF8A-2E8D-93A2-20A2-1A6816CC1B5A}"/>
              </a:ext>
            </a:extLst>
          </p:cNvPr>
          <p:cNvGrpSpPr/>
          <p:nvPr/>
        </p:nvGrpSpPr>
        <p:grpSpPr>
          <a:xfrm>
            <a:off x="1878265" y="3789654"/>
            <a:ext cx="5381898" cy="323967"/>
            <a:chOff x="1880767" y="3241736"/>
            <a:chExt cx="5381898" cy="323967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256BA99C-40B6-F4FF-A7D6-CB3967F14359}"/>
                </a:ext>
              </a:extLst>
            </p:cNvPr>
            <p:cNvSpPr txBox="1"/>
            <p:nvPr/>
          </p:nvSpPr>
          <p:spPr>
            <a:xfrm>
              <a:off x="2302065" y="3247236"/>
              <a:ext cx="7601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/>
                <a:t>TEAM_C</a:t>
              </a:r>
              <a:endParaRPr lang="ko-KR" altLang="en-US" dirty="0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DC451101-AF52-75F8-32A1-F3379833DC95}"/>
                </a:ext>
              </a:extLst>
            </p:cNvPr>
            <p:cNvSpPr txBox="1"/>
            <p:nvPr/>
          </p:nvSpPr>
          <p:spPr>
            <a:xfrm>
              <a:off x="3208822" y="3250343"/>
              <a:ext cx="266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07FBFFA2-A602-A476-BCA3-E7D84A5619D8}"/>
                </a:ext>
              </a:extLst>
            </p:cNvPr>
            <p:cNvSpPr txBox="1"/>
            <p:nvPr/>
          </p:nvSpPr>
          <p:spPr>
            <a:xfrm>
              <a:off x="3780342" y="3241736"/>
              <a:ext cx="266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61ADCFB3-CF0F-ECC2-927F-382C41B24844}"/>
                </a:ext>
              </a:extLst>
            </p:cNvPr>
            <p:cNvSpPr txBox="1"/>
            <p:nvPr/>
          </p:nvSpPr>
          <p:spPr>
            <a:xfrm>
              <a:off x="4349311" y="3248602"/>
              <a:ext cx="266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0FFF027D-B365-8A0E-EB9F-D6FAC5BD1474}"/>
                </a:ext>
              </a:extLst>
            </p:cNvPr>
            <p:cNvSpPr txBox="1"/>
            <p:nvPr/>
          </p:nvSpPr>
          <p:spPr>
            <a:xfrm>
              <a:off x="5011410" y="3257926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/>
                <a:t>1.6</a:t>
              </a:r>
              <a:endParaRPr lang="ko-KR" altLang="en-US" dirty="0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C8807CB1-EF55-C5D5-6C55-39CF1ED96540}"/>
                </a:ext>
              </a:extLst>
            </p:cNvPr>
            <p:cNvSpPr txBox="1"/>
            <p:nvPr/>
          </p:nvSpPr>
          <p:spPr>
            <a:xfrm>
              <a:off x="5935146" y="3249834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/>
                <a:t>1.6</a:t>
              </a:r>
              <a:endParaRPr lang="ko-KR" altLang="en-US" dirty="0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A061718A-20B6-2502-04BE-832CE244DC17}"/>
                </a:ext>
              </a:extLst>
            </p:cNvPr>
            <p:cNvSpPr txBox="1"/>
            <p:nvPr/>
          </p:nvSpPr>
          <p:spPr>
            <a:xfrm>
              <a:off x="6879227" y="3256701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/>
                <a:t>1.6</a:t>
              </a:r>
              <a:endParaRPr lang="ko-KR" alt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A0720479-CC26-C9DD-F54A-AEEABA40DD6F}"/>
                </a:ext>
              </a:extLst>
            </p:cNvPr>
            <p:cNvSpPr txBox="1"/>
            <p:nvPr/>
          </p:nvSpPr>
          <p:spPr>
            <a:xfrm>
              <a:off x="1880767" y="3248602"/>
              <a:ext cx="4042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/>
                <a:t>3</a:t>
              </a:r>
              <a:r>
                <a:rPr lang="ko-KR" altLang="en-US" dirty="0"/>
                <a:t>위</a:t>
              </a:r>
            </a:p>
          </p:txBody>
        </p:sp>
      </p:grp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E5035E4A-5409-1A1B-93C5-14A9AFB78441}"/>
              </a:ext>
            </a:extLst>
          </p:cNvPr>
          <p:cNvGrpSpPr/>
          <p:nvPr/>
        </p:nvGrpSpPr>
        <p:grpSpPr>
          <a:xfrm>
            <a:off x="1878265" y="4063614"/>
            <a:ext cx="5381898" cy="323967"/>
            <a:chOff x="1880767" y="3241736"/>
            <a:chExt cx="5381898" cy="323967"/>
          </a:xfrm>
        </p:grpSpPr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E5FA4B90-A886-2F87-F06C-5046594C263B}"/>
                </a:ext>
              </a:extLst>
            </p:cNvPr>
            <p:cNvSpPr txBox="1"/>
            <p:nvPr/>
          </p:nvSpPr>
          <p:spPr>
            <a:xfrm>
              <a:off x="2302065" y="3247236"/>
              <a:ext cx="7697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/>
                <a:t>TEAM_D</a:t>
              </a:r>
              <a:endParaRPr lang="ko-KR" altLang="en-US" dirty="0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CE60E54B-3423-CFE3-4B84-CD4778A4322F}"/>
                </a:ext>
              </a:extLst>
            </p:cNvPr>
            <p:cNvSpPr txBox="1"/>
            <p:nvPr/>
          </p:nvSpPr>
          <p:spPr>
            <a:xfrm>
              <a:off x="3208822" y="3250343"/>
              <a:ext cx="266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E135E5A2-E243-7B86-4027-99F488CAEBC6}"/>
                </a:ext>
              </a:extLst>
            </p:cNvPr>
            <p:cNvSpPr txBox="1"/>
            <p:nvPr/>
          </p:nvSpPr>
          <p:spPr>
            <a:xfrm>
              <a:off x="3780342" y="3241736"/>
              <a:ext cx="266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1094F34B-8AF2-F759-5BD3-B458F2809DBD}"/>
                </a:ext>
              </a:extLst>
            </p:cNvPr>
            <p:cNvSpPr txBox="1"/>
            <p:nvPr/>
          </p:nvSpPr>
          <p:spPr>
            <a:xfrm>
              <a:off x="4349311" y="3248602"/>
              <a:ext cx="266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5DEA0A7E-0446-DB24-F560-7A6A928F1094}"/>
                </a:ext>
              </a:extLst>
            </p:cNvPr>
            <p:cNvSpPr txBox="1"/>
            <p:nvPr/>
          </p:nvSpPr>
          <p:spPr>
            <a:xfrm>
              <a:off x="5011410" y="3257926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/>
                <a:t>1.6</a:t>
              </a:r>
              <a:endParaRPr lang="ko-KR" altLang="en-US" dirty="0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D9CDCDC4-1464-44CA-23F9-D6ED26A76CAD}"/>
                </a:ext>
              </a:extLst>
            </p:cNvPr>
            <p:cNvSpPr txBox="1"/>
            <p:nvPr/>
          </p:nvSpPr>
          <p:spPr>
            <a:xfrm>
              <a:off x="5935146" y="3249834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/>
                <a:t>1.6</a:t>
              </a:r>
              <a:endParaRPr lang="ko-KR" altLang="en-US" dirty="0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D8B82297-95B9-27F9-BE42-8B9118421190}"/>
                </a:ext>
              </a:extLst>
            </p:cNvPr>
            <p:cNvSpPr txBox="1"/>
            <p:nvPr/>
          </p:nvSpPr>
          <p:spPr>
            <a:xfrm>
              <a:off x="6879227" y="3256701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/>
                <a:t>1.6</a:t>
              </a:r>
              <a:endParaRPr lang="ko-KR" altLang="en-US" dirty="0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B9C19A3D-A20E-9BC8-F24F-BB85351E76C7}"/>
                </a:ext>
              </a:extLst>
            </p:cNvPr>
            <p:cNvSpPr txBox="1"/>
            <p:nvPr/>
          </p:nvSpPr>
          <p:spPr>
            <a:xfrm>
              <a:off x="1880767" y="3248602"/>
              <a:ext cx="4042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/>
                <a:t>4</a:t>
              </a:r>
              <a:r>
                <a:rPr lang="ko-KR" altLang="en-US" dirty="0"/>
                <a:t>위</a:t>
              </a:r>
            </a:p>
          </p:txBody>
        </p:sp>
      </p:grp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A5447BBC-6C82-500E-2F11-7412BE51A2FE}"/>
              </a:ext>
            </a:extLst>
          </p:cNvPr>
          <p:cNvGrpSpPr/>
          <p:nvPr/>
        </p:nvGrpSpPr>
        <p:grpSpPr>
          <a:xfrm>
            <a:off x="7944147" y="2421065"/>
            <a:ext cx="266420" cy="307777"/>
            <a:chOff x="7394543" y="1579667"/>
            <a:chExt cx="266420" cy="307777"/>
          </a:xfrm>
        </p:grpSpPr>
        <p:sp>
          <p:nvSpPr>
            <p:cNvPr id="109" name="타원 108">
              <a:extLst>
                <a:ext uri="{FF2B5EF4-FFF2-40B4-BE49-F238E27FC236}">
                  <a16:creationId xmlns:a16="http://schemas.microsoft.com/office/drawing/2014/main" id="{6116E00A-DCC8-B943-5A93-A7BAA87C8183}"/>
                </a:ext>
              </a:extLst>
            </p:cNvPr>
            <p:cNvSpPr/>
            <p:nvPr/>
          </p:nvSpPr>
          <p:spPr>
            <a:xfrm>
              <a:off x="7424116" y="1598847"/>
              <a:ext cx="234355" cy="2312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ko-KR" altLang="en-US" sz="1400" spc="-15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097C48AD-C854-6FDA-AACB-C291103E786E}"/>
                </a:ext>
              </a:extLst>
            </p:cNvPr>
            <p:cNvSpPr txBox="1"/>
            <p:nvPr/>
          </p:nvSpPr>
          <p:spPr>
            <a:xfrm>
              <a:off x="7394543" y="1579667"/>
              <a:ext cx="266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>
                  <a:solidFill>
                    <a:schemeClr val="bg1"/>
                  </a:solidFill>
                </a:rPr>
                <a:t>2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4F5D605A-57C0-283E-599E-E450CB1B8299}"/>
              </a:ext>
            </a:extLst>
          </p:cNvPr>
          <p:cNvGrpSpPr/>
          <p:nvPr/>
        </p:nvGrpSpPr>
        <p:grpSpPr>
          <a:xfrm>
            <a:off x="1974300" y="5362844"/>
            <a:ext cx="266420" cy="307777"/>
            <a:chOff x="7394543" y="1579667"/>
            <a:chExt cx="266420" cy="307777"/>
          </a:xfrm>
        </p:grpSpPr>
        <p:sp>
          <p:nvSpPr>
            <p:cNvPr id="112" name="타원 111">
              <a:extLst>
                <a:ext uri="{FF2B5EF4-FFF2-40B4-BE49-F238E27FC236}">
                  <a16:creationId xmlns:a16="http://schemas.microsoft.com/office/drawing/2014/main" id="{2FAF617F-7C8F-D3AB-5398-EB15BFE299D7}"/>
                </a:ext>
              </a:extLst>
            </p:cNvPr>
            <p:cNvSpPr/>
            <p:nvPr/>
          </p:nvSpPr>
          <p:spPr>
            <a:xfrm>
              <a:off x="7424116" y="1598847"/>
              <a:ext cx="234355" cy="2312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ko-KR" altLang="en-US" sz="1400" spc="-15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8D87750B-E8CB-4F5C-B56A-12CDED773651}"/>
                </a:ext>
              </a:extLst>
            </p:cNvPr>
            <p:cNvSpPr txBox="1"/>
            <p:nvPr/>
          </p:nvSpPr>
          <p:spPr>
            <a:xfrm>
              <a:off x="7394543" y="1579667"/>
              <a:ext cx="266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>
                  <a:solidFill>
                    <a:schemeClr val="bg1"/>
                  </a:solidFill>
                </a:rPr>
                <a:t>5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14" name="TextBox 113">
            <a:extLst>
              <a:ext uri="{FF2B5EF4-FFF2-40B4-BE49-F238E27FC236}">
                <a16:creationId xmlns:a16="http://schemas.microsoft.com/office/drawing/2014/main" id="{8E96FD6A-42B0-CECC-ACB3-7697F6DC89E6}"/>
              </a:ext>
            </a:extLst>
          </p:cNvPr>
          <p:cNvSpPr txBox="1"/>
          <p:nvPr/>
        </p:nvSpPr>
        <p:spPr>
          <a:xfrm>
            <a:off x="7614946" y="1570337"/>
            <a:ext cx="1318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-15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LOGIN / SIGN UP</a:t>
            </a:r>
            <a:endParaRPr lang="ko-KR" altLang="en-US" sz="1400" spc="-15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5533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0A21B2AC-30E9-7902-CB48-60870211AD35}"/>
              </a:ext>
            </a:extLst>
          </p:cNvPr>
          <p:cNvSpPr/>
          <p:nvPr/>
        </p:nvSpPr>
        <p:spPr>
          <a:xfrm>
            <a:off x="270164" y="1375320"/>
            <a:ext cx="8820048" cy="532131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FB9F49-8375-12E6-6F86-8EC0D811630F}"/>
              </a:ext>
            </a:extLst>
          </p:cNvPr>
          <p:cNvSpPr txBox="1"/>
          <p:nvPr/>
        </p:nvSpPr>
        <p:spPr>
          <a:xfrm>
            <a:off x="1007764" y="3901853"/>
            <a:ext cx="768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ko-KR" altLang="en-US" dirty="0"/>
              <a:t>경기 일정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55A051A1-CAC1-F9DA-3E29-266997D10A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0227325"/>
              </p:ext>
            </p:extLst>
          </p:nvPr>
        </p:nvGraphicFramePr>
        <p:xfrm>
          <a:off x="270164" y="183921"/>
          <a:ext cx="11668991" cy="10422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00598">
                  <a:extLst>
                    <a:ext uri="{9D8B030D-6E8A-4147-A177-3AD203B41FA5}">
                      <a16:colId xmlns:a16="http://schemas.microsoft.com/office/drawing/2014/main" val="606125545"/>
                    </a:ext>
                  </a:extLst>
                </a:gridCol>
                <a:gridCol w="10168393">
                  <a:extLst>
                    <a:ext uri="{9D8B030D-6E8A-4147-A177-3AD203B41FA5}">
                      <a16:colId xmlns:a16="http://schemas.microsoft.com/office/drawing/2014/main" val="3285815456"/>
                    </a:ext>
                  </a:extLst>
                </a:gridCol>
              </a:tblGrid>
              <a:tr h="34740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400" kern="1200" spc="-150" dirty="0" err="1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화면명</a:t>
                      </a:r>
                      <a:endParaRPr lang="ko-KR" altLang="en-US" sz="14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메인 홈 화면</a:t>
                      </a:r>
                      <a:r>
                        <a:rPr lang="en-US" altLang="ko-KR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_</a:t>
                      </a:r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상단</a:t>
                      </a:r>
                      <a:r>
                        <a:rPr lang="en-US" altLang="ko-KR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_</a:t>
                      </a:r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로그인</a:t>
                      </a:r>
                      <a:r>
                        <a:rPr lang="en-US" altLang="ko-KR" sz="1400" kern="1200" spc="-150" dirty="0" err="1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ver</a:t>
                      </a:r>
                      <a:endParaRPr lang="ko-KR" altLang="en-US" sz="14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3594915"/>
                  </a:ext>
                </a:extLst>
              </a:tr>
              <a:tr h="34740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참고 요구사항 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4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2421481"/>
                  </a:ext>
                </a:extLst>
              </a:tr>
              <a:tr h="34740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비고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작성자 </a:t>
                      </a:r>
                      <a:r>
                        <a:rPr lang="en-US" altLang="ko-KR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: </a:t>
                      </a:r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임경란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5619919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EC8CC74C-0593-602D-2512-0FEAED5F6C61}"/>
              </a:ext>
            </a:extLst>
          </p:cNvPr>
          <p:cNvSpPr/>
          <p:nvPr/>
        </p:nvSpPr>
        <p:spPr>
          <a:xfrm>
            <a:off x="510072" y="1485898"/>
            <a:ext cx="1059873" cy="4572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spc="-150" dirty="0">
                <a:solidFill>
                  <a:schemeClr val="tx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Football Agora</a:t>
            </a:r>
            <a:endParaRPr lang="ko-KR" altLang="en-US" sz="1400" spc="-150" dirty="0">
              <a:solidFill>
                <a:schemeClr val="tx1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74E9220-9A8E-796A-5283-AB05F6EB48D5}"/>
              </a:ext>
            </a:extLst>
          </p:cNvPr>
          <p:cNvSpPr txBox="1"/>
          <p:nvPr/>
        </p:nvSpPr>
        <p:spPr>
          <a:xfrm>
            <a:off x="12676908" y="790544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글씨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0D9FDD1-3F46-57E3-F805-18E63B109C88}"/>
              </a:ext>
            </a:extLst>
          </p:cNvPr>
          <p:cNvSpPr/>
          <p:nvPr/>
        </p:nvSpPr>
        <p:spPr>
          <a:xfrm>
            <a:off x="925738" y="2431446"/>
            <a:ext cx="7865918" cy="104453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DB84927-95F6-46ED-BE47-39F402B35F11}"/>
              </a:ext>
            </a:extLst>
          </p:cNvPr>
          <p:cNvSpPr txBox="1"/>
          <p:nvPr/>
        </p:nvSpPr>
        <p:spPr>
          <a:xfrm>
            <a:off x="4628506" y="2778060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pc="-15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배너</a:t>
            </a: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C8F7771A-EB3F-3901-BD8D-EA39CF361670}"/>
              </a:ext>
            </a:extLst>
          </p:cNvPr>
          <p:cNvSpPr/>
          <p:nvPr/>
        </p:nvSpPr>
        <p:spPr>
          <a:xfrm>
            <a:off x="7944170" y="3258443"/>
            <a:ext cx="128814" cy="12881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9A494F34-1F3D-B432-EC4C-2B3C2E679236}"/>
              </a:ext>
            </a:extLst>
          </p:cNvPr>
          <p:cNvSpPr/>
          <p:nvPr/>
        </p:nvSpPr>
        <p:spPr>
          <a:xfrm>
            <a:off x="8144418" y="3258443"/>
            <a:ext cx="128814" cy="12881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011D65CF-EA7E-E35D-8029-E586CCE4C3AA}"/>
              </a:ext>
            </a:extLst>
          </p:cNvPr>
          <p:cNvSpPr/>
          <p:nvPr/>
        </p:nvSpPr>
        <p:spPr>
          <a:xfrm>
            <a:off x="8344666" y="3258443"/>
            <a:ext cx="128814" cy="12881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AC64702F-037E-0158-DE39-CB849C54445C}"/>
              </a:ext>
            </a:extLst>
          </p:cNvPr>
          <p:cNvSpPr/>
          <p:nvPr/>
        </p:nvSpPr>
        <p:spPr>
          <a:xfrm>
            <a:off x="8544914" y="3258443"/>
            <a:ext cx="128814" cy="12881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778DD66-72A7-A95E-0D8D-2282552FEAAD}"/>
              </a:ext>
            </a:extLst>
          </p:cNvPr>
          <p:cNvSpPr txBox="1"/>
          <p:nvPr/>
        </p:nvSpPr>
        <p:spPr>
          <a:xfrm>
            <a:off x="1082464" y="2565039"/>
            <a:ext cx="13869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팀 생성은</a:t>
            </a:r>
            <a:endParaRPr lang="en-US" altLang="ko-KR" sz="1400" spc="-15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ko-KR" altLang="en-US" sz="1400" spc="-15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어떻게 </a:t>
            </a:r>
            <a:r>
              <a:rPr lang="ko-KR" altLang="en-US" sz="1400" spc="-150" dirty="0" err="1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해야하나요</a:t>
            </a:r>
            <a:r>
              <a:rPr lang="en-US" altLang="ko-KR" sz="1400" spc="-15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?</a:t>
            </a:r>
            <a:endParaRPr lang="ko-KR" altLang="en-US" sz="1400" spc="-15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D2C6ED2-FD97-4DF0-4F64-4991DDDF9DB3}"/>
              </a:ext>
            </a:extLst>
          </p:cNvPr>
          <p:cNvSpPr txBox="1"/>
          <p:nvPr/>
        </p:nvSpPr>
        <p:spPr>
          <a:xfrm>
            <a:off x="925738" y="3573295"/>
            <a:ext cx="1388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TEAM_A</a:t>
            </a:r>
            <a:r>
              <a:rPr lang="ko-KR" altLang="en-US" dirty="0"/>
              <a:t>의 </a:t>
            </a:r>
            <a:r>
              <a:rPr lang="en-US" altLang="ko-KR" dirty="0"/>
              <a:t>STORY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9879205-ABCB-8467-28DE-3E365655B83E}"/>
              </a:ext>
            </a:extLst>
          </p:cNvPr>
          <p:cNvSpPr txBox="1"/>
          <p:nvPr/>
        </p:nvSpPr>
        <p:spPr>
          <a:xfrm>
            <a:off x="5028723" y="3901409"/>
            <a:ext cx="10759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ko-KR" altLang="en-US" dirty="0"/>
              <a:t>최근 경기 결과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8C92D6AB-CFCB-E63A-4DB3-6AFDE3183B58}"/>
              </a:ext>
            </a:extLst>
          </p:cNvPr>
          <p:cNvSpPr/>
          <p:nvPr/>
        </p:nvSpPr>
        <p:spPr>
          <a:xfrm>
            <a:off x="993708" y="4240803"/>
            <a:ext cx="3817283" cy="1100377"/>
          </a:xfrm>
          <a:prstGeom prst="roundRect">
            <a:avLst>
              <a:gd name="adj" fmla="val 8670"/>
            </a:avLst>
          </a:prstGeom>
          <a:solidFill>
            <a:schemeClr val="bg1"/>
          </a:solidFill>
          <a:ln>
            <a:solidFill>
              <a:srgbClr val="D1D1D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FA2B98D-937D-EB84-9177-90EBEDA5ADA1}"/>
              </a:ext>
            </a:extLst>
          </p:cNvPr>
          <p:cNvSpPr txBox="1"/>
          <p:nvPr/>
        </p:nvSpPr>
        <p:spPr>
          <a:xfrm>
            <a:off x="12676908" y="1178121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ko-KR" altLang="en-US" dirty="0"/>
              <a:t>글씨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72F184D-DE9A-B98F-0832-530B5F212B44}"/>
              </a:ext>
            </a:extLst>
          </p:cNvPr>
          <p:cNvSpPr txBox="1"/>
          <p:nvPr/>
        </p:nvSpPr>
        <p:spPr>
          <a:xfrm>
            <a:off x="4429478" y="3927094"/>
            <a:ext cx="2712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+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D89E8F0-44D4-F621-CA35-29A37381E841}"/>
              </a:ext>
            </a:extLst>
          </p:cNvPr>
          <p:cNvSpPr txBox="1"/>
          <p:nvPr/>
        </p:nvSpPr>
        <p:spPr>
          <a:xfrm>
            <a:off x="1494906" y="4240802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ko-KR" altLang="en-US" sz="1200" dirty="0"/>
              <a:t>일시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5635563-5E7B-BACF-12A3-7A6CF69AACA9}"/>
              </a:ext>
            </a:extLst>
          </p:cNvPr>
          <p:cNvSpPr txBox="1"/>
          <p:nvPr/>
        </p:nvSpPr>
        <p:spPr>
          <a:xfrm>
            <a:off x="3834511" y="4254086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ko-KR" altLang="en-US" sz="1200" dirty="0"/>
              <a:t>장소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1033056-3D9A-8BC9-6498-0157FC4C57F0}"/>
              </a:ext>
            </a:extLst>
          </p:cNvPr>
          <p:cNvSpPr txBox="1"/>
          <p:nvPr/>
        </p:nvSpPr>
        <p:spPr>
          <a:xfrm>
            <a:off x="2639762" y="4240802"/>
            <a:ext cx="5565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ko-KR" altLang="en-US" sz="1200" dirty="0"/>
              <a:t>팀 배정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FC67E7A-1CCA-6CA0-0700-365C3FEEE70F}"/>
              </a:ext>
            </a:extLst>
          </p:cNvPr>
          <p:cNvSpPr txBox="1"/>
          <p:nvPr/>
        </p:nvSpPr>
        <p:spPr>
          <a:xfrm>
            <a:off x="1162934" y="4538155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en-US" altLang="ko-KR" sz="1200" dirty="0"/>
              <a:t>5</a:t>
            </a:r>
            <a:r>
              <a:rPr lang="ko-KR" altLang="en-US" sz="1200" dirty="0"/>
              <a:t>월 </a:t>
            </a:r>
            <a:r>
              <a:rPr lang="en-US" altLang="ko-KR" sz="1200" dirty="0"/>
              <a:t>22</a:t>
            </a:r>
            <a:r>
              <a:rPr lang="ko-KR" altLang="en-US" sz="1200" dirty="0"/>
              <a:t>일 오후 </a:t>
            </a:r>
            <a:r>
              <a:rPr lang="en-US" altLang="ko-KR" sz="1200" dirty="0"/>
              <a:t>8</a:t>
            </a:r>
            <a:r>
              <a:rPr lang="ko-KR" altLang="en-US" sz="1200" dirty="0"/>
              <a:t>시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B567F954-3065-F9AD-195C-DAEC2FFF7BFD}"/>
              </a:ext>
            </a:extLst>
          </p:cNvPr>
          <p:cNvCxnSpPr/>
          <p:nvPr/>
        </p:nvCxnSpPr>
        <p:spPr>
          <a:xfrm>
            <a:off x="1082464" y="4494529"/>
            <a:ext cx="3546042" cy="0"/>
          </a:xfrm>
          <a:prstGeom prst="line">
            <a:avLst/>
          </a:prstGeom>
          <a:ln>
            <a:solidFill>
              <a:srgbClr val="D1D1D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6A0FD89-D6FE-B72A-D484-0EBF22FD96FF}"/>
              </a:ext>
            </a:extLst>
          </p:cNvPr>
          <p:cNvSpPr txBox="1"/>
          <p:nvPr/>
        </p:nvSpPr>
        <p:spPr>
          <a:xfrm>
            <a:off x="3584287" y="4546388"/>
            <a:ext cx="9925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ko-KR" altLang="en-US" sz="1200" dirty="0"/>
              <a:t>서초아이경기장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BD7B68D-C8D4-E930-5BB5-8BC92C669B58}"/>
              </a:ext>
            </a:extLst>
          </p:cNvPr>
          <p:cNvSpPr txBox="1"/>
          <p:nvPr/>
        </p:nvSpPr>
        <p:spPr>
          <a:xfrm>
            <a:off x="2253648" y="4536005"/>
            <a:ext cx="13661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en-US" altLang="ko-KR" sz="1200" dirty="0"/>
              <a:t>TEAM_A VS  TEAM_B</a:t>
            </a:r>
            <a:endParaRPr lang="ko-KR" altLang="en-US" sz="12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D3E80BB-5E18-AE98-338A-3A726255BF3F}"/>
              </a:ext>
            </a:extLst>
          </p:cNvPr>
          <p:cNvSpPr txBox="1"/>
          <p:nvPr/>
        </p:nvSpPr>
        <p:spPr>
          <a:xfrm>
            <a:off x="1175482" y="4785986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en-US" altLang="ko-KR" sz="1200" dirty="0"/>
              <a:t>5</a:t>
            </a:r>
            <a:r>
              <a:rPr lang="ko-KR" altLang="en-US" sz="1200" dirty="0"/>
              <a:t>월 </a:t>
            </a:r>
            <a:r>
              <a:rPr lang="en-US" altLang="ko-KR" sz="1200" dirty="0"/>
              <a:t>27</a:t>
            </a:r>
            <a:r>
              <a:rPr lang="ko-KR" altLang="en-US" sz="1200" dirty="0"/>
              <a:t>일 오전 </a:t>
            </a:r>
            <a:r>
              <a:rPr lang="en-US" altLang="ko-KR" sz="1200" dirty="0"/>
              <a:t>8</a:t>
            </a:r>
            <a:r>
              <a:rPr lang="ko-KR" altLang="en-US" sz="1200" dirty="0"/>
              <a:t>시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4010675-1448-E8D7-BECC-30EE51BBCB36}"/>
              </a:ext>
            </a:extLst>
          </p:cNvPr>
          <p:cNvSpPr txBox="1"/>
          <p:nvPr/>
        </p:nvSpPr>
        <p:spPr>
          <a:xfrm>
            <a:off x="3596160" y="4808053"/>
            <a:ext cx="7873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ko-KR" altLang="en-US" sz="1200" dirty="0"/>
              <a:t>강남 경기장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A2BDCA4-8C36-9BD4-4922-4D2537AFF336}"/>
              </a:ext>
            </a:extLst>
          </p:cNvPr>
          <p:cNvSpPr txBox="1"/>
          <p:nvPr/>
        </p:nvSpPr>
        <p:spPr>
          <a:xfrm>
            <a:off x="1172000" y="5033899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en-US" altLang="ko-KR" sz="1200" dirty="0"/>
              <a:t>5</a:t>
            </a:r>
            <a:r>
              <a:rPr lang="ko-KR" altLang="en-US" sz="1200" dirty="0"/>
              <a:t>월 </a:t>
            </a:r>
            <a:r>
              <a:rPr lang="en-US" altLang="ko-KR" sz="1200" dirty="0"/>
              <a:t>28</a:t>
            </a:r>
            <a:r>
              <a:rPr lang="ko-KR" altLang="en-US" sz="1200" dirty="0"/>
              <a:t>일 오후 </a:t>
            </a:r>
            <a:r>
              <a:rPr lang="en-US" altLang="ko-KR" sz="1200" dirty="0"/>
              <a:t>8</a:t>
            </a:r>
            <a:r>
              <a:rPr lang="ko-KR" altLang="en-US" sz="1200" dirty="0"/>
              <a:t>시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88949A5-795F-44E3-D1C6-02E6F829A06E}"/>
              </a:ext>
            </a:extLst>
          </p:cNvPr>
          <p:cNvSpPr txBox="1"/>
          <p:nvPr/>
        </p:nvSpPr>
        <p:spPr>
          <a:xfrm>
            <a:off x="3592678" y="5055966"/>
            <a:ext cx="9925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ko-KR" altLang="en-US" sz="1200" dirty="0"/>
              <a:t>서초아이경기장</a:t>
            </a: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5D47EC79-A2A0-AF38-E16F-798AAD5444A3}"/>
              </a:ext>
            </a:extLst>
          </p:cNvPr>
          <p:cNvSpPr/>
          <p:nvPr/>
        </p:nvSpPr>
        <p:spPr>
          <a:xfrm>
            <a:off x="4959810" y="4233784"/>
            <a:ext cx="3817283" cy="1100377"/>
          </a:xfrm>
          <a:prstGeom prst="roundRect">
            <a:avLst>
              <a:gd name="adj" fmla="val 8670"/>
            </a:avLst>
          </a:prstGeom>
          <a:solidFill>
            <a:schemeClr val="bg1"/>
          </a:solidFill>
          <a:ln>
            <a:solidFill>
              <a:srgbClr val="D1D1D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C43B48C-795D-D9D5-AF80-A8E1AB4BAEAF}"/>
              </a:ext>
            </a:extLst>
          </p:cNvPr>
          <p:cNvSpPr txBox="1"/>
          <p:nvPr/>
        </p:nvSpPr>
        <p:spPr>
          <a:xfrm>
            <a:off x="5461008" y="4233783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ko-KR" altLang="en-US" sz="1200" dirty="0"/>
              <a:t>일시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27B358B-1E68-BF3E-F99F-00935B6C6F13}"/>
              </a:ext>
            </a:extLst>
          </p:cNvPr>
          <p:cNvSpPr txBox="1"/>
          <p:nvPr/>
        </p:nvSpPr>
        <p:spPr>
          <a:xfrm>
            <a:off x="7104204" y="4226003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ko-KR" altLang="en-US" sz="1200" dirty="0"/>
              <a:t>결과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2A3B6B2-67C9-7981-467F-63E1ED5CFB45}"/>
              </a:ext>
            </a:extLst>
          </p:cNvPr>
          <p:cNvSpPr txBox="1"/>
          <p:nvPr/>
        </p:nvSpPr>
        <p:spPr>
          <a:xfrm>
            <a:off x="5131373" y="4512916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en-US" altLang="ko-KR" sz="1200" dirty="0"/>
              <a:t>5</a:t>
            </a:r>
            <a:r>
              <a:rPr lang="ko-KR" altLang="en-US" sz="1200" dirty="0"/>
              <a:t>월 </a:t>
            </a:r>
            <a:r>
              <a:rPr lang="en-US" altLang="ko-KR" sz="1200" dirty="0"/>
              <a:t>22</a:t>
            </a:r>
            <a:r>
              <a:rPr lang="ko-KR" altLang="en-US" sz="1200" dirty="0"/>
              <a:t>일 오후 </a:t>
            </a:r>
            <a:r>
              <a:rPr lang="en-US" altLang="ko-KR" sz="1200" dirty="0"/>
              <a:t>8</a:t>
            </a:r>
            <a:r>
              <a:rPr lang="ko-KR" altLang="en-US" sz="1200" dirty="0"/>
              <a:t>시</a:t>
            </a: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03AA48E4-9F31-9638-A76C-1BDE4751AEFA}"/>
              </a:ext>
            </a:extLst>
          </p:cNvPr>
          <p:cNvCxnSpPr/>
          <p:nvPr/>
        </p:nvCxnSpPr>
        <p:spPr>
          <a:xfrm>
            <a:off x="5048566" y="4487510"/>
            <a:ext cx="3546042" cy="0"/>
          </a:xfrm>
          <a:prstGeom prst="line">
            <a:avLst/>
          </a:prstGeom>
          <a:ln>
            <a:solidFill>
              <a:srgbClr val="D1D1D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78FC5B94-4E48-65B5-6350-D8261A342A1D}"/>
              </a:ext>
            </a:extLst>
          </p:cNvPr>
          <p:cNvSpPr txBox="1"/>
          <p:nvPr/>
        </p:nvSpPr>
        <p:spPr>
          <a:xfrm>
            <a:off x="5141584" y="4778967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en-US" altLang="ko-KR" sz="1200" dirty="0"/>
              <a:t>5</a:t>
            </a:r>
            <a:r>
              <a:rPr lang="ko-KR" altLang="en-US" sz="1200" dirty="0"/>
              <a:t>월 </a:t>
            </a:r>
            <a:r>
              <a:rPr lang="en-US" altLang="ko-KR" sz="1200" dirty="0"/>
              <a:t>27</a:t>
            </a:r>
            <a:r>
              <a:rPr lang="ko-KR" altLang="en-US" sz="1200" dirty="0"/>
              <a:t>일 오전 </a:t>
            </a:r>
            <a:r>
              <a:rPr lang="en-US" altLang="ko-KR" sz="1200" dirty="0"/>
              <a:t>8</a:t>
            </a:r>
            <a:r>
              <a:rPr lang="ko-KR" altLang="en-US" sz="1200" dirty="0"/>
              <a:t>시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3117D60-34F8-8696-87CB-3430749D4093}"/>
              </a:ext>
            </a:extLst>
          </p:cNvPr>
          <p:cNvSpPr txBox="1"/>
          <p:nvPr/>
        </p:nvSpPr>
        <p:spPr>
          <a:xfrm>
            <a:off x="5138102" y="5026880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en-US" altLang="ko-KR" sz="1200" dirty="0"/>
              <a:t>5</a:t>
            </a:r>
            <a:r>
              <a:rPr lang="ko-KR" altLang="en-US" sz="1200" dirty="0"/>
              <a:t>월 </a:t>
            </a:r>
            <a:r>
              <a:rPr lang="en-US" altLang="ko-KR" sz="1200" dirty="0"/>
              <a:t>28</a:t>
            </a:r>
            <a:r>
              <a:rPr lang="ko-KR" altLang="en-US" sz="1200" dirty="0"/>
              <a:t>일 오후 </a:t>
            </a:r>
            <a:r>
              <a:rPr lang="en-US" altLang="ko-KR" sz="1200" dirty="0"/>
              <a:t>8</a:t>
            </a:r>
            <a:r>
              <a:rPr lang="ko-KR" altLang="en-US" sz="1200" dirty="0"/>
              <a:t>시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7BF509B-880D-F59A-2E38-125D60661A7F}"/>
              </a:ext>
            </a:extLst>
          </p:cNvPr>
          <p:cNvSpPr txBox="1"/>
          <p:nvPr/>
        </p:nvSpPr>
        <p:spPr>
          <a:xfrm>
            <a:off x="8409073" y="3935223"/>
            <a:ext cx="2712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+</a:t>
            </a:r>
            <a:endParaRPr lang="ko-KR" alt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23C8DED-4F1A-1596-A012-3C64649522D8}"/>
              </a:ext>
            </a:extLst>
          </p:cNvPr>
          <p:cNvSpPr txBox="1"/>
          <p:nvPr/>
        </p:nvSpPr>
        <p:spPr>
          <a:xfrm>
            <a:off x="1040008" y="5456976"/>
            <a:ext cx="6303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ko-KR" altLang="en-US" dirty="0"/>
              <a:t>팀 순위</a:t>
            </a:r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77168045-4CB4-ED36-251B-C7EC0C665DBC}"/>
              </a:ext>
            </a:extLst>
          </p:cNvPr>
          <p:cNvSpPr/>
          <p:nvPr/>
        </p:nvSpPr>
        <p:spPr>
          <a:xfrm>
            <a:off x="969022" y="5765118"/>
            <a:ext cx="7822634" cy="830926"/>
          </a:xfrm>
          <a:prstGeom prst="roundRect">
            <a:avLst>
              <a:gd name="adj" fmla="val 8670"/>
            </a:avLst>
          </a:prstGeom>
          <a:noFill/>
          <a:ln>
            <a:solidFill>
              <a:srgbClr val="D1D1D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BE91FA0-71D0-DC17-8E7B-88469A38C43C}"/>
              </a:ext>
            </a:extLst>
          </p:cNvPr>
          <p:cNvSpPr txBox="1"/>
          <p:nvPr/>
        </p:nvSpPr>
        <p:spPr>
          <a:xfrm>
            <a:off x="2468493" y="5832573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ko-KR" altLang="en-US"/>
              <a:t>팀명</a:t>
            </a:r>
            <a:endParaRPr lang="ko-KR" altLang="en-US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F5BB116-9953-E4E1-82D7-2F5D3D060073}"/>
              </a:ext>
            </a:extLst>
          </p:cNvPr>
          <p:cNvSpPr txBox="1"/>
          <p:nvPr/>
        </p:nvSpPr>
        <p:spPr>
          <a:xfrm>
            <a:off x="3161239" y="5835680"/>
            <a:ext cx="3225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ko-KR" altLang="en-US" dirty="0"/>
              <a:t>승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736D524-236C-8D34-AA5E-C1F950A6CEB9}"/>
              </a:ext>
            </a:extLst>
          </p:cNvPr>
          <p:cNvSpPr txBox="1"/>
          <p:nvPr/>
        </p:nvSpPr>
        <p:spPr>
          <a:xfrm>
            <a:off x="3732759" y="5827073"/>
            <a:ext cx="3225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ko-KR" altLang="en-US" dirty="0"/>
              <a:t>무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3FB9E1C-BBD0-207E-D23E-985295A3973B}"/>
              </a:ext>
            </a:extLst>
          </p:cNvPr>
          <p:cNvSpPr txBox="1"/>
          <p:nvPr/>
        </p:nvSpPr>
        <p:spPr>
          <a:xfrm>
            <a:off x="4301728" y="5833939"/>
            <a:ext cx="3225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ko-KR" altLang="en-US" dirty="0"/>
              <a:t>패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508C7B5-DC7C-A0B8-0BA5-21A5BFB0A2CE}"/>
              </a:ext>
            </a:extLst>
          </p:cNvPr>
          <p:cNvSpPr txBox="1"/>
          <p:nvPr/>
        </p:nvSpPr>
        <p:spPr>
          <a:xfrm>
            <a:off x="4845154" y="5835164"/>
            <a:ext cx="5982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ko-KR" altLang="en-US" dirty="0"/>
              <a:t>골득실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F82E873-D395-A8F2-407C-DE40D3E27E85}"/>
              </a:ext>
            </a:extLst>
          </p:cNvPr>
          <p:cNvSpPr txBox="1"/>
          <p:nvPr/>
        </p:nvSpPr>
        <p:spPr>
          <a:xfrm>
            <a:off x="5768890" y="5827072"/>
            <a:ext cx="768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ko-KR" altLang="en-US" dirty="0"/>
              <a:t>평균 실점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C799BA9-8207-3F49-44FA-6805E4B7782E}"/>
              </a:ext>
            </a:extLst>
          </p:cNvPr>
          <p:cNvSpPr txBox="1"/>
          <p:nvPr/>
        </p:nvSpPr>
        <p:spPr>
          <a:xfrm>
            <a:off x="6712971" y="5833939"/>
            <a:ext cx="768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ko-KR" altLang="en-US" dirty="0"/>
              <a:t>평균 평점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253FFCA-19EA-230F-568B-143B19E2FD88}"/>
              </a:ext>
            </a:extLst>
          </p:cNvPr>
          <p:cNvSpPr txBox="1"/>
          <p:nvPr/>
        </p:nvSpPr>
        <p:spPr>
          <a:xfrm>
            <a:off x="2302065" y="6184991"/>
            <a:ext cx="7601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en-US" altLang="ko-KR" dirty="0"/>
              <a:t>TEAM_A</a:t>
            </a:r>
            <a:endParaRPr lang="ko-KR" altLang="en-US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BE37354-3AAA-B0B3-6002-E5D8445DA289}"/>
              </a:ext>
            </a:extLst>
          </p:cNvPr>
          <p:cNvSpPr txBox="1"/>
          <p:nvPr/>
        </p:nvSpPr>
        <p:spPr>
          <a:xfrm>
            <a:off x="3208822" y="6188098"/>
            <a:ext cx="266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A75B1B97-DFEF-F2B7-A69C-5E392D95C513}"/>
              </a:ext>
            </a:extLst>
          </p:cNvPr>
          <p:cNvSpPr txBox="1"/>
          <p:nvPr/>
        </p:nvSpPr>
        <p:spPr>
          <a:xfrm>
            <a:off x="3780342" y="6179491"/>
            <a:ext cx="266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41FBDDDD-0E67-CE40-6F3B-B4C5EAF09AE5}"/>
              </a:ext>
            </a:extLst>
          </p:cNvPr>
          <p:cNvSpPr txBox="1"/>
          <p:nvPr/>
        </p:nvSpPr>
        <p:spPr>
          <a:xfrm>
            <a:off x="4349311" y="6186357"/>
            <a:ext cx="266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793527C0-954C-4AA2-9E6C-BF7F8ED4B64F}"/>
              </a:ext>
            </a:extLst>
          </p:cNvPr>
          <p:cNvSpPr txBox="1"/>
          <p:nvPr/>
        </p:nvSpPr>
        <p:spPr>
          <a:xfrm>
            <a:off x="5011410" y="6195681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en-US" altLang="ko-KR" dirty="0"/>
              <a:t>1.6</a:t>
            </a:r>
            <a:endParaRPr lang="ko-KR" altLang="en-US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685FD35C-83DB-37C1-83B3-66FAB3731582}"/>
              </a:ext>
            </a:extLst>
          </p:cNvPr>
          <p:cNvSpPr txBox="1"/>
          <p:nvPr/>
        </p:nvSpPr>
        <p:spPr>
          <a:xfrm>
            <a:off x="5935146" y="6187589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en-US" altLang="ko-KR" dirty="0"/>
              <a:t>1.6</a:t>
            </a:r>
            <a:endParaRPr lang="ko-KR" altLang="en-US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7A657E72-52D4-9AA2-FC7E-602B85423EB3}"/>
              </a:ext>
            </a:extLst>
          </p:cNvPr>
          <p:cNvSpPr txBox="1"/>
          <p:nvPr/>
        </p:nvSpPr>
        <p:spPr>
          <a:xfrm>
            <a:off x="6879227" y="6194456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en-US" altLang="ko-KR" dirty="0"/>
              <a:t>1.6</a:t>
            </a:r>
            <a:endParaRPr lang="ko-KR" altLang="en-US" dirty="0"/>
          </a:p>
        </p:txBody>
      </p: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4D39C8A3-0B61-CF91-FC08-4E299C5C9DBB}"/>
              </a:ext>
            </a:extLst>
          </p:cNvPr>
          <p:cNvCxnSpPr/>
          <p:nvPr/>
        </p:nvCxnSpPr>
        <p:spPr>
          <a:xfrm>
            <a:off x="1165271" y="6143457"/>
            <a:ext cx="7308209" cy="0"/>
          </a:xfrm>
          <a:prstGeom prst="line">
            <a:avLst/>
          </a:prstGeom>
          <a:ln>
            <a:solidFill>
              <a:srgbClr val="D1D1D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28E519A2-62A0-7D84-89FC-88A1024C7545}"/>
              </a:ext>
            </a:extLst>
          </p:cNvPr>
          <p:cNvGrpSpPr/>
          <p:nvPr/>
        </p:nvGrpSpPr>
        <p:grpSpPr>
          <a:xfrm>
            <a:off x="7579111" y="1490001"/>
            <a:ext cx="266420" cy="307777"/>
            <a:chOff x="7394543" y="1579667"/>
            <a:chExt cx="266420" cy="307777"/>
          </a:xfrm>
        </p:grpSpPr>
        <p:sp>
          <p:nvSpPr>
            <p:cNvPr id="113" name="타원 112">
              <a:extLst>
                <a:ext uri="{FF2B5EF4-FFF2-40B4-BE49-F238E27FC236}">
                  <a16:creationId xmlns:a16="http://schemas.microsoft.com/office/drawing/2014/main" id="{7249692A-746C-AA20-E243-4E307E867EFF}"/>
                </a:ext>
              </a:extLst>
            </p:cNvPr>
            <p:cNvSpPr/>
            <p:nvPr/>
          </p:nvSpPr>
          <p:spPr>
            <a:xfrm>
              <a:off x="7424116" y="1598847"/>
              <a:ext cx="234355" cy="2312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ko-KR" altLang="en-US" sz="1400" spc="-15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DBBAF321-A85C-ADEA-0F8B-FD8B0C6E7EA4}"/>
                </a:ext>
              </a:extLst>
            </p:cNvPr>
            <p:cNvSpPr txBox="1"/>
            <p:nvPr/>
          </p:nvSpPr>
          <p:spPr>
            <a:xfrm>
              <a:off x="7394543" y="1579667"/>
              <a:ext cx="266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>
                  <a:solidFill>
                    <a:schemeClr val="bg1"/>
                  </a:solidFill>
                </a:rPr>
                <a:t>1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5D9AB360-3B7E-B533-8454-C5CCE9C03391}"/>
              </a:ext>
            </a:extLst>
          </p:cNvPr>
          <p:cNvGrpSpPr/>
          <p:nvPr/>
        </p:nvGrpSpPr>
        <p:grpSpPr>
          <a:xfrm>
            <a:off x="4347990" y="2780482"/>
            <a:ext cx="266420" cy="307777"/>
            <a:chOff x="7394543" y="1579667"/>
            <a:chExt cx="266420" cy="307777"/>
          </a:xfrm>
        </p:grpSpPr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2D879DAF-1296-1132-3C44-FB9BB74AC51A}"/>
                </a:ext>
              </a:extLst>
            </p:cNvPr>
            <p:cNvSpPr/>
            <p:nvPr/>
          </p:nvSpPr>
          <p:spPr>
            <a:xfrm>
              <a:off x="7424116" y="1598847"/>
              <a:ext cx="234355" cy="2312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ko-KR" altLang="en-US" sz="1400" spc="-15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831E9785-46BA-C60A-2F05-DAC953DF196C}"/>
                </a:ext>
              </a:extLst>
            </p:cNvPr>
            <p:cNvSpPr txBox="1"/>
            <p:nvPr/>
          </p:nvSpPr>
          <p:spPr>
            <a:xfrm>
              <a:off x="7394543" y="1579667"/>
              <a:ext cx="266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>
                  <a:solidFill>
                    <a:schemeClr val="bg1"/>
                  </a:solidFill>
                </a:rPr>
                <a:t>3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0A3DE1EA-F930-3F11-25E3-E12E2F898F27}"/>
              </a:ext>
            </a:extLst>
          </p:cNvPr>
          <p:cNvGrpSpPr/>
          <p:nvPr/>
        </p:nvGrpSpPr>
        <p:grpSpPr>
          <a:xfrm>
            <a:off x="698250" y="3573295"/>
            <a:ext cx="266420" cy="307777"/>
            <a:chOff x="7394543" y="1579667"/>
            <a:chExt cx="266420" cy="307777"/>
          </a:xfrm>
        </p:grpSpPr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84D52EF8-B5C4-ED70-5B87-8654A60B28D3}"/>
                </a:ext>
              </a:extLst>
            </p:cNvPr>
            <p:cNvSpPr/>
            <p:nvPr/>
          </p:nvSpPr>
          <p:spPr>
            <a:xfrm>
              <a:off x="7424116" y="1598847"/>
              <a:ext cx="234355" cy="2312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ko-KR" altLang="en-US" sz="1400" spc="-15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FF391FE6-2CC3-67B3-06A1-78FB039FC024}"/>
                </a:ext>
              </a:extLst>
            </p:cNvPr>
            <p:cNvSpPr txBox="1"/>
            <p:nvPr/>
          </p:nvSpPr>
          <p:spPr>
            <a:xfrm>
              <a:off x="7394543" y="1579667"/>
              <a:ext cx="266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>
                  <a:solidFill>
                    <a:schemeClr val="bg1"/>
                  </a:solidFill>
                </a:rPr>
                <a:t>4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F08270D5-EA65-E916-AED9-6D00CBA04F63}"/>
              </a:ext>
            </a:extLst>
          </p:cNvPr>
          <p:cNvGrpSpPr/>
          <p:nvPr/>
        </p:nvGrpSpPr>
        <p:grpSpPr>
          <a:xfrm>
            <a:off x="794362" y="3909979"/>
            <a:ext cx="266420" cy="307777"/>
            <a:chOff x="7394543" y="1579667"/>
            <a:chExt cx="266420" cy="307777"/>
          </a:xfrm>
        </p:grpSpPr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8851A90C-11F7-AB38-14AA-93FE94F21965}"/>
                </a:ext>
              </a:extLst>
            </p:cNvPr>
            <p:cNvSpPr/>
            <p:nvPr/>
          </p:nvSpPr>
          <p:spPr>
            <a:xfrm>
              <a:off x="7424116" y="1598847"/>
              <a:ext cx="234355" cy="2312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ko-KR" altLang="en-US" sz="1400" spc="-15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52C97C71-B1EB-9E76-8034-E38D6A27DCF6}"/>
                </a:ext>
              </a:extLst>
            </p:cNvPr>
            <p:cNvSpPr txBox="1"/>
            <p:nvPr/>
          </p:nvSpPr>
          <p:spPr>
            <a:xfrm>
              <a:off x="7394543" y="1579667"/>
              <a:ext cx="266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>
                  <a:solidFill>
                    <a:schemeClr val="bg1"/>
                  </a:solidFill>
                </a:rPr>
                <a:t>5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8ABDAEC3-EA12-B94F-7503-3C8E8B65F419}"/>
              </a:ext>
            </a:extLst>
          </p:cNvPr>
          <p:cNvGrpSpPr/>
          <p:nvPr/>
        </p:nvGrpSpPr>
        <p:grpSpPr>
          <a:xfrm>
            <a:off x="4826600" y="3906936"/>
            <a:ext cx="266420" cy="307777"/>
            <a:chOff x="7394543" y="1579667"/>
            <a:chExt cx="266420" cy="307777"/>
          </a:xfrm>
        </p:grpSpPr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A45EB1FE-72E4-4FA8-9886-897ACCF2688B}"/>
                </a:ext>
              </a:extLst>
            </p:cNvPr>
            <p:cNvSpPr/>
            <p:nvPr/>
          </p:nvSpPr>
          <p:spPr>
            <a:xfrm>
              <a:off x="7424116" y="1598847"/>
              <a:ext cx="234355" cy="2312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ko-KR" altLang="en-US" sz="1400" spc="-15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A565F21E-7A5B-30DD-2CEC-7B57378142FD}"/>
                </a:ext>
              </a:extLst>
            </p:cNvPr>
            <p:cNvSpPr txBox="1"/>
            <p:nvPr/>
          </p:nvSpPr>
          <p:spPr>
            <a:xfrm>
              <a:off x="7394543" y="1579667"/>
              <a:ext cx="266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>
                  <a:solidFill>
                    <a:schemeClr val="bg1"/>
                  </a:solidFill>
                </a:rPr>
                <a:t>7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1D7902C3-6B7B-2563-1601-4619E4E92753}"/>
              </a:ext>
            </a:extLst>
          </p:cNvPr>
          <p:cNvGrpSpPr/>
          <p:nvPr/>
        </p:nvGrpSpPr>
        <p:grpSpPr>
          <a:xfrm>
            <a:off x="807902" y="5456611"/>
            <a:ext cx="266420" cy="307777"/>
            <a:chOff x="7394543" y="1579667"/>
            <a:chExt cx="266420" cy="307777"/>
          </a:xfrm>
        </p:grpSpPr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B606FC65-8709-733F-01F1-3053734352A4}"/>
                </a:ext>
              </a:extLst>
            </p:cNvPr>
            <p:cNvSpPr/>
            <p:nvPr/>
          </p:nvSpPr>
          <p:spPr>
            <a:xfrm>
              <a:off x="7424116" y="1598847"/>
              <a:ext cx="234355" cy="2312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ko-KR" altLang="en-US" sz="1400" spc="-15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A8177D21-E7AB-2FE8-167A-CBE3B0C69136}"/>
                </a:ext>
              </a:extLst>
            </p:cNvPr>
            <p:cNvSpPr txBox="1"/>
            <p:nvPr/>
          </p:nvSpPr>
          <p:spPr>
            <a:xfrm>
              <a:off x="7394543" y="1579667"/>
              <a:ext cx="266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>
                  <a:solidFill>
                    <a:schemeClr val="bg1"/>
                  </a:solidFill>
                </a:rPr>
                <a:t>8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3" name="그룹 132">
            <a:extLst>
              <a:ext uri="{FF2B5EF4-FFF2-40B4-BE49-F238E27FC236}">
                <a16:creationId xmlns:a16="http://schemas.microsoft.com/office/drawing/2014/main" id="{54433501-9E20-FC44-4692-DFA80DBD573A}"/>
              </a:ext>
            </a:extLst>
          </p:cNvPr>
          <p:cNvGrpSpPr/>
          <p:nvPr/>
        </p:nvGrpSpPr>
        <p:grpSpPr>
          <a:xfrm>
            <a:off x="4246467" y="3909978"/>
            <a:ext cx="266420" cy="307777"/>
            <a:chOff x="7394543" y="1579667"/>
            <a:chExt cx="266420" cy="307777"/>
          </a:xfrm>
        </p:grpSpPr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8310A30F-405E-BC40-0B97-DEA742D849A7}"/>
                </a:ext>
              </a:extLst>
            </p:cNvPr>
            <p:cNvSpPr/>
            <p:nvPr/>
          </p:nvSpPr>
          <p:spPr>
            <a:xfrm>
              <a:off x="7424116" y="1598847"/>
              <a:ext cx="234355" cy="2312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ko-KR" altLang="en-US" sz="1400" spc="-15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2DB0D291-DF72-8600-553C-9BF4C09583E3}"/>
                </a:ext>
              </a:extLst>
            </p:cNvPr>
            <p:cNvSpPr txBox="1"/>
            <p:nvPr/>
          </p:nvSpPr>
          <p:spPr>
            <a:xfrm>
              <a:off x="7394543" y="1579667"/>
              <a:ext cx="266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>
                  <a:solidFill>
                    <a:schemeClr val="bg1"/>
                  </a:solidFill>
                </a:rPr>
                <a:t>6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6" name="그룹 135">
            <a:extLst>
              <a:ext uri="{FF2B5EF4-FFF2-40B4-BE49-F238E27FC236}">
                <a16:creationId xmlns:a16="http://schemas.microsoft.com/office/drawing/2014/main" id="{10739E3D-939A-B56B-48B6-69093168D400}"/>
              </a:ext>
            </a:extLst>
          </p:cNvPr>
          <p:cNvGrpSpPr/>
          <p:nvPr/>
        </p:nvGrpSpPr>
        <p:grpSpPr>
          <a:xfrm>
            <a:off x="8211456" y="3932520"/>
            <a:ext cx="266420" cy="307777"/>
            <a:chOff x="7394543" y="1579667"/>
            <a:chExt cx="266420" cy="307777"/>
          </a:xfrm>
        </p:grpSpPr>
        <p:sp>
          <p:nvSpPr>
            <p:cNvPr id="137" name="타원 136">
              <a:extLst>
                <a:ext uri="{FF2B5EF4-FFF2-40B4-BE49-F238E27FC236}">
                  <a16:creationId xmlns:a16="http://schemas.microsoft.com/office/drawing/2014/main" id="{95FF4330-275F-C0EA-BEF1-96729C257B0B}"/>
                </a:ext>
              </a:extLst>
            </p:cNvPr>
            <p:cNvSpPr/>
            <p:nvPr/>
          </p:nvSpPr>
          <p:spPr>
            <a:xfrm>
              <a:off x="7424116" y="1598847"/>
              <a:ext cx="234355" cy="2312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ko-KR" altLang="en-US" sz="1400" spc="-15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7DD74F04-C0A7-7F32-4DFD-22EDA8B40CD4}"/>
                </a:ext>
              </a:extLst>
            </p:cNvPr>
            <p:cNvSpPr txBox="1"/>
            <p:nvPr/>
          </p:nvSpPr>
          <p:spPr>
            <a:xfrm>
              <a:off x="7394543" y="1579667"/>
              <a:ext cx="266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>
                  <a:solidFill>
                    <a:schemeClr val="bg1"/>
                  </a:solidFill>
                </a:rPr>
                <a:t>6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139" name="표 138">
            <a:extLst>
              <a:ext uri="{FF2B5EF4-FFF2-40B4-BE49-F238E27FC236}">
                <a16:creationId xmlns:a16="http://schemas.microsoft.com/office/drawing/2014/main" id="{8A22A366-4425-B948-5428-81B6F37707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7495146"/>
              </p:ext>
            </p:extLst>
          </p:nvPr>
        </p:nvGraphicFramePr>
        <p:xfrm>
          <a:off x="9170659" y="1375321"/>
          <a:ext cx="2774553" cy="53213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3264">
                  <a:extLst>
                    <a:ext uri="{9D8B030D-6E8A-4147-A177-3AD203B41FA5}">
                      <a16:colId xmlns:a16="http://schemas.microsoft.com/office/drawing/2014/main" val="1331650476"/>
                    </a:ext>
                  </a:extLst>
                </a:gridCol>
                <a:gridCol w="2441289">
                  <a:extLst>
                    <a:ext uri="{9D8B030D-6E8A-4147-A177-3AD203B41FA5}">
                      <a16:colId xmlns:a16="http://schemas.microsoft.com/office/drawing/2014/main" val="2833282244"/>
                    </a:ext>
                  </a:extLst>
                </a:gridCol>
              </a:tblGrid>
              <a:tr h="308320">
                <a:tc gridSpan="2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기능명세서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4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949810"/>
                  </a:ext>
                </a:extLst>
              </a:tr>
              <a:tr h="49331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1</a:t>
                      </a:r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- 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로그인 시</a:t>
                      </a: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, 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개인 이름으로 변경</a:t>
                      </a:r>
                      <a:b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</a:b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-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 축구 아이콘 활성화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8995814"/>
                  </a:ext>
                </a:extLst>
              </a:tr>
              <a:tr h="69372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2</a:t>
                      </a:r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- 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축구 아이콘 클릭 시</a:t>
                      </a: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, My Page, 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팀 관리 활성화</a:t>
                      </a:r>
                      <a:b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</a:b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- 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해당 클릭 시</a:t>
                      </a: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, 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각 페이지로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5371694"/>
                  </a:ext>
                </a:extLst>
              </a:tr>
              <a:tr h="525043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3</a:t>
                      </a:r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- 7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초 </a:t>
                      </a: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&amp; 3-1 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클릭 시  자동으로 배너 변경</a:t>
                      </a:r>
                      <a:b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</a:b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- 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각 배너 클릭 시</a:t>
                      </a: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, 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해당 페이지로 이동</a:t>
                      </a:r>
                      <a:endParaRPr lang="en-US" altLang="ko-KR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835992"/>
                  </a:ext>
                </a:extLst>
              </a:tr>
              <a:tr h="379588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4</a:t>
                      </a:r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-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 소속팀 이름으로 변경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705699"/>
                  </a:ext>
                </a:extLst>
              </a:tr>
              <a:tr h="52955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5</a:t>
                      </a:r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- Team Story &gt; 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팀 소개 </a:t>
                      </a: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&gt; 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경기 일정에서 오늘 일자 기준으로 경기 </a:t>
                      </a: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3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개만 보여줌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967058"/>
                  </a:ext>
                </a:extLst>
              </a:tr>
              <a:tr h="372111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6</a:t>
                      </a:r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- Team Story &gt; 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팀 소개로 페이지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70298"/>
                  </a:ext>
                </a:extLst>
              </a:tr>
              <a:tr h="113940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7</a:t>
                      </a:r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-Team Story &gt; 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팀 소개 </a:t>
                      </a: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&gt; 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경기 일정에서 오늘 일자로 역순 기준으로 경기 </a:t>
                      </a: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3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개만 보여줌</a:t>
                      </a:r>
                      <a:b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</a:b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(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경기 결과 업데이트 </a:t>
                      </a:r>
                      <a:r>
                        <a:rPr lang="ko-KR" altLang="en-US" sz="1300" kern="1200" spc="-150" dirty="0" err="1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안되어있을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 경우</a:t>
                      </a: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, vs 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그대로 보여줌</a:t>
                      </a: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)</a:t>
                      </a:r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8077676"/>
                  </a:ext>
                </a:extLst>
              </a:tr>
              <a:tr h="880258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8</a:t>
                      </a:r>
                      <a:endParaRPr lang="ko-KR" altLang="en-US" sz="13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- Team Story &gt; </a:t>
                      </a:r>
                      <a:r>
                        <a:rPr lang="ko-KR" altLang="en-US" sz="13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팀 소개로 페이지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0043642"/>
                  </a:ext>
                </a:extLst>
              </a:tr>
            </a:tbl>
          </a:graphicData>
        </a:graphic>
      </p:graphicFrame>
      <p:graphicFrame>
        <p:nvGraphicFramePr>
          <p:cNvPr id="146" name="표 145">
            <a:extLst>
              <a:ext uri="{FF2B5EF4-FFF2-40B4-BE49-F238E27FC236}">
                <a16:creationId xmlns:a16="http://schemas.microsoft.com/office/drawing/2014/main" id="{EFCAD251-27A5-B4B5-45D8-348DFDA068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2695269"/>
              </p:ext>
            </p:extLst>
          </p:nvPr>
        </p:nvGraphicFramePr>
        <p:xfrm>
          <a:off x="8143692" y="1963030"/>
          <a:ext cx="796243" cy="60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6243">
                  <a:extLst>
                    <a:ext uri="{9D8B030D-6E8A-4147-A177-3AD203B41FA5}">
                      <a16:colId xmlns:a16="http://schemas.microsoft.com/office/drawing/2014/main" val="671857746"/>
                    </a:ext>
                  </a:extLst>
                </a:gridCol>
              </a:tblGrid>
              <a:tr h="27599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My Page</a:t>
                      </a:r>
                      <a:endParaRPr lang="ko-KR" altLang="en-US" sz="14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0798938"/>
                  </a:ext>
                </a:extLst>
              </a:tr>
              <a:tr h="27599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My</a:t>
                      </a:r>
                      <a:r>
                        <a:rPr lang="ko-KR" altLang="en-US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 </a:t>
                      </a:r>
                      <a:r>
                        <a:rPr lang="en-US" altLang="ko-KR" sz="1400" kern="1200" spc="-150" dirty="0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Team</a:t>
                      </a:r>
                      <a:endParaRPr lang="ko-KR" altLang="en-US" sz="1400" kern="1200" spc="-15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6473729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5D826A79-40B5-76AA-1E61-1E89DFC0C7A4}"/>
              </a:ext>
            </a:extLst>
          </p:cNvPr>
          <p:cNvSpPr txBox="1"/>
          <p:nvPr/>
        </p:nvSpPr>
        <p:spPr>
          <a:xfrm>
            <a:off x="2247628" y="4784952"/>
            <a:ext cx="13661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en-US" altLang="ko-KR" sz="1200" dirty="0"/>
              <a:t>TEAM_A VS  TEAM_C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39C410-F232-B668-8D3C-5330E8C7668C}"/>
              </a:ext>
            </a:extLst>
          </p:cNvPr>
          <p:cNvSpPr txBox="1"/>
          <p:nvPr/>
        </p:nvSpPr>
        <p:spPr>
          <a:xfrm>
            <a:off x="2250811" y="5023701"/>
            <a:ext cx="11192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en-US" altLang="ko-KR" sz="1200" dirty="0"/>
              <a:t>TEAM_A VS  </a:t>
            </a:r>
            <a:r>
              <a:rPr lang="ko-KR" altLang="en-US" sz="1200" dirty="0"/>
              <a:t>미정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CBDDFE6-7813-6207-567B-8CADB09CE6E5}"/>
              </a:ext>
            </a:extLst>
          </p:cNvPr>
          <p:cNvSpPr txBox="1"/>
          <p:nvPr/>
        </p:nvSpPr>
        <p:spPr>
          <a:xfrm>
            <a:off x="6515120" y="4513314"/>
            <a:ext cx="1483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en-US" altLang="ko-KR" sz="1200" dirty="0"/>
              <a:t>TEAM_A  3 : 4   TEAM_B</a:t>
            </a:r>
            <a:endParaRPr lang="ko-KR" altLang="en-US" sz="1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96CFCAD-9EB0-4532-D0CD-A23B6ED6B72F}"/>
              </a:ext>
            </a:extLst>
          </p:cNvPr>
          <p:cNvSpPr txBox="1"/>
          <p:nvPr/>
        </p:nvSpPr>
        <p:spPr>
          <a:xfrm>
            <a:off x="6515120" y="4775830"/>
            <a:ext cx="1483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en-US" altLang="ko-KR" sz="1200" dirty="0"/>
              <a:t>TEAM_A  3 : 4   TEAM_B</a:t>
            </a:r>
            <a:endParaRPr lang="ko-KR" altLang="en-US" sz="1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905D16C-E0C6-6D16-67D3-E24345CA28D7}"/>
              </a:ext>
            </a:extLst>
          </p:cNvPr>
          <p:cNvSpPr txBox="1"/>
          <p:nvPr/>
        </p:nvSpPr>
        <p:spPr>
          <a:xfrm>
            <a:off x="6515120" y="5035053"/>
            <a:ext cx="1483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en-US" altLang="ko-KR" sz="1200" dirty="0"/>
              <a:t>TEAM_A  3 : 4   TEAM_B</a:t>
            </a:r>
            <a:endParaRPr lang="ko-KR" altLang="en-US" sz="12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DA70C6A-C5FD-2801-9566-67ADF73797D7}"/>
              </a:ext>
            </a:extLst>
          </p:cNvPr>
          <p:cNvSpPr txBox="1"/>
          <p:nvPr/>
        </p:nvSpPr>
        <p:spPr>
          <a:xfrm>
            <a:off x="1826443" y="5814230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ko-KR" altLang="en-US" dirty="0"/>
              <a:t>순위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89AD346-88AF-D4C7-F42C-392B03E31B42}"/>
              </a:ext>
            </a:extLst>
          </p:cNvPr>
          <p:cNvSpPr txBox="1"/>
          <p:nvPr/>
        </p:nvSpPr>
        <p:spPr>
          <a:xfrm>
            <a:off x="1880767" y="6186357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en-US" altLang="ko-KR" dirty="0"/>
              <a:t>1</a:t>
            </a:r>
            <a:r>
              <a:rPr lang="ko-KR" altLang="en-US" dirty="0"/>
              <a:t>위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ADDAEF4-B851-4172-E7EF-217D87B478D6}"/>
              </a:ext>
            </a:extLst>
          </p:cNvPr>
          <p:cNvSpPr txBox="1"/>
          <p:nvPr/>
        </p:nvSpPr>
        <p:spPr>
          <a:xfrm>
            <a:off x="2296258" y="2076691"/>
            <a:ext cx="9060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ko-KR" altLang="en-US" dirty="0" err="1"/>
              <a:t>풋살장</a:t>
            </a:r>
            <a:r>
              <a:rPr lang="ko-KR" altLang="en-US" dirty="0"/>
              <a:t> 예약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D1943A2-AF23-58F6-C8B2-17B8911E5F62}"/>
              </a:ext>
            </a:extLst>
          </p:cNvPr>
          <p:cNvSpPr txBox="1"/>
          <p:nvPr/>
        </p:nvSpPr>
        <p:spPr>
          <a:xfrm>
            <a:off x="4482889" y="2076690"/>
            <a:ext cx="796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FA TEAM</a:t>
            </a:r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B5E6BE6-4C54-584C-5A8B-9D0EC0744F4B}"/>
              </a:ext>
            </a:extLst>
          </p:cNvPr>
          <p:cNvSpPr txBox="1"/>
          <p:nvPr/>
        </p:nvSpPr>
        <p:spPr>
          <a:xfrm>
            <a:off x="7030724" y="2018679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Chatbot</a:t>
            </a:r>
            <a:endParaRPr lang="ko-KR" altLang="en-US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02926BB-05A1-DD38-B542-68861F72503C}"/>
              </a:ext>
            </a:extLst>
          </p:cNvPr>
          <p:cNvGrpSpPr/>
          <p:nvPr/>
        </p:nvGrpSpPr>
        <p:grpSpPr>
          <a:xfrm>
            <a:off x="7670786" y="3111014"/>
            <a:ext cx="344966" cy="250436"/>
            <a:chOff x="7394543" y="1579667"/>
            <a:chExt cx="344966" cy="250436"/>
          </a:xfrm>
        </p:grpSpPr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E3A57B09-6F44-4134-FF64-E7B60625B41D}"/>
                </a:ext>
              </a:extLst>
            </p:cNvPr>
            <p:cNvSpPr/>
            <p:nvPr/>
          </p:nvSpPr>
          <p:spPr>
            <a:xfrm>
              <a:off x="7424116" y="1598847"/>
              <a:ext cx="234355" cy="2312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ko-KR" altLang="en-US" sz="1400" spc="-15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214CE8B-8940-B479-5A4C-AA0025ABE3CC}"/>
                </a:ext>
              </a:extLst>
            </p:cNvPr>
            <p:cNvSpPr txBox="1"/>
            <p:nvPr/>
          </p:nvSpPr>
          <p:spPr>
            <a:xfrm>
              <a:off x="7394543" y="1579667"/>
              <a:ext cx="34496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sz="1000" dirty="0">
                  <a:solidFill>
                    <a:schemeClr val="bg1"/>
                  </a:solidFill>
                </a:rPr>
                <a:t>3-1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5BBF7ACB-4E4E-B348-0574-053351C607DE}"/>
              </a:ext>
            </a:extLst>
          </p:cNvPr>
          <p:cNvGrpSpPr/>
          <p:nvPr/>
        </p:nvGrpSpPr>
        <p:grpSpPr>
          <a:xfrm>
            <a:off x="7944170" y="1846174"/>
            <a:ext cx="266420" cy="307777"/>
            <a:chOff x="7394543" y="1579667"/>
            <a:chExt cx="266420" cy="307777"/>
          </a:xfrm>
        </p:grpSpPr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FB9072E7-A31C-4945-6046-73F0935681BB}"/>
                </a:ext>
              </a:extLst>
            </p:cNvPr>
            <p:cNvSpPr/>
            <p:nvPr/>
          </p:nvSpPr>
          <p:spPr>
            <a:xfrm>
              <a:off x="7424116" y="1598847"/>
              <a:ext cx="234355" cy="2312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ko-KR" altLang="en-US" sz="1400" spc="-15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F5D53248-0447-5281-49B1-BF2C10C08354}"/>
                </a:ext>
              </a:extLst>
            </p:cNvPr>
            <p:cNvSpPr txBox="1"/>
            <p:nvPr/>
          </p:nvSpPr>
          <p:spPr>
            <a:xfrm>
              <a:off x="7394543" y="1579667"/>
              <a:ext cx="266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spc="-15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>
                  <a:solidFill>
                    <a:schemeClr val="bg1"/>
                  </a:solidFill>
                </a:rPr>
                <a:t>2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864C706F-C28A-32E5-671B-21D26A4E1686}"/>
              </a:ext>
            </a:extLst>
          </p:cNvPr>
          <p:cNvCxnSpPr>
            <a:cxnSpLocks/>
          </p:cNvCxnSpPr>
          <p:nvPr/>
        </p:nvCxnSpPr>
        <p:spPr>
          <a:xfrm>
            <a:off x="8722206" y="1711826"/>
            <a:ext cx="162810" cy="28996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F24FC3A1-764F-5D11-F7BE-D125AE934316}"/>
              </a:ext>
            </a:extLst>
          </p:cNvPr>
          <p:cNvSpPr txBox="1"/>
          <p:nvPr/>
        </p:nvSpPr>
        <p:spPr>
          <a:xfrm>
            <a:off x="7841819" y="1569025"/>
            <a:ext cx="7360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spc="-1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ko-KR" altLang="en-US" dirty="0"/>
              <a:t>홍길동님</a:t>
            </a:r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E44DE573-224A-8A39-5E69-649D3ECD0E32}"/>
              </a:ext>
            </a:extLst>
          </p:cNvPr>
          <p:cNvGrpSpPr/>
          <p:nvPr/>
        </p:nvGrpSpPr>
        <p:grpSpPr>
          <a:xfrm>
            <a:off x="8527402" y="1550435"/>
            <a:ext cx="326367" cy="326367"/>
            <a:chOff x="12487836" y="2521850"/>
            <a:chExt cx="381000" cy="381000"/>
          </a:xfrm>
        </p:grpSpPr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1A2CEEBC-705B-5F66-7EBF-1F76C9ADA6A5}"/>
                </a:ext>
              </a:extLst>
            </p:cNvPr>
            <p:cNvSpPr/>
            <p:nvPr/>
          </p:nvSpPr>
          <p:spPr>
            <a:xfrm>
              <a:off x="12487836" y="2521850"/>
              <a:ext cx="381000" cy="381000"/>
            </a:xfrm>
            <a:prstGeom prst="ellipse">
              <a:avLst/>
            </a:prstGeom>
            <a:solidFill>
              <a:srgbClr val="D1D1D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2" name="그림 71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879D0465-F4A3-0997-4DA2-2082681F78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543698" y="2579140"/>
              <a:ext cx="266420" cy="2664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03920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8456</TotalTime>
  <Words>11606</Words>
  <Application>Microsoft Office PowerPoint</Application>
  <PresentationFormat>와이드스크린</PresentationFormat>
  <Paragraphs>3588</Paragraphs>
  <Slides>71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71</vt:i4>
      </vt:variant>
    </vt:vector>
  </HeadingPairs>
  <TitlesOfParts>
    <vt:vector size="77" baseType="lpstr">
      <vt:lpstr>KoPubWorld돋움체 Bold</vt:lpstr>
      <vt:lpstr>Arial</vt:lpstr>
      <vt:lpstr>KoPubWorld돋움체 Light</vt:lpstr>
      <vt:lpstr>d2coding</vt:lpstr>
      <vt:lpstr>맑은 고딕</vt:lpstr>
      <vt:lpstr>Office 테마</vt:lpstr>
      <vt:lpstr>PowerPoint 프레젠테이션</vt:lpstr>
      <vt:lpstr>회원가입 / 로그인 User Flow</vt:lpstr>
      <vt:lpstr>회원가입 / 로그인 User Flow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경란 임</dc:creator>
  <cp:lastModifiedBy>서한울</cp:lastModifiedBy>
  <cp:revision>140</cp:revision>
  <dcterms:created xsi:type="dcterms:W3CDTF">2024-05-22T12:41:46Z</dcterms:created>
  <dcterms:modified xsi:type="dcterms:W3CDTF">2024-06-12T06:38:28Z</dcterms:modified>
</cp:coreProperties>
</file>