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3" r:id="rId4"/>
    <p:sldId id="264" r:id="rId5"/>
    <p:sldId id="257" r:id="rId6"/>
    <p:sldId id="262" r:id="rId7"/>
    <p:sldId id="267" r:id="rId8"/>
    <p:sldId id="261" r:id="rId9"/>
    <p:sldId id="258" r:id="rId10"/>
    <p:sldId id="266" r:id="rId11"/>
    <p:sldId id="259" r:id="rId12"/>
    <p:sldId id="268" r:id="rId13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1291" autoAdjust="0"/>
  </p:normalViewPr>
  <p:slideViewPr>
    <p:cSldViewPr>
      <p:cViewPr varScale="1">
        <p:scale>
          <a:sx n="78" d="100"/>
          <a:sy n="78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B261C-3637-4EB3-824B-70CDD0CE9FB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CE942DF9-37F2-4DA0-96C9-5359330FD97F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了解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使用者需求</a:t>
          </a:r>
          <a:endParaRPr lang="en-US" dirty="0">
            <a:latin typeface="微軟正黑體" pitchFamily="34" charset="-120"/>
            <a:ea typeface="微軟正黑體" pitchFamily="34" charset="-120"/>
          </a:endParaRPr>
        </a:p>
      </dgm:t>
    </dgm:pt>
    <dgm:pt modelId="{F6F76B07-E4D1-4D6E-85C4-05CF4F7368C1}" type="parTrans" cxnId="{5A26EA8C-9D1E-4B92-A0F2-61724876D4FE}">
      <dgm:prSet/>
      <dgm:spPr/>
      <dgm:t>
        <a:bodyPr/>
        <a:lstStyle/>
        <a:p>
          <a:endParaRPr lang="zh-TW" altLang="en-US"/>
        </a:p>
      </dgm:t>
    </dgm:pt>
    <dgm:pt modelId="{9BE9BE23-C721-474B-8EB9-F608A9C4E753}" type="sibTrans" cxnId="{5A26EA8C-9D1E-4B92-A0F2-61724876D4FE}">
      <dgm:prSet/>
      <dgm:spPr/>
      <dgm:t>
        <a:bodyPr/>
        <a:lstStyle/>
        <a:p>
          <a:endParaRPr lang="zh-TW" altLang="en-US"/>
        </a:p>
      </dgm:t>
    </dgm:pt>
    <dgm:pt modelId="{F2F54EE7-F1D6-4185-A053-1F96536C6F31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分析</a:t>
          </a:r>
          <a:endParaRPr lang="en-US" dirty="0">
            <a:latin typeface="微軟正黑體" pitchFamily="34" charset="-120"/>
            <a:ea typeface="微軟正黑體" pitchFamily="34" charset="-120"/>
          </a:endParaRPr>
        </a:p>
      </dgm:t>
    </dgm:pt>
    <dgm:pt modelId="{84CF3CD8-75AF-4B68-B129-7A6D11D9D1F0}" type="parTrans" cxnId="{3D56F4C2-4055-4219-A1F4-B682E951D7DD}">
      <dgm:prSet/>
      <dgm:spPr/>
      <dgm:t>
        <a:bodyPr/>
        <a:lstStyle/>
        <a:p>
          <a:endParaRPr lang="zh-TW" altLang="en-US"/>
        </a:p>
      </dgm:t>
    </dgm:pt>
    <dgm:pt modelId="{B3A19D04-F94E-437B-B882-5B1399D321E7}" type="sibTrans" cxnId="{3D56F4C2-4055-4219-A1F4-B682E951D7DD}">
      <dgm:prSet/>
      <dgm:spPr/>
      <dgm:t>
        <a:bodyPr/>
        <a:lstStyle/>
        <a:p>
          <a:endParaRPr lang="zh-TW" altLang="en-US"/>
        </a:p>
      </dgm:t>
    </dgm:pt>
    <dgm:pt modelId="{802B0B42-4E1D-4035-9027-8429AB650259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設計</a:t>
          </a:r>
          <a:endParaRPr lang="en-US" dirty="0">
            <a:latin typeface="微軟正黑體" pitchFamily="34" charset="-120"/>
            <a:ea typeface="微軟正黑體" pitchFamily="34" charset="-120"/>
          </a:endParaRPr>
        </a:p>
      </dgm:t>
    </dgm:pt>
    <dgm:pt modelId="{46F4A863-830C-4727-8773-594A02D5416A}" type="parTrans" cxnId="{6E70BDD2-A0E6-4CA2-AF93-4BDAEDB08F24}">
      <dgm:prSet/>
      <dgm:spPr/>
      <dgm:t>
        <a:bodyPr/>
        <a:lstStyle/>
        <a:p>
          <a:endParaRPr lang="zh-TW" altLang="en-US"/>
        </a:p>
      </dgm:t>
    </dgm:pt>
    <dgm:pt modelId="{484CFCBA-89E9-4DE9-AC38-485FA2619765}" type="sibTrans" cxnId="{6E70BDD2-A0E6-4CA2-AF93-4BDAEDB08F24}">
      <dgm:prSet/>
      <dgm:spPr/>
      <dgm:t>
        <a:bodyPr/>
        <a:lstStyle/>
        <a:p>
          <a:endParaRPr lang="zh-TW" altLang="en-US"/>
        </a:p>
      </dgm:t>
    </dgm:pt>
    <dgm:pt modelId="{070227EE-C191-40D2-B22B-E03914851478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執行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: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撰寫程式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Coding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1091E4C-C102-4C8B-8C98-DA8634090D79}" type="parTrans" cxnId="{89D4289D-3210-4DD4-9031-651E6BA456C4}">
      <dgm:prSet/>
      <dgm:spPr/>
      <dgm:t>
        <a:bodyPr/>
        <a:lstStyle/>
        <a:p>
          <a:endParaRPr lang="zh-TW" altLang="en-US"/>
        </a:p>
      </dgm:t>
    </dgm:pt>
    <dgm:pt modelId="{FF86DE20-8B6A-4CE6-838B-0DC2AA732D6B}" type="sibTrans" cxnId="{89D4289D-3210-4DD4-9031-651E6BA456C4}">
      <dgm:prSet/>
      <dgm:spPr/>
      <dgm:t>
        <a:bodyPr/>
        <a:lstStyle/>
        <a:p>
          <a:endParaRPr lang="zh-TW" altLang="en-US"/>
        </a:p>
      </dgm:t>
    </dgm:pt>
    <dgm:pt modelId="{F016DDA1-279A-4104-9C65-0E8CF1F9CE96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測試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&amp;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維護</a:t>
          </a:r>
          <a:endParaRPr lang="en-US" dirty="0">
            <a:latin typeface="微軟正黑體" pitchFamily="34" charset="-120"/>
            <a:ea typeface="微軟正黑體" pitchFamily="34" charset="-120"/>
          </a:endParaRPr>
        </a:p>
      </dgm:t>
    </dgm:pt>
    <dgm:pt modelId="{F63A9D1A-E671-44FC-A38E-E17A8C24E4F2}" type="parTrans" cxnId="{1E1B52B4-EFE7-4307-9543-304C12FB91B9}">
      <dgm:prSet/>
      <dgm:spPr/>
      <dgm:t>
        <a:bodyPr/>
        <a:lstStyle/>
        <a:p>
          <a:endParaRPr lang="zh-TW" altLang="en-US"/>
        </a:p>
      </dgm:t>
    </dgm:pt>
    <dgm:pt modelId="{9D41E25F-C1F1-4792-877E-07A6442B57EE}" type="sibTrans" cxnId="{1E1B52B4-EFE7-4307-9543-304C12FB91B9}">
      <dgm:prSet/>
      <dgm:spPr/>
      <dgm:t>
        <a:bodyPr/>
        <a:lstStyle/>
        <a:p>
          <a:endParaRPr lang="zh-TW" altLang="en-US"/>
        </a:p>
      </dgm:t>
    </dgm:pt>
    <dgm:pt modelId="{1299BE62-CAE3-4BF8-995C-6B822156B023}" type="pres">
      <dgm:prSet presAssocID="{FDDB261C-3637-4EB3-824B-70CDD0CE9F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FDA81CB-7E8E-4855-AF54-FD5BB0D1C196}" type="pres">
      <dgm:prSet presAssocID="{FDDB261C-3637-4EB3-824B-70CDD0CE9FB9}" presName="dummyMaxCanvas" presStyleCnt="0">
        <dgm:presLayoutVars/>
      </dgm:prSet>
      <dgm:spPr/>
    </dgm:pt>
    <dgm:pt modelId="{D192B507-B240-48BA-8AE5-E603E4601C28}" type="pres">
      <dgm:prSet presAssocID="{FDDB261C-3637-4EB3-824B-70CDD0CE9F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C4035E-DB8D-4465-801D-8E2A66C0D6E0}" type="pres">
      <dgm:prSet presAssocID="{FDDB261C-3637-4EB3-824B-70CDD0CE9F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2E61DB-A7EC-49D0-AF0A-22CFBF563EF6}" type="pres">
      <dgm:prSet presAssocID="{FDDB261C-3637-4EB3-824B-70CDD0CE9F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8A628F-D38B-4CCE-85CC-2A07C3A9497E}" type="pres">
      <dgm:prSet presAssocID="{FDDB261C-3637-4EB3-824B-70CDD0CE9F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2C4088-262A-4C56-B3DA-DC6CB9012110}" type="pres">
      <dgm:prSet presAssocID="{FDDB261C-3637-4EB3-824B-70CDD0CE9F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7A7056-7024-4D5D-90F8-BBEDB9AE42D3}" type="pres">
      <dgm:prSet presAssocID="{FDDB261C-3637-4EB3-824B-70CDD0CE9F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E44808-A8EA-46A5-86B1-7388CF4704AB}" type="pres">
      <dgm:prSet presAssocID="{FDDB261C-3637-4EB3-824B-70CDD0CE9F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0CF1D5-5DB8-40F5-8B0D-7D1A10FA4D9B}" type="pres">
      <dgm:prSet presAssocID="{FDDB261C-3637-4EB3-824B-70CDD0CE9F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0EEE3C-7901-4068-8F63-0C33A4C63C67}" type="pres">
      <dgm:prSet presAssocID="{FDDB261C-3637-4EB3-824B-70CDD0CE9F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6DABB6-CFCF-498D-A2C6-7FC1B7287933}" type="pres">
      <dgm:prSet presAssocID="{FDDB261C-3637-4EB3-824B-70CDD0CE9F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DD34AF-16F4-4DC7-BC76-52342BB30089}" type="pres">
      <dgm:prSet presAssocID="{FDDB261C-3637-4EB3-824B-70CDD0CE9F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30180-6582-4F86-A3C7-A5D92A7ED9AA}" type="pres">
      <dgm:prSet presAssocID="{FDDB261C-3637-4EB3-824B-70CDD0CE9F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AEB76E-748B-49AF-882F-FDFC7603EF73}" type="pres">
      <dgm:prSet presAssocID="{FDDB261C-3637-4EB3-824B-70CDD0CE9F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E2EA9A-3F75-47D4-8F6C-C82E89CF072B}" type="pres">
      <dgm:prSet presAssocID="{FDDB261C-3637-4EB3-824B-70CDD0CE9F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9D4289D-3210-4DD4-9031-651E6BA456C4}" srcId="{FDDB261C-3637-4EB3-824B-70CDD0CE9FB9}" destId="{070227EE-C191-40D2-B22B-E03914851478}" srcOrd="3" destOrd="0" parTransId="{31091E4C-C102-4C8B-8C98-DA8634090D79}" sibTransId="{FF86DE20-8B6A-4CE6-838B-0DC2AA732D6B}"/>
    <dgm:cxn modelId="{6E70BDD2-A0E6-4CA2-AF93-4BDAEDB08F24}" srcId="{FDDB261C-3637-4EB3-824B-70CDD0CE9FB9}" destId="{802B0B42-4E1D-4035-9027-8429AB650259}" srcOrd="2" destOrd="0" parTransId="{46F4A863-830C-4727-8773-594A02D5416A}" sibTransId="{484CFCBA-89E9-4DE9-AC38-485FA2619765}"/>
    <dgm:cxn modelId="{5A26EA8C-9D1E-4B92-A0F2-61724876D4FE}" srcId="{FDDB261C-3637-4EB3-824B-70CDD0CE9FB9}" destId="{CE942DF9-37F2-4DA0-96C9-5359330FD97F}" srcOrd="0" destOrd="0" parTransId="{F6F76B07-E4D1-4D6E-85C4-05CF4F7368C1}" sibTransId="{9BE9BE23-C721-474B-8EB9-F608A9C4E753}"/>
    <dgm:cxn modelId="{EC995249-E239-4969-983D-D43583DC44CD}" type="presOf" srcId="{CE942DF9-37F2-4DA0-96C9-5359330FD97F}" destId="{D192B507-B240-48BA-8AE5-E603E4601C28}" srcOrd="0" destOrd="0" presId="urn:microsoft.com/office/officeart/2005/8/layout/vProcess5"/>
    <dgm:cxn modelId="{1E1B52B4-EFE7-4307-9543-304C12FB91B9}" srcId="{FDDB261C-3637-4EB3-824B-70CDD0CE9FB9}" destId="{F016DDA1-279A-4104-9C65-0E8CF1F9CE96}" srcOrd="4" destOrd="0" parTransId="{F63A9D1A-E671-44FC-A38E-E17A8C24E4F2}" sibTransId="{9D41E25F-C1F1-4792-877E-07A6442B57EE}"/>
    <dgm:cxn modelId="{2EE0664D-065F-4F30-864D-90E54D865A79}" type="presOf" srcId="{F016DDA1-279A-4104-9C65-0E8CF1F9CE96}" destId="{012C4088-262A-4C56-B3DA-DC6CB9012110}" srcOrd="0" destOrd="0" presId="urn:microsoft.com/office/officeart/2005/8/layout/vProcess5"/>
    <dgm:cxn modelId="{B6F15C03-D844-46F4-B9B1-612B2A101E17}" type="presOf" srcId="{CE942DF9-37F2-4DA0-96C9-5359330FD97F}" destId="{B76DABB6-CFCF-498D-A2C6-7FC1B7287933}" srcOrd="1" destOrd="0" presId="urn:microsoft.com/office/officeart/2005/8/layout/vProcess5"/>
    <dgm:cxn modelId="{F5E5D978-5435-48D2-B1EB-C0B123EB6656}" type="presOf" srcId="{484CFCBA-89E9-4DE9-AC38-485FA2619765}" destId="{4F0CF1D5-5DB8-40F5-8B0D-7D1A10FA4D9B}" srcOrd="0" destOrd="0" presId="urn:microsoft.com/office/officeart/2005/8/layout/vProcess5"/>
    <dgm:cxn modelId="{A3BF0790-8533-45EC-9796-0A33998CD485}" type="presOf" srcId="{F016DDA1-279A-4104-9C65-0E8CF1F9CE96}" destId="{6EE2EA9A-3F75-47D4-8F6C-C82E89CF072B}" srcOrd="1" destOrd="0" presId="urn:microsoft.com/office/officeart/2005/8/layout/vProcess5"/>
    <dgm:cxn modelId="{7CA36F98-7460-4E66-8007-81F08406A852}" type="presOf" srcId="{F2F54EE7-F1D6-4185-A053-1F96536C6F31}" destId="{40DD34AF-16F4-4DC7-BC76-52342BB30089}" srcOrd="1" destOrd="0" presId="urn:microsoft.com/office/officeart/2005/8/layout/vProcess5"/>
    <dgm:cxn modelId="{205D3D9D-F3EC-4800-8288-73CE782630C4}" type="presOf" srcId="{9BE9BE23-C721-474B-8EB9-F608A9C4E753}" destId="{097A7056-7024-4D5D-90F8-BBEDB9AE42D3}" srcOrd="0" destOrd="0" presId="urn:microsoft.com/office/officeart/2005/8/layout/vProcess5"/>
    <dgm:cxn modelId="{3CB6916F-8250-4D7F-9AA8-E332542379BA}" type="presOf" srcId="{F2F54EE7-F1D6-4185-A053-1F96536C6F31}" destId="{CAC4035E-DB8D-4465-801D-8E2A66C0D6E0}" srcOrd="0" destOrd="0" presId="urn:microsoft.com/office/officeart/2005/8/layout/vProcess5"/>
    <dgm:cxn modelId="{D1545779-4ADF-4158-8D93-EC6B9F0EF9B5}" type="presOf" srcId="{070227EE-C191-40D2-B22B-E03914851478}" destId="{2E8A628F-D38B-4CCE-85CC-2A07C3A9497E}" srcOrd="0" destOrd="0" presId="urn:microsoft.com/office/officeart/2005/8/layout/vProcess5"/>
    <dgm:cxn modelId="{1770E5B8-E40A-4E03-87EE-1B346372A486}" type="presOf" srcId="{802B0B42-4E1D-4035-9027-8429AB650259}" destId="{85530180-6582-4F86-A3C7-A5D92A7ED9AA}" srcOrd="1" destOrd="0" presId="urn:microsoft.com/office/officeart/2005/8/layout/vProcess5"/>
    <dgm:cxn modelId="{4B86CBA0-BB12-4D3C-8B1A-BFAC5CFE1F00}" type="presOf" srcId="{FF86DE20-8B6A-4CE6-838B-0DC2AA732D6B}" destId="{4D0EEE3C-7901-4068-8F63-0C33A4C63C67}" srcOrd="0" destOrd="0" presId="urn:microsoft.com/office/officeart/2005/8/layout/vProcess5"/>
    <dgm:cxn modelId="{2ABB9ABD-D50F-483E-AF83-000A2F90F94A}" type="presOf" srcId="{070227EE-C191-40D2-B22B-E03914851478}" destId="{F4AEB76E-748B-49AF-882F-FDFC7603EF73}" srcOrd="1" destOrd="0" presId="urn:microsoft.com/office/officeart/2005/8/layout/vProcess5"/>
    <dgm:cxn modelId="{3D56F4C2-4055-4219-A1F4-B682E951D7DD}" srcId="{FDDB261C-3637-4EB3-824B-70CDD0CE9FB9}" destId="{F2F54EE7-F1D6-4185-A053-1F96536C6F31}" srcOrd="1" destOrd="0" parTransId="{84CF3CD8-75AF-4B68-B129-7A6D11D9D1F0}" sibTransId="{B3A19D04-F94E-437B-B882-5B1399D321E7}"/>
    <dgm:cxn modelId="{E96C46C1-D556-4A58-83ED-AD1288C4F55B}" type="presOf" srcId="{B3A19D04-F94E-437B-B882-5B1399D321E7}" destId="{F7E44808-A8EA-46A5-86B1-7388CF4704AB}" srcOrd="0" destOrd="0" presId="urn:microsoft.com/office/officeart/2005/8/layout/vProcess5"/>
    <dgm:cxn modelId="{ABF44EC9-AAF3-4FD3-B1F9-BB3A9C30303C}" type="presOf" srcId="{FDDB261C-3637-4EB3-824B-70CDD0CE9FB9}" destId="{1299BE62-CAE3-4BF8-995C-6B822156B023}" srcOrd="0" destOrd="0" presId="urn:microsoft.com/office/officeart/2005/8/layout/vProcess5"/>
    <dgm:cxn modelId="{C51967B0-3717-4BF6-B640-7C77EC5FE642}" type="presOf" srcId="{802B0B42-4E1D-4035-9027-8429AB650259}" destId="{362E61DB-A7EC-49D0-AF0A-22CFBF563EF6}" srcOrd="0" destOrd="0" presId="urn:microsoft.com/office/officeart/2005/8/layout/vProcess5"/>
    <dgm:cxn modelId="{A5F85DEC-3A93-4D93-ADD1-AC18968D8FB1}" type="presParOf" srcId="{1299BE62-CAE3-4BF8-995C-6B822156B023}" destId="{CFDA81CB-7E8E-4855-AF54-FD5BB0D1C196}" srcOrd="0" destOrd="0" presId="urn:microsoft.com/office/officeart/2005/8/layout/vProcess5"/>
    <dgm:cxn modelId="{9C4DC4A2-432B-40B9-BCC2-4C36B7F6D584}" type="presParOf" srcId="{1299BE62-CAE3-4BF8-995C-6B822156B023}" destId="{D192B507-B240-48BA-8AE5-E603E4601C28}" srcOrd="1" destOrd="0" presId="urn:microsoft.com/office/officeart/2005/8/layout/vProcess5"/>
    <dgm:cxn modelId="{52759931-993F-4305-BE16-FBF3290D73B5}" type="presParOf" srcId="{1299BE62-CAE3-4BF8-995C-6B822156B023}" destId="{CAC4035E-DB8D-4465-801D-8E2A66C0D6E0}" srcOrd="2" destOrd="0" presId="urn:microsoft.com/office/officeart/2005/8/layout/vProcess5"/>
    <dgm:cxn modelId="{6F84652E-0447-43C2-8519-AA65C3027F4A}" type="presParOf" srcId="{1299BE62-CAE3-4BF8-995C-6B822156B023}" destId="{362E61DB-A7EC-49D0-AF0A-22CFBF563EF6}" srcOrd="3" destOrd="0" presId="urn:microsoft.com/office/officeart/2005/8/layout/vProcess5"/>
    <dgm:cxn modelId="{EDB2D8B6-60D3-4FF6-9508-389592E9F8A0}" type="presParOf" srcId="{1299BE62-CAE3-4BF8-995C-6B822156B023}" destId="{2E8A628F-D38B-4CCE-85CC-2A07C3A9497E}" srcOrd="4" destOrd="0" presId="urn:microsoft.com/office/officeart/2005/8/layout/vProcess5"/>
    <dgm:cxn modelId="{90D7DEFA-7ABB-4DE8-9729-F7492F31A885}" type="presParOf" srcId="{1299BE62-CAE3-4BF8-995C-6B822156B023}" destId="{012C4088-262A-4C56-B3DA-DC6CB9012110}" srcOrd="5" destOrd="0" presId="urn:microsoft.com/office/officeart/2005/8/layout/vProcess5"/>
    <dgm:cxn modelId="{70F1063C-58A2-4C16-BE4F-DB0F2EF389F3}" type="presParOf" srcId="{1299BE62-CAE3-4BF8-995C-6B822156B023}" destId="{097A7056-7024-4D5D-90F8-BBEDB9AE42D3}" srcOrd="6" destOrd="0" presId="urn:microsoft.com/office/officeart/2005/8/layout/vProcess5"/>
    <dgm:cxn modelId="{980A162B-25B8-4ADD-B07E-429260B4DBE8}" type="presParOf" srcId="{1299BE62-CAE3-4BF8-995C-6B822156B023}" destId="{F7E44808-A8EA-46A5-86B1-7388CF4704AB}" srcOrd="7" destOrd="0" presId="urn:microsoft.com/office/officeart/2005/8/layout/vProcess5"/>
    <dgm:cxn modelId="{1E2A6D84-FFB4-41B1-9088-632A145CB9E1}" type="presParOf" srcId="{1299BE62-CAE3-4BF8-995C-6B822156B023}" destId="{4F0CF1D5-5DB8-40F5-8B0D-7D1A10FA4D9B}" srcOrd="8" destOrd="0" presId="urn:microsoft.com/office/officeart/2005/8/layout/vProcess5"/>
    <dgm:cxn modelId="{5D2D689B-32F1-4F5B-B511-9BB6636E89F4}" type="presParOf" srcId="{1299BE62-CAE3-4BF8-995C-6B822156B023}" destId="{4D0EEE3C-7901-4068-8F63-0C33A4C63C67}" srcOrd="9" destOrd="0" presId="urn:microsoft.com/office/officeart/2005/8/layout/vProcess5"/>
    <dgm:cxn modelId="{B4019451-BD3A-4859-A6A5-46549F8450A8}" type="presParOf" srcId="{1299BE62-CAE3-4BF8-995C-6B822156B023}" destId="{B76DABB6-CFCF-498D-A2C6-7FC1B7287933}" srcOrd="10" destOrd="0" presId="urn:microsoft.com/office/officeart/2005/8/layout/vProcess5"/>
    <dgm:cxn modelId="{C71C6AE2-C093-48E3-8BDB-AF05FFA23DC3}" type="presParOf" srcId="{1299BE62-CAE3-4BF8-995C-6B822156B023}" destId="{40DD34AF-16F4-4DC7-BC76-52342BB30089}" srcOrd="11" destOrd="0" presId="urn:microsoft.com/office/officeart/2005/8/layout/vProcess5"/>
    <dgm:cxn modelId="{1CD6E202-95ED-405A-8959-B7134517A6C3}" type="presParOf" srcId="{1299BE62-CAE3-4BF8-995C-6B822156B023}" destId="{85530180-6582-4F86-A3C7-A5D92A7ED9AA}" srcOrd="12" destOrd="0" presId="urn:microsoft.com/office/officeart/2005/8/layout/vProcess5"/>
    <dgm:cxn modelId="{4A6F151A-64CB-4865-ADFC-D142C524C0B3}" type="presParOf" srcId="{1299BE62-CAE3-4BF8-995C-6B822156B023}" destId="{F4AEB76E-748B-49AF-882F-FDFC7603EF73}" srcOrd="13" destOrd="0" presId="urn:microsoft.com/office/officeart/2005/8/layout/vProcess5"/>
    <dgm:cxn modelId="{A481B3DE-9D43-489A-9A99-97C6DEEB991D}" type="presParOf" srcId="{1299BE62-CAE3-4BF8-995C-6B822156B023}" destId="{6EE2EA9A-3F75-47D4-8F6C-C82E89CF072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B261C-3637-4EB3-824B-70CDD0CE9FB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CE942DF9-37F2-4DA0-96C9-5359330FD97F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了解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使用者需求</a:t>
          </a:r>
          <a:endParaRPr lang="en-US" dirty="0">
            <a:latin typeface="微軟正黑體" pitchFamily="34" charset="-120"/>
            <a:ea typeface="微軟正黑體" pitchFamily="34" charset="-120"/>
          </a:endParaRPr>
        </a:p>
      </dgm:t>
    </dgm:pt>
    <dgm:pt modelId="{F6F76B07-E4D1-4D6E-85C4-05CF4F7368C1}" type="parTrans" cxnId="{5A26EA8C-9D1E-4B92-A0F2-61724876D4FE}">
      <dgm:prSet/>
      <dgm:spPr/>
      <dgm:t>
        <a:bodyPr/>
        <a:lstStyle/>
        <a:p>
          <a:endParaRPr lang="zh-TW" altLang="en-US"/>
        </a:p>
      </dgm:t>
    </dgm:pt>
    <dgm:pt modelId="{9BE9BE23-C721-474B-8EB9-F608A9C4E753}" type="sibTrans" cxnId="{5A26EA8C-9D1E-4B92-A0F2-61724876D4FE}">
      <dgm:prSet/>
      <dgm:spPr/>
      <dgm:t>
        <a:bodyPr/>
        <a:lstStyle/>
        <a:p>
          <a:endParaRPr lang="zh-TW" altLang="en-US"/>
        </a:p>
      </dgm:t>
    </dgm:pt>
    <dgm:pt modelId="{F2F54EE7-F1D6-4185-A053-1F96536C6F31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分析</a:t>
          </a:r>
          <a:endParaRPr lang="en-US" dirty="0">
            <a:latin typeface="微軟正黑體" pitchFamily="34" charset="-120"/>
            <a:ea typeface="微軟正黑體" pitchFamily="34" charset="-120"/>
          </a:endParaRPr>
        </a:p>
      </dgm:t>
    </dgm:pt>
    <dgm:pt modelId="{84CF3CD8-75AF-4B68-B129-7A6D11D9D1F0}" type="parTrans" cxnId="{3D56F4C2-4055-4219-A1F4-B682E951D7DD}">
      <dgm:prSet/>
      <dgm:spPr/>
      <dgm:t>
        <a:bodyPr/>
        <a:lstStyle/>
        <a:p>
          <a:endParaRPr lang="zh-TW" altLang="en-US"/>
        </a:p>
      </dgm:t>
    </dgm:pt>
    <dgm:pt modelId="{B3A19D04-F94E-437B-B882-5B1399D321E7}" type="sibTrans" cxnId="{3D56F4C2-4055-4219-A1F4-B682E951D7DD}">
      <dgm:prSet/>
      <dgm:spPr/>
      <dgm:t>
        <a:bodyPr/>
        <a:lstStyle/>
        <a:p>
          <a:endParaRPr lang="zh-TW" altLang="en-US"/>
        </a:p>
      </dgm:t>
    </dgm:pt>
    <dgm:pt modelId="{802B0B42-4E1D-4035-9027-8429AB650259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設計</a:t>
          </a:r>
          <a:endParaRPr lang="en-US" dirty="0">
            <a:latin typeface="微軟正黑體" pitchFamily="34" charset="-120"/>
            <a:ea typeface="微軟正黑體" pitchFamily="34" charset="-120"/>
          </a:endParaRPr>
        </a:p>
      </dgm:t>
    </dgm:pt>
    <dgm:pt modelId="{46F4A863-830C-4727-8773-594A02D5416A}" type="parTrans" cxnId="{6E70BDD2-A0E6-4CA2-AF93-4BDAEDB08F24}">
      <dgm:prSet/>
      <dgm:spPr/>
      <dgm:t>
        <a:bodyPr/>
        <a:lstStyle/>
        <a:p>
          <a:endParaRPr lang="zh-TW" altLang="en-US"/>
        </a:p>
      </dgm:t>
    </dgm:pt>
    <dgm:pt modelId="{484CFCBA-89E9-4DE9-AC38-485FA2619765}" type="sibTrans" cxnId="{6E70BDD2-A0E6-4CA2-AF93-4BDAEDB08F24}">
      <dgm:prSet/>
      <dgm:spPr/>
      <dgm:t>
        <a:bodyPr/>
        <a:lstStyle/>
        <a:p>
          <a:endParaRPr lang="zh-TW" altLang="en-US"/>
        </a:p>
      </dgm:t>
    </dgm:pt>
    <dgm:pt modelId="{070227EE-C191-40D2-B22B-E03914851478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執行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: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撰寫程式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Coding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1091E4C-C102-4C8B-8C98-DA8634090D79}" type="parTrans" cxnId="{89D4289D-3210-4DD4-9031-651E6BA456C4}">
      <dgm:prSet/>
      <dgm:spPr/>
      <dgm:t>
        <a:bodyPr/>
        <a:lstStyle/>
        <a:p>
          <a:endParaRPr lang="zh-TW" altLang="en-US"/>
        </a:p>
      </dgm:t>
    </dgm:pt>
    <dgm:pt modelId="{FF86DE20-8B6A-4CE6-838B-0DC2AA732D6B}" type="sibTrans" cxnId="{89D4289D-3210-4DD4-9031-651E6BA456C4}">
      <dgm:prSet/>
      <dgm:spPr/>
      <dgm:t>
        <a:bodyPr/>
        <a:lstStyle/>
        <a:p>
          <a:endParaRPr lang="zh-TW" altLang="en-US"/>
        </a:p>
      </dgm:t>
    </dgm:pt>
    <dgm:pt modelId="{F016DDA1-279A-4104-9C65-0E8CF1F9CE96}">
      <dgm:prSet/>
      <dgm:spPr/>
      <dgm:t>
        <a:bodyPr/>
        <a:lstStyle/>
        <a:p>
          <a:pPr rtl="0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測試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&amp;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維護</a:t>
          </a:r>
          <a:endParaRPr lang="en-US" dirty="0">
            <a:latin typeface="微軟正黑體" pitchFamily="34" charset="-120"/>
            <a:ea typeface="微軟正黑體" pitchFamily="34" charset="-120"/>
          </a:endParaRPr>
        </a:p>
      </dgm:t>
    </dgm:pt>
    <dgm:pt modelId="{F63A9D1A-E671-44FC-A38E-E17A8C24E4F2}" type="parTrans" cxnId="{1E1B52B4-EFE7-4307-9543-304C12FB91B9}">
      <dgm:prSet/>
      <dgm:spPr/>
      <dgm:t>
        <a:bodyPr/>
        <a:lstStyle/>
        <a:p>
          <a:endParaRPr lang="zh-TW" altLang="en-US"/>
        </a:p>
      </dgm:t>
    </dgm:pt>
    <dgm:pt modelId="{9D41E25F-C1F1-4792-877E-07A6442B57EE}" type="sibTrans" cxnId="{1E1B52B4-EFE7-4307-9543-304C12FB91B9}">
      <dgm:prSet/>
      <dgm:spPr/>
      <dgm:t>
        <a:bodyPr/>
        <a:lstStyle/>
        <a:p>
          <a:endParaRPr lang="zh-TW" altLang="en-US"/>
        </a:p>
      </dgm:t>
    </dgm:pt>
    <dgm:pt modelId="{1299BE62-CAE3-4BF8-995C-6B822156B023}" type="pres">
      <dgm:prSet presAssocID="{FDDB261C-3637-4EB3-824B-70CDD0CE9F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FDA81CB-7E8E-4855-AF54-FD5BB0D1C196}" type="pres">
      <dgm:prSet presAssocID="{FDDB261C-3637-4EB3-824B-70CDD0CE9FB9}" presName="dummyMaxCanvas" presStyleCnt="0">
        <dgm:presLayoutVars/>
      </dgm:prSet>
      <dgm:spPr/>
    </dgm:pt>
    <dgm:pt modelId="{D192B507-B240-48BA-8AE5-E603E4601C28}" type="pres">
      <dgm:prSet presAssocID="{FDDB261C-3637-4EB3-824B-70CDD0CE9F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C4035E-DB8D-4465-801D-8E2A66C0D6E0}" type="pres">
      <dgm:prSet presAssocID="{FDDB261C-3637-4EB3-824B-70CDD0CE9F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2E61DB-A7EC-49D0-AF0A-22CFBF563EF6}" type="pres">
      <dgm:prSet presAssocID="{FDDB261C-3637-4EB3-824B-70CDD0CE9F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8A628F-D38B-4CCE-85CC-2A07C3A9497E}" type="pres">
      <dgm:prSet presAssocID="{FDDB261C-3637-4EB3-824B-70CDD0CE9F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2C4088-262A-4C56-B3DA-DC6CB9012110}" type="pres">
      <dgm:prSet presAssocID="{FDDB261C-3637-4EB3-824B-70CDD0CE9F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7A7056-7024-4D5D-90F8-BBEDB9AE42D3}" type="pres">
      <dgm:prSet presAssocID="{FDDB261C-3637-4EB3-824B-70CDD0CE9F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E44808-A8EA-46A5-86B1-7388CF4704AB}" type="pres">
      <dgm:prSet presAssocID="{FDDB261C-3637-4EB3-824B-70CDD0CE9F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0CF1D5-5DB8-40F5-8B0D-7D1A10FA4D9B}" type="pres">
      <dgm:prSet presAssocID="{FDDB261C-3637-4EB3-824B-70CDD0CE9F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0EEE3C-7901-4068-8F63-0C33A4C63C67}" type="pres">
      <dgm:prSet presAssocID="{FDDB261C-3637-4EB3-824B-70CDD0CE9F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6DABB6-CFCF-498D-A2C6-7FC1B7287933}" type="pres">
      <dgm:prSet presAssocID="{FDDB261C-3637-4EB3-824B-70CDD0CE9F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DD34AF-16F4-4DC7-BC76-52342BB30089}" type="pres">
      <dgm:prSet presAssocID="{FDDB261C-3637-4EB3-824B-70CDD0CE9F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30180-6582-4F86-A3C7-A5D92A7ED9AA}" type="pres">
      <dgm:prSet presAssocID="{FDDB261C-3637-4EB3-824B-70CDD0CE9F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AEB76E-748B-49AF-882F-FDFC7603EF73}" type="pres">
      <dgm:prSet presAssocID="{FDDB261C-3637-4EB3-824B-70CDD0CE9F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E2EA9A-3F75-47D4-8F6C-C82E89CF072B}" type="pres">
      <dgm:prSet presAssocID="{FDDB261C-3637-4EB3-824B-70CDD0CE9F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9D4289D-3210-4DD4-9031-651E6BA456C4}" srcId="{FDDB261C-3637-4EB3-824B-70CDD0CE9FB9}" destId="{070227EE-C191-40D2-B22B-E03914851478}" srcOrd="3" destOrd="0" parTransId="{31091E4C-C102-4C8B-8C98-DA8634090D79}" sibTransId="{FF86DE20-8B6A-4CE6-838B-0DC2AA732D6B}"/>
    <dgm:cxn modelId="{6E70BDD2-A0E6-4CA2-AF93-4BDAEDB08F24}" srcId="{FDDB261C-3637-4EB3-824B-70CDD0CE9FB9}" destId="{802B0B42-4E1D-4035-9027-8429AB650259}" srcOrd="2" destOrd="0" parTransId="{46F4A863-830C-4727-8773-594A02D5416A}" sibTransId="{484CFCBA-89E9-4DE9-AC38-485FA2619765}"/>
    <dgm:cxn modelId="{E0E5191D-1269-4AAF-93CE-A0A3D4CC8D2D}" type="presOf" srcId="{F016DDA1-279A-4104-9C65-0E8CF1F9CE96}" destId="{012C4088-262A-4C56-B3DA-DC6CB9012110}" srcOrd="0" destOrd="0" presId="urn:microsoft.com/office/officeart/2005/8/layout/vProcess5"/>
    <dgm:cxn modelId="{E7022F30-2292-4781-B272-83EF512C9B1B}" type="presOf" srcId="{802B0B42-4E1D-4035-9027-8429AB650259}" destId="{85530180-6582-4F86-A3C7-A5D92A7ED9AA}" srcOrd="1" destOrd="0" presId="urn:microsoft.com/office/officeart/2005/8/layout/vProcess5"/>
    <dgm:cxn modelId="{5A26EA8C-9D1E-4B92-A0F2-61724876D4FE}" srcId="{FDDB261C-3637-4EB3-824B-70CDD0CE9FB9}" destId="{CE942DF9-37F2-4DA0-96C9-5359330FD97F}" srcOrd="0" destOrd="0" parTransId="{F6F76B07-E4D1-4D6E-85C4-05CF4F7368C1}" sibTransId="{9BE9BE23-C721-474B-8EB9-F608A9C4E753}"/>
    <dgm:cxn modelId="{6186401F-B68F-4B25-8E84-0FDF52016969}" type="presOf" srcId="{CE942DF9-37F2-4DA0-96C9-5359330FD97F}" destId="{B76DABB6-CFCF-498D-A2C6-7FC1B7287933}" srcOrd="1" destOrd="0" presId="urn:microsoft.com/office/officeart/2005/8/layout/vProcess5"/>
    <dgm:cxn modelId="{9E46B164-A305-4B1D-8690-0F268401A78A}" type="presOf" srcId="{484CFCBA-89E9-4DE9-AC38-485FA2619765}" destId="{4F0CF1D5-5DB8-40F5-8B0D-7D1A10FA4D9B}" srcOrd="0" destOrd="0" presId="urn:microsoft.com/office/officeart/2005/8/layout/vProcess5"/>
    <dgm:cxn modelId="{D5DB2A94-1215-42A2-A294-DFFC50FFE531}" type="presOf" srcId="{F2F54EE7-F1D6-4185-A053-1F96536C6F31}" destId="{CAC4035E-DB8D-4465-801D-8E2A66C0D6E0}" srcOrd="0" destOrd="0" presId="urn:microsoft.com/office/officeart/2005/8/layout/vProcess5"/>
    <dgm:cxn modelId="{18A5319D-A8E2-452E-A41E-D1D8D92F5F8A}" type="presOf" srcId="{FF86DE20-8B6A-4CE6-838B-0DC2AA732D6B}" destId="{4D0EEE3C-7901-4068-8F63-0C33A4C63C67}" srcOrd="0" destOrd="0" presId="urn:microsoft.com/office/officeart/2005/8/layout/vProcess5"/>
    <dgm:cxn modelId="{1E1B52B4-EFE7-4307-9543-304C12FB91B9}" srcId="{FDDB261C-3637-4EB3-824B-70CDD0CE9FB9}" destId="{F016DDA1-279A-4104-9C65-0E8CF1F9CE96}" srcOrd="4" destOrd="0" parTransId="{F63A9D1A-E671-44FC-A38E-E17A8C24E4F2}" sibTransId="{9D41E25F-C1F1-4792-877E-07A6442B57EE}"/>
    <dgm:cxn modelId="{8E8E0B06-6D6F-45C1-99FC-7EFC879B849E}" type="presOf" srcId="{070227EE-C191-40D2-B22B-E03914851478}" destId="{2E8A628F-D38B-4CCE-85CC-2A07C3A9497E}" srcOrd="0" destOrd="0" presId="urn:microsoft.com/office/officeart/2005/8/layout/vProcess5"/>
    <dgm:cxn modelId="{27DD180B-D09F-4AC7-98D9-04AFB6AD5762}" type="presOf" srcId="{F2F54EE7-F1D6-4185-A053-1F96536C6F31}" destId="{40DD34AF-16F4-4DC7-BC76-52342BB30089}" srcOrd="1" destOrd="0" presId="urn:microsoft.com/office/officeart/2005/8/layout/vProcess5"/>
    <dgm:cxn modelId="{77AF61D0-6237-4D6F-9098-0C7650E5C698}" type="presOf" srcId="{9BE9BE23-C721-474B-8EB9-F608A9C4E753}" destId="{097A7056-7024-4D5D-90F8-BBEDB9AE42D3}" srcOrd="0" destOrd="0" presId="urn:microsoft.com/office/officeart/2005/8/layout/vProcess5"/>
    <dgm:cxn modelId="{A028A8E6-1159-4FDA-8D0A-5D9AAE1F87C2}" type="presOf" srcId="{802B0B42-4E1D-4035-9027-8429AB650259}" destId="{362E61DB-A7EC-49D0-AF0A-22CFBF563EF6}" srcOrd="0" destOrd="0" presId="urn:microsoft.com/office/officeart/2005/8/layout/vProcess5"/>
    <dgm:cxn modelId="{4B05E216-6819-4BF7-8C99-EF0AD20DDD24}" type="presOf" srcId="{F016DDA1-279A-4104-9C65-0E8CF1F9CE96}" destId="{6EE2EA9A-3F75-47D4-8F6C-C82E89CF072B}" srcOrd="1" destOrd="0" presId="urn:microsoft.com/office/officeart/2005/8/layout/vProcess5"/>
    <dgm:cxn modelId="{702FCB73-8AC1-4B20-B87B-3E1BA0763893}" type="presOf" srcId="{070227EE-C191-40D2-B22B-E03914851478}" destId="{F4AEB76E-748B-49AF-882F-FDFC7603EF73}" srcOrd="1" destOrd="0" presId="urn:microsoft.com/office/officeart/2005/8/layout/vProcess5"/>
    <dgm:cxn modelId="{3D56F4C2-4055-4219-A1F4-B682E951D7DD}" srcId="{FDDB261C-3637-4EB3-824B-70CDD0CE9FB9}" destId="{F2F54EE7-F1D6-4185-A053-1F96536C6F31}" srcOrd="1" destOrd="0" parTransId="{84CF3CD8-75AF-4B68-B129-7A6D11D9D1F0}" sibTransId="{B3A19D04-F94E-437B-B882-5B1399D321E7}"/>
    <dgm:cxn modelId="{C007C5DB-9D92-435D-BD1F-62B1CF9A4DB9}" type="presOf" srcId="{B3A19D04-F94E-437B-B882-5B1399D321E7}" destId="{F7E44808-A8EA-46A5-86B1-7388CF4704AB}" srcOrd="0" destOrd="0" presId="urn:microsoft.com/office/officeart/2005/8/layout/vProcess5"/>
    <dgm:cxn modelId="{A093D14C-27E6-492A-BDD3-907B96293B24}" type="presOf" srcId="{FDDB261C-3637-4EB3-824B-70CDD0CE9FB9}" destId="{1299BE62-CAE3-4BF8-995C-6B822156B023}" srcOrd="0" destOrd="0" presId="urn:microsoft.com/office/officeart/2005/8/layout/vProcess5"/>
    <dgm:cxn modelId="{800E2432-9508-447B-98EF-FE851AB1FF72}" type="presOf" srcId="{CE942DF9-37F2-4DA0-96C9-5359330FD97F}" destId="{D192B507-B240-48BA-8AE5-E603E4601C28}" srcOrd="0" destOrd="0" presId="urn:microsoft.com/office/officeart/2005/8/layout/vProcess5"/>
    <dgm:cxn modelId="{9424A6C6-D5D4-4DA3-8EB0-B38547DD809B}" type="presParOf" srcId="{1299BE62-CAE3-4BF8-995C-6B822156B023}" destId="{CFDA81CB-7E8E-4855-AF54-FD5BB0D1C196}" srcOrd="0" destOrd="0" presId="urn:microsoft.com/office/officeart/2005/8/layout/vProcess5"/>
    <dgm:cxn modelId="{86DECEE7-B1FE-429C-8543-5DE10BE43FB3}" type="presParOf" srcId="{1299BE62-CAE3-4BF8-995C-6B822156B023}" destId="{D192B507-B240-48BA-8AE5-E603E4601C28}" srcOrd="1" destOrd="0" presId="urn:microsoft.com/office/officeart/2005/8/layout/vProcess5"/>
    <dgm:cxn modelId="{A4E5D025-DD01-48AF-95CC-130D89A8A423}" type="presParOf" srcId="{1299BE62-CAE3-4BF8-995C-6B822156B023}" destId="{CAC4035E-DB8D-4465-801D-8E2A66C0D6E0}" srcOrd="2" destOrd="0" presId="urn:microsoft.com/office/officeart/2005/8/layout/vProcess5"/>
    <dgm:cxn modelId="{05109DA5-2C6E-489E-80DF-722FB0710E58}" type="presParOf" srcId="{1299BE62-CAE3-4BF8-995C-6B822156B023}" destId="{362E61DB-A7EC-49D0-AF0A-22CFBF563EF6}" srcOrd="3" destOrd="0" presId="urn:microsoft.com/office/officeart/2005/8/layout/vProcess5"/>
    <dgm:cxn modelId="{0295011B-E989-460B-9ECE-6900AD903714}" type="presParOf" srcId="{1299BE62-CAE3-4BF8-995C-6B822156B023}" destId="{2E8A628F-D38B-4CCE-85CC-2A07C3A9497E}" srcOrd="4" destOrd="0" presId="urn:microsoft.com/office/officeart/2005/8/layout/vProcess5"/>
    <dgm:cxn modelId="{35300B54-E7C4-45BD-AE49-8F3D47DFEE68}" type="presParOf" srcId="{1299BE62-CAE3-4BF8-995C-6B822156B023}" destId="{012C4088-262A-4C56-B3DA-DC6CB9012110}" srcOrd="5" destOrd="0" presId="urn:microsoft.com/office/officeart/2005/8/layout/vProcess5"/>
    <dgm:cxn modelId="{DC53C98A-94F7-4BB6-909C-72023EA72F1E}" type="presParOf" srcId="{1299BE62-CAE3-4BF8-995C-6B822156B023}" destId="{097A7056-7024-4D5D-90F8-BBEDB9AE42D3}" srcOrd="6" destOrd="0" presId="urn:microsoft.com/office/officeart/2005/8/layout/vProcess5"/>
    <dgm:cxn modelId="{450276A2-3A3A-42CA-9BA1-B506238939F2}" type="presParOf" srcId="{1299BE62-CAE3-4BF8-995C-6B822156B023}" destId="{F7E44808-A8EA-46A5-86B1-7388CF4704AB}" srcOrd="7" destOrd="0" presId="urn:microsoft.com/office/officeart/2005/8/layout/vProcess5"/>
    <dgm:cxn modelId="{C475B853-114E-4535-94CF-BFEE3CFC2D7B}" type="presParOf" srcId="{1299BE62-CAE3-4BF8-995C-6B822156B023}" destId="{4F0CF1D5-5DB8-40F5-8B0D-7D1A10FA4D9B}" srcOrd="8" destOrd="0" presId="urn:microsoft.com/office/officeart/2005/8/layout/vProcess5"/>
    <dgm:cxn modelId="{59FBD905-212D-42C7-95CF-8DB7E17B2B12}" type="presParOf" srcId="{1299BE62-CAE3-4BF8-995C-6B822156B023}" destId="{4D0EEE3C-7901-4068-8F63-0C33A4C63C67}" srcOrd="9" destOrd="0" presId="urn:microsoft.com/office/officeart/2005/8/layout/vProcess5"/>
    <dgm:cxn modelId="{323547B2-8F41-4544-86A4-1CFCB6123982}" type="presParOf" srcId="{1299BE62-CAE3-4BF8-995C-6B822156B023}" destId="{B76DABB6-CFCF-498D-A2C6-7FC1B7287933}" srcOrd="10" destOrd="0" presId="urn:microsoft.com/office/officeart/2005/8/layout/vProcess5"/>
    <dgm:cxn modelId="{30405E5C-FC50-4E61-B1D7-29459D8D4449}" type="presParOf" srcId="{1299BE62-CAE3-4BF8-995C-6B822156B023}" destId="{40DD34AF-16F4-4DC7-BC76-52342BB30089}" srcOrd="11" destOrd="0" presId="urn:microsoft.com/office/officeart/2005/8/layout/vProcess5"/>
    <dgm:cxn modelId="{636B66D3-A307-4C36-892E-357CBE9B79B6}" type="presParOf" srcId="{1299BE62-CAE3-4BF8-995C-6B822156B023}" destId="{85530180-6582-4F86-A3C7-A5D92A7ED9AA}" srcOrd="12" destOrd="0" presId="urn:microsoft.com/office/officeart/2005/8/layout/vProcess5"/>
    <dgm:cxn modelId="{B4C302FC-A824-4B14-A717-B7A3CA312A8A}" type="presParOf" srcId="{1299BE62-CAE3-4BF8-995C-6B822156B023}" destId="{F4AEB76E-748B-49AF-882F-FDFC7603EF73}" srcOrd="13" destOrd="0" presId="urn:microsoft.com/office/officeart/2005/8/layout/vProcess5"/>
    <dgm:cxn modelId="{69BF5E54-0464-4561-BDF7-BDC314EC6A8E}" type="presParOf" srcId="{1299BE62-CAE3-4BF8-995C-6B822156B023}" destId="{6EE2EA9A-3F75-47D4-8F6C-C82E89CF072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B507-B240-48BA-8AE5-E603E4601C28}">
      <dsp:nvSpPr>
        <dsp:cNvPr id="0" name=""/>
        <dsp:cNvSpPr/>
      </dsp:nvSpPr>
      <dsp:spPr>
        <a:xfrm>
          <a:off x="0" y="0"/>
          <a:ext cx="4831780" cy="8476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itchFamily="34" charset="-120"/>
              <a:ea typeface="微軟正黑體" pitchFamily="34" charset="-120"/>
            </a:rPr>
            <a:t>了解</a:t>
          </a:r>
          <a:r>
            <a:rPr lang="zh-TW" sz="2800" kern="1200" dirty="0" smtClean="0">
              <a:latin typeface="微軟正黑體" pitchFamily="34" charset="-120"/>
              <a:ea typeface="微軟正黑體" pitchFamily="34" charset="-120"/>
            </a:rPr>
            <a:t>使用者需求</a:t>
          </a:r>
          <a:endParaRPr lang="en-US" sz="2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4827" y="24827"/>
        <a:ext cx="3817934" cy="797987"/>
      </dsp:txXfrm>
    </dsp:sp>
    <dsp:sp modelId="{CAC4035E-DB8D-4465-801D-8E2A66C0D6E0}">
      <dsp:nvSpPr>
        <dsp:cNvPr id="0" name=""/>
        <dsp:cNvSpPr/>
      </dsp:nvSpPr>
      <dsp:spPr>
        <a:xfrm>
          <a:off x="360814" y="965369"/>
          <a:ext cx="4831780" cy="847641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sz="2800" kern="1200" dirty="0" smtClean="0">
              <a:latin typeface="微軟正黑體" pitchFamily="34" charset="-120"/>
              <a:ea typeface="微軟正黑體" pitchFamily="34" charset="-120"/>
            </a:rPr>
            <a:t>分析</a:t>
          </a:r>
          <a:endParaRPr lang="en-US" sz="2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85641" y="990196"/>
        <a:ext cx="3870345" cy="797987"/>
      </dsp:txXfrm>
    </dsp:sp>
    <dsp:sp modelId="{362E61DB-A7EC-49D0-AF0A-22CFBF563EF6}">
      <dsp:nvSpPr>
        <dsp:cNvPr id="0" name=""/>
        <dsp:cNvSpPr/>
      </dsp:nvSpPr>
      <dsp:spPr>
        <a:xfrm>
          <a:off x="721629" y="1930738"/>
          <a:ext cx="4831780" cy="847641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sz="2800" kern="1200" dirty="0" smtClean="0">
              <a:latin typeface="微軟正黑體" pitchFamily="34" charset="-120"/>
              <a:ea typeface="微軟正黑體" pitchFamily="34" charset="-120"/>
            </a:rPr>
            <a:t>設計</a:t>
          </a:r>
          <a:endParaRPr lang="en-US" sz="2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46456" y="1955565"/>
        <a:ext cx="3870345" cy="797987"/>
      </dsp:txXfrm>
    </dsp:sp>
    <dsp:sp modelId="{2E8A628F-D38B-4CCE-85CC-2A07C3A9497E}">
      <dsp:nvSpPr>
        <dsp:cNvPr id="0" name=""/>
        <dsp:cNvSpPr/>
      </dsp:nvSpPr>
      <dsp:spPr>
        <a:xfrm>
          <a:off x="1082444" y="2896108"/>
          <a:ext cx="4831780" cy="847641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itchFamily="34" charset="-120"/>
              <a:ea typeface="微軟正黑體" pitchFamily="34" charset="-120"/>
            </a:rPr>
            <a:t>執行</a:t>
          </a:r>
          <a:r>
            <a:rPr lang="en-US" altLang="zh-TW" sz="2800" kern="1200" dirty="0" smtClean="0">
              <a:latin typeface="微軟正黑體" pitchFamily="34" charset="-120"/>
              <a:ea typeface="微軟正黑體" pitchFamily="34" charset="-120"/>
            </a:rPr>
            <a:t>:</a:t>
          </a:r>
          <a:r>
            <a:rPr lang="zh-TW" altLang="en-US" sz="2800" kern="1200" dirty="0" smtClean="0">
              <a:latin typeface="微軟正黑體" pitchFamily="34" charset="-120"/>
              <a:ea typeface="微軟正黑體" pitchFamily="34" charset="-120"/>
            </a:rPr>
            <a:t>撰寫程式</a:t>
          </a:r>
          <a:r>
            <a:rPr lang="en-US" sz="2800" kern="1200" dirty="0" smtClean="0">
              <a:latin typeface="微軟正黑體" pitchFamily="34" charset="-120"/>
              <a:ea typeface="微軟正黑體" pitchFamily="34" charset="-120"/>
            </a:rPr>
            <a:t>Coding</a:t>
          </a:r>
          <a:endParaRPr lang="zh-TW" sz="2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07271" y="2920935"/>
        <a:ext cx="3870345" cy="797987"/>
      </dsp:txXfrm>
    </dsp:sp>
    <dsp:sp modelId="{012C4088-262A-4C56-B3DA-DC6CB9012110}">
      <dsp:nvSpPr>
        <dsp:cNvPr id="0" name=""/>
        <dsp:cNvSpPr/>
      </dsp:nvSpPr>
      <dsp:spPr>
        <a:xfrm>
          <a:off x="1443259" y="3861477"/>
          <a:ext cx="4831780" cy="847641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sz="2800" kern="1200" dirty="0" smtClean="0">
              <a:latin typeface="微軟正黑體" pitchFamily="34" charset="-120"/>
              <a:ea typeface="微軟正黑體" pitchFamily="34" charset="-120"/>
            </a:rPr>
            <a:t>測試</a:t>
          </a:r>
          <a:r>
            <a:rPr lang="en-US" altLang="zh-TW" sz="2800" kern="1200" dirty="0" smtClean="0">
              <a:latin typeface="微軟正黑體" pitchFamily="34" charset="-120"/>
              <a:ea typeface="微軟正黑體" pitchFamily="34" charset="-120"/>
            </a:rPr>
            <a:t>&amp;</a:t>
          </a:r>
          <a:r>
            <a:rPr lang="zh-TW" altLang="en-US" sz="2800" kern="1200" dirty="0" smtClean="0">
              <a:latin typeface="微軟正黑體" pitchFamily="34" charset="-120"/>
              <a:ea typeface="微軟正黑體" pitchFamily="34" charset="-120"/>
            </a:rPr>
            <a:t>維護</a:t>
          </a:r>
          <a:endParaRPr lang="en-US" sz="2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68086" y="3886304"/>
        <a:ext cx="3870345" cy="797987"/>
      </dsp:txXfrm>
    </dsp:sp>
    <dsp:sp modelId="{097A7056-7024-4D5D-90F8-BBEDB9AE42D3}">
      <dsp:nvSpPr>
        <dsp:cNvPr id="0" name=""/>
        <dsp:cNvSpPr/>
      </dsp:nvSpPr>
      <dsp:spPr>
        <a:xfrm>
          <a:off x="4280813" y="619249"/>
          <a:ext cx="550966" cy="5509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4404780" y="619249"/>
        <a:ext cx="303032" cy="414602"/>
      </dsp:txXfrm>
    </dsp:sp>
    <dsp:sp modelId="{F7E44808-A8EA-46A5-86B1-7388CF4704AB}">
      <dsp:nvSpPr>
        <dsp:cNvPr id="0" name=""/>
        <dsp:cNvSpPr/>
      </dsp:nvSpPr>
      <dsp:spPr>
        <a:xfrm>
          <a:off x="4641628" y="1584618"/>
          <a:ext cx="550966" cy="5509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4765595" y="1584618"/>
        <a:ext cx="303032" cy="414602"/>
      </dsp:txXfrm>
    </dsp:sp>
    <dsp:sp modelId="{4F0CF1D5-5DB8-40F5-8B0D-7D1A10FA4D9B}">
      <dsp:nvSpPr>
        <dsp:cNvPr id="0" name=""/>
        <dsp:cNvSpPr/>
      </dsp:nvSpPr>
      <dsp:spPr>
        <a:xfrm>
          <a:off x="5002443" y="2535860"/>
          <a:ext cx="550966" cy="5509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5126410" y="2535860"/>
        <a:ext cx="303032" cy="414602"/>
      </dsp:txXfrm>
    </dsp:sp>
    <dsp:sp modelId="{4D0EEE3C-7901-4068-8F63-0C33A4C63C67}">
      <dsp:nvSpPr>
        <dsp:cNvPr id="0" name=""/>
        <dsp:cNvSpPr/>
      </dsp:nvSpPr>
      <dsp:spPr>
        <a:xfrm>
          <a:off x="5363258" y="3510648"/>
          <a:ext cx="550966" cy="5509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5487225" y="3510648"/>
        <a:ext cx="303032" cy="414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B507-B240-48BA-8AE5-E603E4601C28}">
      <dsp:nvSpPr>
        <dsp:cNvPr id="0" name=""/>
        <dsp:cNvSpPr/>
      </dsp:nvSpPr>
      <dsp:spPr>
        <a:xfrm>
          <a:off x="0" y="0"/>
          <a:ext cx="4832047" cy="814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>
              <a:latin typeface="微軟正黑體" pitchFamily="34" charset="-120"/>
              <a:ea typeface="微軟正黑體" pitchFamily="34" charset="-120"/>
            </a:rPr>
            <a:t>了解</a:t>
          </a:r>
          <a:r>
            <a:rPr lang="zh-TW" sz="2700" kern="1200" dirty="0" smtClean="0">
              <a:latin typeface="微軟正黑體" pitchFamily="34" charset="-120"/>
              <a:ea typeface="微軟正黑體" pitchFamily="34" charset="-120"/>
            </a:rPr>
            <a:t>使用者需求</a:t>
          </a:r>
          <a:endParaRPr lang="en-US" sz="2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861" y="23861"/>
        <a:ext cx="3857635" cy="766951"/>
      </dsp:txXfrm>
    </dsp:sp>
    <dsp:sp modelId="{CAC4035E-DB8D-4465-801D-8E2A66C0D6E0}">
      <dsp:nvSpPr>
        <dsp:cNvPr id="0" name=""/>
        <dsp:cNvSpPr/>
      </dsp:nvSpPr>
      <dsp:spPr>
        <a:xfrm>
          <a:off x="360834" y="927822"/>
          <a:ext cx="4832047" cy="814673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sz="2700" kern="1200" dirty="0" smtClean="0">
              <a:latin typeface="微軟正黑體" pitchFamily="34" charset="-120"/>
              <a:ea typeface="微軟正黑體" pitchFamily="34" charset="-120"/>
            </a:rPr>
            <a:t>分析</a:t>
          </a:r>
          <a:endParaRPr lang="en-US" sz="2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84695" y="951683"/>
        <a:ext cx="3893953" cy="766951"/>
      </dsp:txXfrm>
    </dsp:sp>
    <dsp:sp modelId="{362E61DB-A7EC-49D0-AF0A-22CFBF563EF6}">
      <dsp:nvSpPr>
        <dsp:cNvPr id="0" name=""/>
        <dsp:cNvSpPr/>
      </dsp:nvSpPr>
      <dsp:spPr>
        <a:xfrm>
          <a:off x="721669" y="1855644"/>
          <a:ext cx="4832047" cy="814673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sz="2700" kern="1200" dirty="0" smtClean="0">
              <a:latin typeface="微軟正黑體" pitchFamily="34" charset="-120"/>
              <a:ea typeface="微軟正黑體" pitchFamily="34" charset="-120"/>
            </a:rPr>
            <a:t>設計</a:t>
          </a:r>
          <a:endParaRPr lang="en-US" sz="2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45530" y="1879505"/>
        <a:ext cx="3893953" cy="766951"/>
      </dsp:txXfrm>
    </dsp:sp>
    <dsp:sp modelId="{2E8A628F-D38B-4CCE-85CC-2A07C3A9497E}">
      <dsp:nvSpPr>
        <dsp:cNvPr id="0" name=""/>
        <dsp:cNvSpPr/>
      </dsp:nvSpPr>
      <dsp:spPr>
        <a:xfrm>
          <a:off x="1082504" y="2783467"/>
          <a:ext cx="4832047" cy="814673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>
              <a:latin typeface="微軟正黑體" pitchFamily="34" charset="-120"/>
              <a:ea typeface="微軟正黑體" pitchFamily="34" charset="-120"/>
            </a:rPr>
            <a:t>執行</a:t>
          </a:r>
          <a:r>
            <a:rPr lang="en-US" altLang="zh-TW" sz="2700" kern="1200" dirty="0" smtClean="0">
              <a:latin typeface="微軟正黑體" pitchFamily="34" charset="-120"/>
              <a:ea typeface="微軟正黑體" pitchFamily="34" charset="-120"/>
            </a:rPr>
            <a:t>:</a:t>
          </a:r>
          <a:r>
            <a:rPr lang="zh-TW" altLang="en-US" sz="2700" kern="1200" dirty="0" smtClean="0">
              <a:latin typeface="微軟正黑體" pitchFamily="34" charset="-120"/>
              <a:ea typeface="微軟正黑體" pitchFamily="34" charset="-120"/>
            </a:rPr>
            <a:t>撰寫程式</a:t>
          </a:r>
          <a:r>
            <a:rPr lang="en-US" sz="2700" kern="1200" dirty="0" smtClean="0">
              <a:latin typeface="微軟正黑體" pitchFamily="34" charset="-120"/>
              <a:ea typeface="微軟正黑體" pitchFamily="34" charset="-120"/>
            </a:rPr>
            <a:t>Coding</a:t>
          </a:r>
          <a:endParaRPr lang="zh-TW" sz="2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06365" y="2807328"/>
        <a:ext cx="3893953" cy="766951"/>
      </dsp:txXfrm>
    </dsp:sp>
    <dsp:sp modelId="{012C4088-262A-4C56-B3DA-DC6CB9012110}">
      <dsp:nvSpPr>
        <dsp:cNvPr id="0" name=""/>
        <dsp:cNvSpPr/>
      </dsp:nvSpPr>
      <dsp:spPr>
        <a:xfrm>
          <a:off x="1443339" y="3711289"/>
          <a:ext cx="4832047" cy="814673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>
              <a:latin typeface="微軟正黑體" pitchFamily="34" charset="-120"/>
              <a:ea typeface="微軟正黑體" pitchFamily="34" charset="-120"/>
            </a:rPr>
            <a:t>系統</a:t>
          </a:r>
          <a:r>
            <a:rPr lang="zh-TW" sz="2700" kern="1200" dirty="0" smtClean="0">
              <a:latin typeface="微軟正黑體" pitchFamily="34" charset="-120"/>
              <a:ea typeface="微軟正黑體" pitchFamily="34" charset="-120"/>
            </a:rPr>
            <a:t>測試</a:t>
          </a:r>
          <a:r>
            <a:rPr lang="en-US" altLang="zh-TW" sz="2700" kern="1200" dirty="0" smtClean="0">
              <a:latin typeface="微軟正黑體" pitchFamily="34" charset="-120"/>
              <a:ea typeface="微軟正黑體" pitchFamily="34" charset="-120"/>
            </a:rPr>
            <a:t>&amp;</a:t>
          </a:r>
          <a:r>
            <a:rPr lang="zh-TW" altLang="en-US" sz="2700" kern="1200" dirty="0" smtClean="0">
              <a:latin typeface="微軟正黑體" pitchFamily="34" charset="-120"/>
              <a:ea typeface="微軟正黑體" pitchFamily="34" charset="-120"/>
            </a:rPr>
            <a:t>維護</a:t>
          </a:r>
          <a:endParaRPr lang="en-US" sz="2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67200" y="3735150"/>
        <a:ext cx="3893953" cy="766951"/>
      </dsp:txXfrm>
    </dsp:sp>
    <dsp:sp modelId="{097A7056-7024-4D5D-90F8-BBEDB9AE42D3}">
      <dsp:nvSpPr>
        <dsp:cNvPr id="0" name=""/>
        <dsp:cNvSpPr/>
      </dsp:nvSpPr>
      <dsp:spPr>
        <a:xfrm>
          <a:off x="4302510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4421656" y="595164"/>
        <a:ext cx="291245" cy="398477"/>
      </dsp:txXfrm>
    </dsp:sp>
    <dsp:sp modelId="{F7E44808-A8EA-46A5-86B1-7388CF4704AB}">
      <dsp:nvSpPr>
        <dsp:cNvPr id="0" name=""/>
        <dsp:cNvSpPr/>
      </dsp:nvSpPr>
      <dsp:spPr>
        <a:xfrm>
          <a:off x="4663345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4782491" y="1522986"/>
        <a:ext cx="291245" cy="398477"/>
      </dsp:txXfrm>
    </dsp:sp>
    <dsp:sp modelId="{4F0CF1D5-5DB8-40F5-8B0D-7D1A10FA4D9B}">
      <dsp:nvSpPr>
        <dsp:cNvPr id="0" name=""/>
        <dsp:cNvSpPr/>
      </dsp:nvSpPr>
      <dsp:spPr>
        <a:xfrm>
          <a:off x="5024179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5143325" y="2437231"/>
        <a:ext cx="291245" cy="398477"/>
      </dsp:txXfrm>
    </dsp:sp>
    <dsp:sp modelId="{4D0EEE3C-7901-4068-8F63-0C33A4C63C67}">
      <dsp:nvSpPr>
        <dsp:cNvPr id="0" name=""/>
        <dsp:cNvSpPr/>
      </dsp:nvSpPr>
      <dsp:spPr>
        <a:xfrm>
          <a:off x="5385014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5504160" y="3374105"/>
        <a:ext cx="291245" cy="398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641C-C47C-4755-9366-BD1C92B12B87}" type="datetimeFigureOut">
              <a:rPr lang="zh-TW" altLang="en-US" smtClean="0"/>
              <a:pPr/>
              <a:t>2015/2/25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E81A-2C9B-4486-A8D8-92BCAFDD60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3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8E81A-2C9B-4486-A8D8-92BCAFDD60ED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10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8E81A-2C9B-4486-A8D8-92BCAFDD60E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7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8E81A-2C9B-4486-A8D8-92BCAFDD60E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9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8E81A-2C9B-4486-A8D8-92BCAFDD60E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0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106757"/>
            <a:ext cx="7772400" cy="101054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806413"/>
            <a:ext cx="64008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1F0-F107-487E-9DCD-A8AF02FD86DA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D85C-A60F-440E-9D11-0B356A603B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1760" y="274639"/>
            <a:ext cx="627504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11760" y="1600201"/>
            <a:ext cx="6275040" cy="4525963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1F0-F107-487E-9DCD-A8AF02FD86DA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D85C-A60F-440E-9D11-0B356A603B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6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2474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276871"/>
            <a:ext cx="8229600" cy="384929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1F0-F107-487E-9DCD-A8AF02FD86DA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D85C-A60F-440E-9D11-0B356A603B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 dirty="0" smtClean="0"/>
              <a:t>按一下以編輯母片標題樣式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 smtClean="0"/>
              <a:t>按一下以編輯母片文字樣式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41F0-F107-487E-9DCD-A8AF02FD86DA}" type="datetimeFigureOut">
              <a:rPr lang="en-US" noProof="0" smtClean="0"/>
              <a:pPr/>
              <a:t>2/25/2015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D85C-A60F-440E-9D11-0B356A603B9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1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jimmyyu/archive/2010/01/19/use-case-diagram-2.aspx" TargetMode="External"/><Relationship Id="rId2" Type="http://schemas.openxmlformats.org/officeDocument/2006/relationships/hyperlink" Target="http://www.dotblogs.com.tw/jimmyyu/archive/2010/01/18/use-case-diagram.aspx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5229200"/>
            <a:ext cx="8712968" cy="1010543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/>
              <a:t>概述系統開發</a:t>
            </a:r>
            <a:r>
              <a:rPr lang="zh-TW" altLang="en-US" sz="4400" b="1" dirty="0" smtClean="0"/>
              <a:t>流程、</a:t>
            </a:r>
            <a:r>
              <a:rPr lang="en-US" altLang="zh-TW" sz="4400" dirty="0" smtClean="0"/>
              <a:t>Use case &amp; Spec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62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Spec</a:t>
            </a:r>
            <a:r>
              <a:rPr lang="zh-TW" altLang="en-US" dirty="0" smtClean="0"/>
              <a:t>架構目錄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83768" y="2924944"/>
            <a:ext cx="5050904" cy="3849292"/>
          </a:xfrm>
        </p:spPr>
        <p:txBody>
          <a:bodyPr/>
          <a:lstStyle/>
          <a:p>
            <a:pPr algn="l"/>
            <a:r>
              <a:rPr lang="en-US" altLang="zh-TW" sz="2800" dirty="0" smtClean="0"/>
              <a:t>1.</a:t>
            </a:r>
            <a:r>
              <a:rPr lang="zh-TW" altLang="en-US" sz="2800" dirty="0" smtClean="0"/>
              <a:t>會員管理</a:t>
            </a:r>
            <a:endParaRPr lang="en-US" altLang="zh-TW" sz="2800" dirty="0" smtClean="0"/>
          </a:p>
          <a:p>
            <a:pPr algn="l"/>
            <a:r>
              <a:rPr lang="en-US" altLang="zh-TW" sz="2800" dirty="0" smtClean="0"/>
              <a:t>	1.1.</a:t>
            </a:r>
            <a:r>
              <a:rPr lang="zh-TW" altLang="en-US" sz="2800" dirty="0" smtClean="0"/>
              <a:t>加入會員</a:t>
            </a:r>
            <a:endParaRPr lang="en-US" altLang="zh-TW" sz="2800" dirty="0" smtClean="0"/>
          </a:p>
          <a:p>
            <a:pPr algn="l"/>
            <a:r>
              <a:rPr lang="en-US" altLang="zh-TW" sz="2800" dirty="0"/>
              <a:t>	</a:t>
            </a:r>
            <a:r>
              <a:rPr lang="en-US" altLang="zh-TW" sz="2800" dirty="0" smtClean="0"/>
              <a:t>	1.1.1.</a:t>
            </a:r>
            <a:r>
              <a:rPr lang="zh-TW" altLang="en-US" sz="2800" dirty="0" smtClean="0"/>
              <a:t>註冊</a:t>
            </a:r>
            <a:endParaRPr lang="en-US" altLang="zh-TW" sz="2800" dirty="0" smtClean="0"/>
          </a:p>
          <a:p>
            <a:pPr algn="l"/>
            <a:r>
              <a:rPr lang="en-US" altLang="zh-TW" sz="2800" dirty="0" smtClean="0"/>
              <a:t>		1.1.2.</a:t>
            </a:r>
            <a:r>
              <a:rPr lang="zh-TW" altLang="en-US" sz="2800" dirty="0" smtClean="0"/>
              <a:t>郵件驗證</a:t>
            </a:r>
            <a:endParaRPr lang="en-US" altLang="zh-TW" sz="2800" dirty="0" smtClean="0"/>
          </a:p>
          <a:p>
            <a:pPr algn="l"/>
            <a:r>
              <a:rPr lang="en-US" altLang="zh-TW" sz="2800" dirty="0"/>
              <a:t>	</a:t>
            </a:r>
            <a:r>
              <a:rPr lang="en-US" altLang="zh-TW" sz="2800" dirty="0" smtClean="0"/>
              <a:t>1.2.</a:t>
            </a:r>
            <a:r>
              <a:rPr lang="zh-TW" altLang="en-US" sz="2800" dirty="0" smtClean="0"/>
              <a:t>刪除會員</a:t>
            </a:r>
            <a:endParaRPr lang="en-US" altLang="zh-TW" sz="2800" dirty="0" smtClean="0"/>
          </a:p>
          <a:p>
            <a:pPr algn="l"/>
            <a:r>
              <a:rPr lang="en-US" altLang="zh-TW" sz="2800" dirty="0"/>
              <a:t>	</a:t>
            </a:r>
            <a:r>
              <a:rPr lang="en-US" altLang="zh-TW" sz="2800" dirty="0" smtClean="0"/>
              <a:t>1.3.</a:t>
            </a:r>
            <a:r>
              <a:rPr lang="zh-TW" altLang="en-US" sz="2800" dirty="0" smtClean="0"/>
              <a:t>儲存會員資料</a:t>
            </a:r>
            <a:endParaRPr lang="en-US" altLang="zh-TW" sz="2800" dirty="0" smtClean="0"/>
          </a:p>
          <a:p>
            <a:pPr algn="l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74567" y="6093296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1720" y="2636912"/>
            <a:ext cx="5688632" cy="396044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2348880"/>
            <a:ext cx="6336704" cy="384929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endParaRPr lang="en-US" altLang="zh-TW" sz="2400" dirty="0" smtClean="0">
              <a:hlinkClick r:id="rId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2000" dirty="0" smtClean="0">
                <a:hlinkClick r:id="rId2"/>
              </a:rPr>
              <a:t>http://zh.wikipedia.org/wiki/%E6%95%8F%E6%8D%B7%E8%BD%AF%E4%BB%B6%E5%BC%80%E5%8F%91</a:t>
            </a:r>
          </a:p>
          <a:p>
            <a:pPr algn="l">
              <a:buFont typeface="Arial" pitchFamily="34" charset="0"/>
              <a:buChar char="•"/>
            </a:pPr>
            <a:endParaRPr lang="en-US" altLang="zh-TW" sz="2000" dirty="0" smtClean="0">
              <a:hlinkClick r:id="rId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2000" dirty="0" smtClean="0">
                <a:hlinkClick r:id="rId2"/>
              </a:rPr>
              <a:t>http://www.dotblogs.com.tw/jimmyyu/archive/2010/01/18/use-case-diagram.aspx</a:t>
            </a:r>
            <a:endParaRPr lang="en-US" altLang="zh-TW" sz="2000" dirty="0" smtClean="0"/>
          </a:p>
          <a:p>
            <a:pPr algn="l">
              <a:buFont typeface="Arial" pitchFamily="34" charset="0"/>
              <a:buChar char="•"/>
            </a:pPr>
            <a:endParaRPr lang="en-US" altLang="zh-TW" sz="2000" dirty="0" smtClean="0">
              <a:hlinkClick r:id="rId3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2000" dirty="0" smtClean="0">
                <a:hlinkClick r:id="rId3"/>
              </a:rPr>
              <a:t>http://www.dotblogs.com.tw/jimmyyu/archive/2010/01/19/use-case-diagram-2.aspx</a:t>
            </a:r>
            <a:endParaRPr lang="en-US" altLang="zh-TW" sz="2400" dirty="0" smtClean="0"/>
          </a:p>
          <a:p>
            <a:pPr algn="l"/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849292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ym typeface="Wingdings" panose="05000000000000000000" pitchFamily="2" charset="2"/>
              </a:rPr>
              <a:t> </a:t>
            </a:r>
            <a:r>
              <a:rPr lang="en-US" altLang="zh-TW" sz="4400" dirty="0" smtClean="0"/>
              <a:t>The end </a:t>
            </a:r>
            <a:r>
              <a:rPr lang="en-US" altLang="zh-TW" sz="4400" dirty="0" smtClean="0">
                <a:sym typeface="Wingdings" panose="05000000000000000000" pitchFamily="2" charset="2"/>
              </a:rPr>
              <a:t>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563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傳統：瀑布式開發流程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80382"/>
              </p:ext>
            </p:extLst>
          </p:nvPr>
        </p:nvGraphicFramePr>
        <p:xfrm>
          <a:off x="2472131" y="1916832"/>
          <a:ext cx="6275040" cy="470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321473" y="1340768"/>
            <a:ext cx="6455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一步接著一步，按照上一個步驟的結果開發專案</a:t>
            </a:r>
            <a:endParaRPr lang="zh-TW" altLang="en-US" sz="2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1760" y="274639"/>
            <a:ext cx="6408712" cy="114300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新興：敏捷式開發流程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60" y="4205460"/>
            <a:ext cx="4752528" cy="2652540"/>
          </a:xfrm>
        </p:spPr>
        <p:txBody>
          <a:bodyPr/>
          <a:lstStyle/>
          <a:p>
            <a:pPr>
              <a:buNone/>
            </a:pPr>
            <a:endParaRPr lang="en-US" altLang="zh-TW" sz="2800" b="1" dirty="0" smtClean="0"/>
          </a:p>
          <a:p>
            <a:r>
              <a:rPr lang="zh-TW" altLang="en-US" sz="2400" b="1" dirty="0" smtClean="0"/>
              <a:t>個人與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互動</a:t>
            </a:r>
            <a:r>
              <a:rPr lang="zh-TW" altLang="en-US" sz="2400" b="1" dirty="0" smtClean="0"/>
              <a:t>　</a:t>
            </a:r>
            <a:r>
              <a:rPr lang="zh-TW" altLang="en-US" sz="2400" dirty="0" smtClean="0"/>
              <a:t>重於 流程與工具</a:t>
            </a:r>
          </a:p>
          <a:p>
            <a:r>
              <a:rPr lang="zh-TW" altLang="en-US" sz="2400" b="1" dirty="0" smtClean="0"/>
              <a:t>可用的軟體　</a:t>
            </a:r>
            <a:r>
              <a:rPr lang="zh-TW" altLang="en-US" sz="2400" dirty="0" smtClean="0"/>
              <a:t>重於 詳盡的文件</a:t>
            </a:r>
          </a:p>
          <a:p>
            <a:r>
              <a:rPr lang="zh-TW" altLang="en-US" sz="2400" b="1" dirty="0" smtClean="0"/>
              <a:t>與客戶合作　</a:t>
            </a:r>
            <a:r>
              <a:rPr lang="zh-TW" altLang="en-US" sz="2400" dirty="0" smtClean="0"/>
              <a:t>重於 合約協商</a:t>
            </a:r>
          </a:p>
          <a:p>
            <a:r>
              <a:rPr lang="zh-TW" altLang="en-US" sz="2400" b="1" dirty="0" smtClean="0"/>
              <a:t>回應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變化</a:t>
            </a:r>
            <a:r>
              <a:rPr lang="zh-TW" altLang="en-US" sz="2400" dirty="0" smtClean="0"/>
              <a:t>　　重於 遵循計劃</a:t>
            </a:r>
          </a:p>
          <a:p>
            <a:endParaRPr lang="en-US" altLang="zh-TW" dirty="0" smtClean="0"/>
          </a:p>
        </p:txBody>
      </p:sp>
      <p:pic>
        <p:nvPicPr>
          <p:cNvPr id="4" name="圖片 3" descr="Agile Logo with text (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32656"/>
            <a:ext cx="3772861" cy="488252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716016" y="1484784"/>
            <a:ext cx="648072" cy="576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56176" y="1556792"/>
            <a:ext cx="27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開發專案的中途－先製作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UI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process</a:t>
            </a:r>
            <a:r>
              <a:rPr lang="zh-TW" altLang="en-US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en-US" altLang="zh-TW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user</a:t>
            </a:r>
            <a:r>
              <a:rPr lang="zh-TW" altLang="en-US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試用看看</a:t>
            </a:r>
            <a:r>
              <a:rPr lang="en-US" altLang="zh-TW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</a:p>
          <a:p>
            <a:endParaRPr lang="en-US" altLang="zh-TW" sz="2400" dirty="0" smtClean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再持續依照</a:t>
            </a:r>
            <a:r>
              <a:rPr lang="en-US" altLang="zh-TW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user</a:t>
            </a:r>
            <a:r>
              <a:rPr lang="zh-TW" altLang="en-US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回饋</a:t>
            </a:r>
            <a:r>
              <a:rPr lang="zh-TW" altLang="en-US" sz="2400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修改系統功能！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720" y="5301208"/>
            <a:ext cx="6912768" cy="1143000"/>
          </a:xfrm>
        </p:spPr>
        <p:txBody>
          <a:bodyPr>
            <a:normAutofit fontScale="90000"/>
          </a:bodyPr>
          <a:lstStyle/>
          <a:p>
            <a:r>
              <a:rPr lang="zh-TW" altLang="en-US" sz="2400" dirty="0" smtClean="0"/>
              <a:t>此時我們通常會利用：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繪圖</a:t>
            </a:r>
            <a:r>
              <a:rPr lang="en-US" altLang="zh-TW" sz="2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 case. Activity diagram…)</a:t>
            </a:r>
            <a:r>
              <a:rPr lang="zh-TW" altLang="en-US" sz="2400" dirty="0" smtClean="0"/>
              <a:t>和</a:t>
            </a:r>
            <a:r>
              <a:rPr lang="zh-TW" altLang="en-US" sz="2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製作</a:t>
            </a:r>
            <a:r>
              <a:rPr lang="en-US" altLang="zh-TW" sz="2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</a:t>
            </a:r>
            <a:r>
              <a:rPr lang="zh-TW" altLang="en-US" sz="2400" dirty="0" smtClean="0"/>
              <a:t>來幫助釐清使用者需求，分析出專案系統的規模和樣貌。</a:t>
            </a:r>
            <a:endParaRPr lang="zh-TW" altLang="en-US" sz="2400" dirty="0"/>
          </a:p>
        </p:txBody>
      </p:sp>
      <p:graphicFrame>
        <p:nvGraphicFramePr>
          <p:cNvPr id="4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829467"/>
              </p:ext>
            </p:extLst>
          </p:nvPr>
        </p:nvGraphicFramePr>
        <p:xfrm>
          <a:off x="2411760" y="441136"/>
          <a:ext cx="6275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2280041" y="332656"/>
            <a:ext cx="5532319" cy="1944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向右箭號 9"/>
          <p:cNvSpPr/>
          <p:nvPr/>
        </p:nvSpPr>
        <p:spPr>
          <a:xfrm>
            <a:off x="2051720" y="2132856"/>
            <a:ext cx="648072" cy="288032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556792"/>
            <a:ext cx="6480720" cy="511256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Use case diagram</a:t>
            </a:r>
            <a:r>
              <a:rPr lang="en-US" altLang="zh-TW" b="1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zh-TW" altLang="en-US" dirty="0" smtClean="0"/>
              <a:t>說明一個系統的</a:t>
            </a:r>
            <a:r>
              <a:rPr lang="zh-TW" altLang="en-US" b="1" dirty="0" smtClean="0"/>
              <a:t>功能、目標</a:t>
            </a:r>
            <a:endParaRPr lang="en-US" altLang="zh-TW" b="1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en-US" dirty="0" smtClean="0"/>
              <a:t>描述與系統有關的</a:t>
            </a:r>
            <a:r>
              <a:rPr lang="zh-TW" altLang="en-US" b="1" dirty="0" smtClean="0"/>
              <a:t>使用者</a:t>
            </a:r>
            <a:endParaRPr lang="en-US" altLang="zh-TW" b="1" dirty="0" smtClean="0"/>
          </a:p>
          <a:p>
            <a:pPr>
              <a:buNone/>
            </a:pP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en-US" dirty="0" smtClean="0"/>
              <a:t>可使用</a:t>
            </a:r>
            <a:r>
              <a:rPr lang="en-US" altLang="zh-TW" b="1" dirty="0" smtClean="0"/>
              <a:t>UML</a:t>
            </a:r>
            <a:r>
              <a:rPr lang="zh-TW" altLang="en-US" b="1" dirty="0" smtClean="0"/>
              <a:t>繪圖工具</a:t>
            </a:r>
            <a:r>
              <a:rPr lang="zh-TW" altLang="en-US" dirty="0" smtClean="0"/>
              <a:t>來畫</a:t>
            </a:r>
            <a:endParaRPr lang="en-US" altLang="zh-TW" dirty="0" smtClean="0"/>
          </a:p>
          <a:p>
            <a:endParaRPr lang="en-US" altLang="zh-TW" dirty="0" smtClean="0"/>
          </a:p>
          <a:p>
            <a:pPr lvl="1">
              <a:buNone/>
            </a:pPr>
            <a:r>
              <a:rPr lang="zh-TW" altLang="en-US" dirty="0" smtClean="0"/>
              <a:t>　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    </a:t>
            </a:r>
          </a:p>
          <a:p>
            <a:pPr lvl="1">
              <a:buNone/>
            </a:pPr>
            <a:r>
              <a:rPr lang="zh-TW" altLang="en-US" dirty="0" smtClean="0"/>
              <a:t>　幫助系統開發者進行</a:t>
            </a:r>
            <a:r>
              <a:rPr lang="zh-TW" altLang="en-US" b="1" dirty="0" smtClean="0">
                <a:solidFill>
                  <a:srgbClr val="FF0000"/>
                </a:solidFill>
              </a:rPr>
              <a:t>需求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>
              <a:buNone/>
            </a:pPr>
            <a:r>
              <a:rPr lang="zh-TW" altLang="en-US" dirty="0" smtClean="0"/>
              <a:t>　界定</a:t>
            </a:r>
            <a:r>
              <a:rPr lang="zh-TW" altLang="en-US" b="1" dirty="0" smtClean="0">
                <a:solidFill>
                  <a:srgbClr val="002060"/>
                </a:solidFill>
              </a:rPr>
              <a:t>系統邊界</a:t>
            </a:r>
            <a:r>
              <a:rPr lang="en-US" altLang="zh-TW" dirty="0" smtClean="0"/>
              <a:t>(System Boundary)</a:t>
            </a:r>
          </a:p>
          <a:p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endParaRPr lang="en-US" altLang="zh-TW" b="1" dirty="0" smtClean="0"/>
          </a:p>
        </p:txBody>
      </p:sp>
      <p:pic>
        <p:nvPicPr>
          <p:cNvPr id="4" name="圖片 3" descr="c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4293096"/>
            <a:ext cx="1152128" cy="750468"/>
          </a:xfrm>
          <a:prstGeom prst="rect">
            <a:avLst/>
          </a:prstGeom>
        </p:spPr>
      </p:pic>
      <p:pic>
        <p:nvPicPr>
          <p:cNvPr id="5" name="圖片 4" descr="ac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4221088"/>
            <a:ext cx="602295" cy="9474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11760" y="5445224"/>
            <a:ext cx="504056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059832" y="5589240"/>
            <a:ext cx="216024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059832" y="6021288"/>
            <a:ext cx="21602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4788024" y="4581128"/>
            <a:ext cx="792088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99992" y="4149080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association</a:t>
            </a:r>
            <a:endParaRPr lang="zh-TW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Use case diagram</a:t>
            </a:r>
            <a:endParaRPr lang="zh-TW" altLang="en-US" dirty="0"/>
          </a:p>
        </p:txBody>
      </p:sp>
      <p:pic>
        <p:nvPicPr>
          <p:cNvPr id="4" name="內容版面配置區 3" descr="acto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27796" y="1341255"/>
            <a:ext cx="1008112" cy="1585793"/>
          </a:xfrm>
          <a:prstGeom prst="rect">
            <a:avLst/>
          </a:prstGeom>
        </p:spPr>
      </p:pic>
      <p:pic>
        <p:nvPicPr>
          <p:cNvPr id="5" name="圖片 4" descr="c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22934" y="4728652"/>
            <a:ext cx="1800200" cy="11726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03948" y="1378076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使用者或與系統互動的對象。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Ex. 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人、設備、其他系統</a:t>
            </a:r>
            <a:endParaRPr lang="zh-TW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01547" y="4596980"/>
            <a:ext cx="5758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Ex.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會員管理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目標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加入會員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功能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algn="r"/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註冊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細部動作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描述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系統要完成的目標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，功能及細部動作。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 descr="image_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2620" y="2327617"/>
            <a:ext cx="2592288" cy="25779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弧形接點 12"/>
          <p:cNvCxnSpPr/>
          <p:nvPr/>
        </p:nvCxnSpPr>
        <p:spPr>
          <a:xfrm>
            <a:off x="4462205" y="5748567"/>
            <a:ext cx="432048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圖案 17"/>
          <p:cNvCxnSpPr/>
          <p:nvPr/>
        </p:nvCxnSpPr>
        <p:spPr>
          <a:xfrm flipV="1">
            <a:off x="4025394" y="2339755"/>
            <a:ext cx="216024" cy="3608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41979" y="739885"/>
            <a:ext cx="6608932" cy="1143000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當</a:t>
            </a:r>
            <a:r>
              <a:rPr lang="en-US" altLang="zh-TW" sz="3200" dirty="0" smtClean="0"/>
              <a:t>			</a:t>
            </a:r>
            <a:r>
              <a:rPr lang="zh-TW" altLang="en-US" sz="3200" dirty="0" smtClean="0"/>
              <a:t>一層一層畫得更詳盡：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405" y="358732"/>
            <a:ext cx="1750185" cy="1145036"/>
          </a:xfrm>
          <a:prstGeom prst="rect">
            <a:avLst/>
          </a:prstGeom>
        </p:spPr>
      </p:pic>
      <p:pic>
        <p:nvPicPr>
          <p:cNvPr id="5" name="內容版面配置區 3" descr="actor.png"/>
          <p:cNvPicPr>
            <a:picLocks noChangeAspect="1"/>
          </p:cNvPicPr>
          <p:nvPr/>
        </p:nvPicPr>
        <p:blipFill rotWithShape="1">
          <a:blip r:embed="rId3" cstate="print"/>
          <a:srcRect b="27347"/>
          <a:stretch/>
        </p:blipFill>
        <p:spPr>
          <a:xfrm>
            <a:off x="3265029" y="2115905"/>
            <a:ext cx="698009" cy="7977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83768" y="2099484"/>
            <a:ext cx="77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No. 1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38083" y="3501288"/>
            <a:ext cx="77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No. 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83768" y="4941168"/>
            <a:ext cx="77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No. 3</a:t>
            </a:r>
            <a:endParaRPr lang="zh-TW" altLang="en-US" sz="2000" dirty="0"/>
          </a:p>
        </p:txBody>
      </p:sp>
      <p:pic>
        <p:nvPicPr>
          <p:cNvPr id="9" name="內容版面配置區 3" descr="actor.png"/>
          <p:cNvPicPr>
            <a:picLocks noChangeAspect="1"/>
          </p:cNvPicPr>
          <p:nvPr/>
        </p:nvPicPr>
        <p:blipFill rotWithShape="1">
          <a:blip r:embed="rId3" cstate="print"/>
          <a:srcRect b="27347"/>
          <a:stretch/>
        </p:blipFill>
        <p:spPr>
          <a:xfrm>
            <a:off x="3253988" y="3643570"/>
            <a:ext cx="680499" cy="777713"/>
          </a:xfrm>
          <a:prstGeom prst="rect">
            <a:avLst/>
          </a:prstGeom>
        </p:spPr>
      </p:pic>
      <p:pic>
        <p:nvPicPr>
          <p:cNvPr id="10" name="內容版面配置區 3" descr="actor.png"/>
          <p:cNvPicPr>
            <a:picLocks noChangeAspect="1"/>
          </p:cNvPicPr>
          <p:nvPr/>
        </p:nvPicPr>
        <p:blipFill rotWithShape="1">
          <a:blip r:embed="rId3" cstate="print"/>
          <a:srcRect b="27347"/>
          <a:stretch/>
        </p:blipFill>
        <p:spPr>
          <a:xfrm>
            <a:off x="3253988" y="5109744"/>
            <a:ext cx="709050" cy="81034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4011432" y="2182837"/>
            <a:ext cx="544764" cy="171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044588" y="4145786"/>
            <a:ext cx="573836" cy="257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980530" y="2535661"/>
            <a:ext cx="640502" cy="178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064583" y="3765899"/>
            <a:ext cx="544764" cy="171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056158" y="4344551"/>
            <a:ext cx="484293" cy="1913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003549" y="5656937"/>
            <a:ext cx="541333" cy="644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011432" y="5284745"/>
            <a:ext cx="544764" cy="171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內容版面配置區 3"/>
          <p:cNvPicPr>
            <a:picLocks noChangeAspect="1"/>
          </p:cNvPicPr>
          <p:nvPr/>
        </p:nvPicPr>
        <p:blipFill rotWithShape="1">
          <a:blip r:embed="rId2"/>
          <a:srcRect b="33300"/>
          <a:stretch/>
        </p:blipFill>
        <p:spPr>
          <a:xfrm>
            <a:off x="4715800" y="2477406"/>
            <a:ext cx="1198562" cy="459524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4708147" y="1831291"/>
            <a:ext cx="1086164" cy="427960"/>
            <a:chOff x="4708147" y="1831291"/>
            <a:chExt cx="1086164" cy="427960"/>
          </a:xfrm>
        </p:grpSpPr>
        <p:pic>
          <p:nvPicPr>
            <p:cNvPr id="24" name="內容版面配置區 3"/>
            <p:cNvPicPr>
              <a:picLocks noChangeAspect="1"/>
            </p:cNvPicPr>
            <p:nvPr/>
          </p:nvPicPr>
          <p:blipFill rotWithShape="1">
            <a:blip r:embed="rId2"/>
            <a:srcRect b="33300"/>
            <a:stretch/>
          </p:blipFill>
          <p:spPr>
            <a:xfrm>
              <a:off x="4708147" y="1831291"/>
              <a:ext cx="1086164" cy="427960"/>
            </a:xfrm>
            <a:prstGeom prst="rect">
              <a:avLst/>
            </a:prstGeom>
          </p:spPr>
        </p:pic>
        <p:sp>
          <p:nvSpPr>
            <p:cNvPr id="29" name="文字方塊 28"/>
            <p:cNvSpPr txBox="1"/>
            <p:nvPr/>
          </p:nvSpPr>
          <p:spPr>
            <a:xfrm>
              <a:off x="4740514" y="1875994"/>
              <a:ext cx="1053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會員</a:t>
              </a:r>
              <a:r>
                <a:rPr lang="zh-TW" altLang="en-US" sz="1600" dirty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管理</a:t>
              </a: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4708147" y="3487363"/>
            <a:ext cx="1206215" cy="427960"/>
            <a:chOff x="4708147" y="3487363"/>
            <a:chExt cx="1206215" cy="427960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 rotWithShape="1">
            <a:blip r:embed="rId2"/>
            <a:srcRect b="33300"/>
            <a:stretch/>
          </p:blipFill>
          <p:spPr>
            <a:xfrm>
              <a:off x="4708147" y="3487363"/>
              <a:ext cx="1206215" cy="427960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4808552" y="354637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加入會員</a:t>
              </a:r>
              <a:endParaRPr lang="zh-TW" altLang="en-US" sz="1600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2341979" y="3856673"/>
            <a:ext cx="105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會員</a:t>
            </a:r>
            <a:r>
              <a:rPr lang="zh-TW" altLang="en-US" sz="16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管理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4708147" y="3953577"/>
            <a:ext cx="1198562" cy="459524"/>
            <a:chOff x="4708147" y="3953577"/>
            <a:chExt cx="1198562" cy="459524"/>
          </a:xfrm>
        </p:grpSpPr>
        <p:pic>
          <p:nvPicPr>
            <p:cNvPr id="33" name="內容版面配置區 3"/>
            <p:cNvPicPr>
              <a:picLocks noChangeAspect="1"/>
            </p:cNvPicPr>
            <p:nvPr/>
          </p:nvPicPr>
          <p:blipFill rotWithShape="1">
            <a:blip r:embed="rId2"/>
            <a:srcRect b="33300"/>
            <a:stretch/>
          </p:blipFill>
          <p:spPr>
            <a:xfrm>
              <a:off x="4708147" y="3953577"/>
              <a:ext cx="1198562" cy="459524"/>
            </a:xfrm>
            <a:prstGeom prst="rect">
              <a:avLst/>
            </a:prstGeom>
          </p:spPr>
        </p:pic>
        <p:sp>
          <p:nvSpPr>
            <p:cNvPr id="38" name="文字方塊 37"/>
            <p:cNvSpPr txBox="1"/>
            <p:nvPr/>
          </p:nvSpPr>
          <p:spPr>
            <a:xfrm>
              <a:off x="4812379" y="403893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刪除會員</a:t>
              </a:r>
              <a:endParaRPr lang="zh-TW" altLang="en-US" sz="1600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650552" y="4426094"/>
            <a:ext cx="1632061" cy="515074"/>
            <a:chOff x="4650552" y="4426094"/>
            <a:chExt cx="1632061" cy="515074"/>
          </a:xfrm>
        </p:grpSpPr>
        <p:pic>
          <p:nvPicPr>
            <p:cNvPr id="34" name="內容版面配置區 3"/>
            <p:cNvPicPr>
              <a:picLocks noChangeAspect="1"/>
            </p:cNvPicPr>
            <p:nvPr/>
          </p:nvPicPr>
          <p:blipFill rotWithShape="1">
            <a:blip r:embed="rId2"/>
            <a:srcRect b="33300"/>
            <a:stretch/>
          </p:blipFill>
          <p:spPr>
            <a:xfrm>
              <a:off x="4650552" y="4426094"/>
              <a:ext cx="1632061" cy="515074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4758697" y="451085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儲存會員資料</a:t>
              </a:r>
              <a:endParaRPr lang="zh-TW" altLang="en-US" sz="1600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2366175" y="53412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加入會員</a:t>
            </a:r>
            <a:endParaRPr lang="zh-TW" altLang="en-US" sz="1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4655415" y="5095756"/>
            <a:ext cx="1071582" cy="459524"/>
            <a:chOff x="4655415" y="5095756"/>
            <a:chExt cx="1071582" cy="459524"/>
          </a:xfrm>
        </p:grpSpPr>
        <p:pic>
          <p:nvPicPr>
            <p:cNvPr id="42" name="內容版面配置區 3"/>
            <p:cNvPicPr>
              <a:picLocks noChangeAspect="1"/>
            </p:cNvPicPr>
            <p:nvPr/>
          </p:nvPicPr>
          <p:blipFill rotWithShape="1">
            <a:blip r:embed="rId2"/>
            <a:srcRect b="33300"/>
            <a:stretch/>
          </p:blipFill>
          <p:spPr>
            <a:xfrm>
              <a:off x="4655415" y="5095756"/>
              <a:ext cx="1071582" cy="459524"/>
            </a:xfrm>
            <a:prstGeom prst="rect">
              <a:avLst/>
            </a:prstGeom>
          </p:spPr>
        </p:pic>
        <p:sp>
          <p:nvSpPr>
            <p:cNvPr id="44" name="文字方塊 43"/>
            <p:cNvSpPr txBox="1"/>
            <p:nvPr/>
          </p:nvSpPr>
          <p:spPr>
            <a:xfrm>
              <a:off x="4893689" y="517281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註冊</a:t>
              </a:r>
              <a:endPara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4650552" y="5665955"/>
            <a:ext cx="1198562" cy="459524"/>
            <a:chOff x="4650552" y="5665955"/>
            <a:chExt cx="1198562" cy="459524"/>
          </a:xfrm>
        </p:grpSpPr>
        <p:pic>
          <p:nvPicPr>
            <p:cNvPr id="43" name="內容版面配置區 3"/>
            <p:cNvPicPr>
              <a:picLocks noChangeAspect="1"/>
            </p:cNvPicPr>
            <p:nvPr/>
          </p:nvPicPr>
          <p:blipFill rotWithShape="1">
            <a:blip r:embed="rId2"/>
            <a:srcRect b="33300"/>
            <a:stretch/>
          </p:blipFill>
          <p:spPr>
            <a:xfrm>
              <a:off x="4650552" y="5665955"/>
              <a:ext cx="1198562" cy="459524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/>
          </p:nvSpPr>
          <p:spPr>
            <a:xfrm>
              <a:off x="4758697" y="575316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郵件驗證</a:t>
              </a:r>
              <a:endParaRPr lang="zh-TW" altLang="en-US" sz="1600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4938232" y="6316393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491352" y="3306198"/>
            <a:ext cx="777699" cy="21552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7388188" y="2998350"/>
            <a:ext cx="1071582" cy="459524"/>
            <a:chOff x="4655415" y="5095756"/>
            <a:chExt cx="1071582" cy="459524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 rotWithShape="1">
            <a:blip r:embed="rId2"/>
            <a:srcRect b="33300"/>
            <a:stretch/>
          </p:blipFill>
          <p:spPr>
            <a:xfrm>
              <a:off x="4655415" y="5095756"/>
              <a:ext cx="1071582" cy="459524"/>
            </a:xfrm>
            <a:prstGeom prst="rect">
              <a:avLst/>
            </a:prstGeom>
          </p:spPr>
        </p:pic>
        <p:sp>
          <p:nvSpPr>
            <p:cNvPr id="58" name="文字方塊 57"/>
            <p:cNvSpPr txBox="1"/>
            <p:nvPr/>
          </p:nvSpPr>
          <p:spPr>
            <a:xfrm>
              <a:off x="4893689" y="517281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註冊</a:t>
              </a:r>
              <a:endPara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7387251" y="3686262"/>
            <a:ext cx="1198562" cy="459524"/>
            <a:chOff x="4650552" y="5665955"/>
            <a:chExt cx="1198562" cy="459524"/>
          </a:xfrm>
        </p:grpSpPr>
        <p:pic>
          <p:nvPicPr>
            <p:cNvPr id="60" name="內容版面配置區 3"/>
            <p:cNvPicPr>
              <a:picLocks noChangeAspect="1"/>
            </p:cNvPicPr>
            <p:nvPr/>
          </p:nvPicPr>
          <p:blipFill rotWithShape="1">
            <a:blip r:embed="rId2"/>
            <a:srcRect b="33300"/>
            <a:stretch/>
          </p:blipFill>
          <p:spPr>
            <a:xfrm>
              <a:off x="4650552" y="5665955"/>
              <a:ext cx="1198562" cy="459524"/>
            </a:xfrm>
            <a:prstGeom prst="rect">
              <a:avLst/>
            </a:prstGeom>
          </p:spPr>
        </p:pic>
        <p:sp>
          <p:nvSpPr>
            <p:cNvPr id="61" name="文字方塊 60"/>
            <p:cNvSpPr txBox="1"/>
            <p:nvPr/>
          </p:nvSpPr>
          <p:spPr>
            <a:xfrm>
              <a:off x="4758697" y="575316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郵件驗證</a:t>
              </a:r>
              <a:endParaRPr lang="zh-TW" altLang="en-US" sz="1600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6491352" y="3765899"/>
            <a:ext cx="810885" cy="20825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167493" y="288373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&lt;&lt;include&gt;&gt;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118917" y="2594733"/>
            <a:ext cx="2845571" cy="172354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畫在同一層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651303" y="1874699"/>
            <a:ext cx="1046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FF0000"/>
                </a:solidFill>
              </a:rPr>
              <a:t>　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758329" y="3551419"/>
            <a:ext cx="832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</a:rPr>
              <a:t>　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2404" y="1789774"/>
            <a:ext cx="879833" cy="4719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46382" y="4478409"/>
            <a:ext cx="879833" cy="4719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76" name="矩形 75"/>
          <p:cNvSpPr/>
          <p:nvPr/>
        </p:nvSpPr>
        <p:spPr>
          <a:xfrm>
            <a:off x="6389218" y="5692049"/>
            <a:ext cx="1495150" cy="4719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細部動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</p:spTree>
    <p:extLst>
      <p:ext uri="{BB962C8B-B14F-4D97-AF65-F5344CB8AC3E}">
        <p14:creationId xmlns:p14="http://schemas.microsoft.com/office/powerpoint/2010/main" val="42144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60" y="1600201"/>
            <a:ext cx="6275040" cy="4781127"/>
          </a:xfrm>
        </p:spPr>
        <p:txBody>
          <a:bodyPr>
            <a:normAutofit lnSpcReduction="10000"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不需描述細節，或者與使用者無關的內部作業！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不考慮</a:t>
            </a:r>
            <a:r>
              <a:rPr lang="zh-TW" altLang="en-US" sz="2800" u="sng" dirty="0" smtClean="0"/>
              <a:t>非功能性</a:t>
            </a:r>
            <a:r>
              <a:rPr lang="zh-TW" altLang="en-US" sz="2800" dirty="0" smtClean="0"/>
              <a:t>的需求及條件！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確立</a:t>
            </a:r>
            <a:r>
              <a:rPr lang="zh-TW" altLang="en-US" sz="2800" b="1" dirty="0" smtClean="0">
                <a:solidFill>
                  <a:schemeClr val="tx2"/>
                </a:solidFill>
              </a:rPr>
              <a:t>系統邊界</a:t>
            </a:r>
            <a:r>
              <a:rPr lang="zh-TW" altLang="en-US" sz="2800" dirty="0" smtClean="0"/>
              <a:t>後，不做邊界以外的事</a:t>
            </a:r>
            <a:r>
              <a:rPr lang="zh-TW" altLang="en-US" sz="2800" dirty="0" smtClean="0"/>
              <a:t>！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若是</a:t>
            </a:r>
            <a:r>
              <a:rPr lang="en-US" altLang="zh-TW" sz="2800" dirty="0" smtClean="0"/>
              <a:t>use case</a:t>
            </a:r>
            <a:r>
              <a:rPr lang="zh-TW" altLang="en-US" sz="2800" dirty="0" smtClean="0"/>
              <a:t>層層功能畫得夠詳細，就會變成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Spec</a:t>
            </a:r>
            <a:r>
              <a:rPr lang="zh-TW" altLang="en-US" sz="2800" b="1" dirty="0" smtClean="0">
                <a:solidFill>
                  <a:schemeClr val="accent2"/>
                </a:solidFill>
              </a:rPr>
              <a:t>說明書</a:t>
            </a:r>
            <a:r>
              <a:rPr lang="zh-TW" altLang="en-US" sz="2800" dirty="0" smtClean="0"/>
              <a:t>的架構了</a:t>
            </a:r>
            <a:r>
              <a:rPr lang="en-US" altLang="zh-TW" sz="2800" dirty="0" smtClean="0">
                <a:sym typeface="Wingdings" panose="05000000000000000000" pitchFamily="2" charset="2"/>
              </a:rPr>
              <a:t></a:t>
            </a: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367240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Spec(specification)</a:t>
            </a:r>
            <a:r>
              <a:rPr lang="zh-TW" altLang="en-US" sz="2800" dirty="0" smtClean="0"/>
              <a:t>指系統的</a:t>
            </a:r>
            <a:r>
              <a:rPr lang="zh-TW" altLang="en-US" sz="2800" b="1" dirty="0" smtClean="0"/>
              <a:t>規格、涵蓋範圍</a:t>
            </a:r>
            <a:endParaRPr lang="en-US" altLang="zh-TW" b="1" dirty="0" smtClean="0"/>
          </a:p>
          <a:p>
            <a:pPr algn="l">
              <a:buFont typeface="Wingdings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sz="2800" dirty="0" smtClean="0"/>
              <a:t>System Requirement Specification</a:t>
            </a:r>
          </a:p>
          <a:p>
            <a:pPr algn="l"/>
            <a:r>
              <a:rPr lang="zh-TW" altLang="en-US" sz="2800" dirty="0" smtClean="0"/>
              <a:t>　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軟體需求規格說明文件</a:t>
            </a:r>
            <a:r>
              <a:rPr lang="en-US" altLang="zh-TW" sz="2800" dirty="0" smtClean="0"/>
              <a:t>)</a:t>
            </a:r>
          </a:p>
          <a:p>
            <a:pPr algn="l">
              <a:buFont typeface="Wingdings" pitchFamily="2" charset="2"/>
              <a:buChar char="Ø"/>
            </a:pPr>
            <a:endParaRPr lang="en-US" altLang="zh-TW" dirty="0" smtClean="0"/>
          </a:p>
          <a:p>
            <a:pPr algn="l">
              <a:buFont typeface="Wingdings" pitchFamily="2" charset="2"/>
              <a:buChar char="Ø"/>
            </a:pPr>
            <a:r>
              <a:rPr lang="zh-TW" altLang="en-US" sz="2800" dirty="0" smtClean="0"/>
              <a:t> 透過檢視</a:t>
            </a:r>
            <a:r>
              <a:rPr lang="en-US" altLang="zh-TW" sz="2800" dirty="0" smtClean="0"/>
              <a:t>Spec</a:t>
            </a:r>
            <a:r>
              <a:rPr lang="zh-TW" altLang="en-US" sz="2800" dirty="0" smtClean="0"/>
              <a:t>，釐清完成系統專案有哪些 </a:t>
            </a:r>
            <a:r>
              <a:rPr lang="en-US" altLang="zh-TW" sz="2800" dirty="0" smtClean="0">
                <a:solidFill>
                  <a:srgbClr val="FF0000"/>
                </a:solidFill>
              </a:rPr>
              <a:t>TODO</a:t>
            </a:r>
            <a:endParaRPr lang="en-US" altLang="zh-TW" sz="2800" dirty="0" smtClean="0"/>
          </a:p>
          <a:p>
            <a:pPr algn="l">
              <a:buFont typeface="Wingdings" pitchFamily="2" charset="2"/>
              <a:buChar char="Ø"/>
            </a:pP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TODO</a:t>
            </a:r>
            <a:r>
              <a:rPr lang="zh-TW" altLang="en-US" sz="2800" dirty="0" smtClean="0"/>
              <a:t>中各項工作　　  建立相對應的 </a:t>
            </a:r>
            <a:r>
              <a:rPr lang="en-US" altLang="zh-TW" sz="2800" dirty="0" smtClean="0">
                <a:solidFill>
                  <a:srgbClr val="0070C0"/>
                </a:solidFill>
              </a:rPr>
              <a:t>Ticket</a:t>
            </a:r>
          </a:p>
        </p:txBody>
      </p:sp>
      <p:sp>
        <p:nvSpPr>
          <p:cNvPr id="4" name="左-右雙向箭號 3"/>
          <p:cNvSpPr/>
          <p:nvPr/>
        </p:nvSpPr>
        <p:spPr>
          <a:xfrm>
            <a:off x="3635896" y="5373216"/>
            <a:ext cx="720080" cy="2880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234</Template>
  <TotalTime>756</TotalTime>
  <Words>318</Words>
  <Application>Microsoft Office PowerPoint</Application>
  <PresentationFormat>投影片</PresentationFormat>
  <Paragraphs>105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Adobe 繁黑體 Std B</vt:lpstr>
      <vt:lpstr>微軟正黑體</vt:lpstr>
      <vt:lpstr>新細明體</vt:lpstr>
      <vt:lpstr>Arial</vt:lpstr>
      <vt:lpstr>Calibri</vt:lpstr>
      <vt:lpstr>Wingdings</vt:lpstr>
      <vt:lpstr>234</vt:lpstr>
      <vt:lpstr>概述系統開發流程、Use case &amp; Spec</vt:lpstr>
      <vt:lpstr>傳統：瀑布式開發流程</vt:lpstr>
      <vt:lpstr>新興：敏捷式開發流程</vt:lpstr>
      <vt:lpstr>此時我們通常會利用： 繪圖(Use case. Activity diagram…)和製作Spec來幫助釐清使用者需求，分析出專案系統的規模和樣貌。</vt:lpstr>
      <vt:lpstr>Use case</vt:lpstr>
      <vt:lpstr>Use case diagram</vt:lpstr>
      <vt:lpstr>當   一層一層畫得更詳盡：</vt:lpstr>
      <vt:lpstr>Use case diagram</vt:lpstr>
      <vt:lpstr>Spec </vt:lpstr>
      <vt:lpstr>Spec架構目錄</vt:lpstr>
      <vt:lpstr>Data source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&amp; use case</dc:title>
  <dc:creator>譚梅卿</dc:creator>
  <cp:lastModifiedBy>xc</cp:lastModifiedBy>
  <cp:revision>70</cp:revision>
  <dcterms:created xsi:type="dcterms:W3CDTF">2015-02-14T08:42:38Z</dcterms:created>
  <dcterms:modified xsi:type="dcterms:W3CDTF">2015-02-25T09:32:55Z</dcterms:modified>
</cp:coreProperties>
</file>