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67" r:id="rId15"/>
    <p:sldId id="268" r:id="rId16"/>
    <p:sldId id="271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5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BE2A-6861-4B67-B334-7E679F4749A2}" type="datetimeFigureOut">
              <a:rPr lang="zh-TW" altLang="en-US" smtClean="0"/>
              <a:t>2016/3/31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6100-3404-4BE8-AA4A-F1870BD0DE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027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BE2A-6861-4B67-B334-7E679F4749A2}" type="datetimeFigureOut">
              <a:rPr lang="zh-TW" altLang="en-US" smtClean="0"/>
              <a:t>2016/3/31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6100-3404-4BE8-AA4A-F1870BD0DE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75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BE2A-6861-4B67-B334-7E679F4749A2}" type="datetimeFigureOut">
              <a:rPr lang="zh-TW" altLang="en-US" smtClean="0"/>
              <a:t>2016/3/31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6100-3404-4BE8-AA4A-F1870BD0DE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88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BE2A-6861-4B67-B334-7E679F4749A2}" type="datetimeFigureOut">
              <a:rPr lang="zh-TW" altLang="en-US" smtClean="0"/>
              <a:t>2016/3/31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6100-3404-4BE8-AA4A-F1870BD0DE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753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BE2A-6861-4B67-B334-7E679F4749A2}" type="datetimeFigureOut">
              <a:rPr lang="zh-TW" altLang="en-US" smtClean="0"/>
              <a:t>2016/3/31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6100-3404-4BE8-AA4A-F1870BD0DE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246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BE2A-6861-4B67-B334-7E679F4749A2}" type="datetimeFigureOut">
              <a:rPr lang="zh-TW" altLang="en-US" smtClean="0"/>
              <a:t>2016/3/31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6100-3404-4BE8-AA4A-F1870BD0DE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41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BE2A-6861-4B67-B334-7E679F4749A2}" type="datetimeFigureOut">
              <a:rPr lang="zh-TW" altLang="en-US" smtClean="0"/>
              <a:t>2016/3/31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6100-3404-4BE8-AA4A-F1870BD0DE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77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BE2A-6861-4B67-B334-7E679F4749A2}" type="datetimeFigureOut">
              <a:rPr lang="zh-TW" altLang="en-US" smtClean="0"/>
              <a:t>2016/3/31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6100-3404-4BE8-AA4A-F1870BD0DE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28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BE2A-6861-4B67-B334-7E679F4749A2}" type="datetimeFigureOut">
              <a:rPr lang="zh-TW" altLang="en-US" smtClean="0"/>
              <a:t>2016/3/31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6100-3404-4BE8-AA4A-F1870BD0DE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08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BE2A-6861-4B67-B334-7E679F4749A2}" type="datetimeFigureOut">
              <a:rPr lang="zh-TW" altLang="en-US" smtClean="0"/>
              <a:t>2016/3/31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6100-3404-4BE8-AA4A-F1870BD0DE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06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BE2A-6861-4B67-B334-7E679F4749A2}" type="datetimeFigureOut">
              <a:rPr lang="zh-TW" altLang="en-US" smtClean="0"/>
              <a:t>2016/3/31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6100-3404-4BE8-AA4A-F1870BD0DE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3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PPt1.png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24"/>
          <a:stretch/>
        </p:blipFill>
        <p:spPr bwMode="auto">
          <a:xfrm>
            <a:off x="-36512" y="-51967"/>
            <a:ext cx="9180512" cy="690473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2BE2A-6861-4B67-B334-7E679F4749A2}" type="datetimeFigureOut">
              <a:rPr lang="zh-TW" altLang="en-US" smtClean="0"/>
              <a:t>2016/3/31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B6100-3404-4BE8-AA4A-F1870BD0DE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17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pydoing.blogspot.tw/2011/01/python-lambda.html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gaopenghigh.iteye.com/blog/1483864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1030" y="2780928"/>
            <a:ext cx="5201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TW" sz="5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Sorted</a:t>
            </a:r>
            <a:r>
              <a:rPr lang="zh-TW" altLang="en-US" sz="5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函數介紹</a:t>
            </a:r>
            <a:endParaRPr lang="zh-TW" altLang="en-US" sz="54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071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63" y="2039316"/>
            <a:ext cx="8363410" cy="471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74440" y="244103"/>
            <a:ext cx="849463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5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+mj-ea"/>
                <a:ea typeface="+mj-ea"/>
              </a:rPr>
              <a:t>其中一個是</a:t>
            </a:r>
            <a:r>
              <a:rPr lang="en-US" altLang="zh-TW" sz="5400" b="1" dirty="0" err="1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+mj-ea"/>
                <a:ea typeface="+mj-ea"/>
              </a:rPr>
              <a:t>cmp</a:t>
            </a:r>
            <a:endParaRPr lang="en-US" altLang="zh-TW" sz="5400" b="1" dirty="0" smtClean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+mj-ea"/>
              <a:ea typeface="+mj-ea"/>
            </a:endParaRPr>
          </a:p>
          <a:p>
            <a:pPr algn="ctr"/>
            <a:r>
              <a:rPr lang="zh-TW" altLang="en-US" sz="5400" b="1" dirty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+mj-ea"/>
                <a:ea typeface="+mj-ea"/>
              </a:rPr>
              <a:t>提供</a:t>
            </a:r>
            <a:r>
              <a:rPr lang="zh-TW" altLang="en-US" sz="5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+mj-ea"/>
                <a:ea typeface="+mj-ea"/>
              </a:rPr>
              <a:t>給程式兩兩比較的方式</a:t>
            </a:r>
            <a:endParaRPr lang="zh-TW" altLang="en-US" sz="54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7172" name="Picture 4" descr="C:\Users\user\Desktop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433" y="3340080"/>
            <a:ext cx="3257550" cy="2114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5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805264"/>
            <a:ext cx="7061588" cy="4762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43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0934" y="332656"/>
            <a:ext cx="780213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5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另一個是</a:t>
            </a:r>
            <a:r>
              <a:rPr lang="en-US" altLang="zh-TW" sz="5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key:</a:t>
            </a:r>
          </a:p>
          <a:p>
            <a:pPr algn="ctr"/>
            <a:r>
              <a:rPr lang="zh-TW" altLang="en-US" sz="5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在每個元素中提取比較值</a:t>
            </a:r>
            <a:endParaRPr lang="zh-TW" altLang="en-US" sz="54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C:\Users\user\Desktop\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85" y="2067277"/>
            <a:ext cx="8157434" cy="477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589" y="3434597"/>
            <a:ext cx="4268130" cy="837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8316417" y="5949280"/>
            <a:ext cx="432048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3" name="Picture 5" descr="C:\Users\user\Desktop\5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91" y="5762320"/>
            <a:ext cx="7310042" cy="4409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39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6436" y="404664"/>
            <a:ext cx="21643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5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不過</a:t>
            </a:r>
            <a:r>
              <a:rPr lang="en-US" altLang="zh-TW" sz="5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54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1484784"/>
            <a:ext cx="80842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4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要寫一個比較函數出來也很麻煩</a:t>
            </a:r>
            <a:endParaRPr lang="zh-TW" altLang="en-US" sz="44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6653" y="2636912"/>
            <a:ext cx="7723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5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所以出現了</a:t>
            </a:r>
            <a:r>
              <a:rPr lang="en-US" altLang="zh-TW" sz="5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Lambda</a:t>
            </a:r>
            <a:r>
              <a:rPr lang="zh-TW" altLang="en-US" sz="5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endParaRPr lang="zh-TW" altLang="en-US" sz="54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407" y="5610779"/>
            <a:ext cx="892564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TW" sz="28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hlinkClick r:id="rId2"/>
              </a:rPr>
              <a:t>http://</a:t>
            </a:r>
            <a:r>
              <a:rPr lang="en-US" altLang="zh-TW" sz="28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hlinkClick r:id="rId2"/>
              </a:rPr>
              <a:t>pydoing.blogspot.tw/2011/01/python-lambda.html</a:t>
            </a:r>
            <a:endParaRPr lang="en-US" altLang="zh-TW" sz="28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algn="ctr"/>
            <a:endParaRPr lang="zh-TW" altLang="en-US" sz="2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5217" y="4653136"/>
            <a:ext cx="203292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4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可參考</a:t>
            </a:r>
            <a:r>
              <a:rPr lang="en-US" altLang="zh-TW" sz="4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44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616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80528" y="764704"/>
            <a:ext cx="954139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4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這樣就不用</a:t>
            </a:r>
            <a:r>
              <a:rPr lang="en-US" altLang="zh-TW" sz="4400" b="1" cap="none" spc="0" dirty="0" err="1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def</a:t>
            </a:r>
            <a:r>
              <a:rPr lang="zh-TW" altLang="en-US" sz="4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一個函數也能做比較囉</a:t>
            </a:r>
            <a:endParaRPr lang="zh-TW" altLang="en-US" sz="44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 descr="C:\Users\user\Desktop\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46" y="1794185"/>
            <a:ext cx="8406526" cy="491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46" y="5871672"/>
            <a:ext cx="8590012" cy="5115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12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8215" y="2420888"/>
            <a:ext cx="941796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zh-TW" altLang="en-US" sz="5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這樣子</a:t>
            </a:r>
            <a:r>
              <a:rPr lang="en-US" altLang="zh-TW" sz="5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 algn="ctr"/>
            <a:r>
              <a:rPr lang="zh-TW" altLang="en-US" sz="5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 我們就可以排序任何東西囉</a:t>
            </a:r>
            <a:endParaRPr lang="zh-TW" altLang="en-US" sz="54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167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580" y="620688"/>
            <a:ext cx="861793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TW" sz="48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48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提供了一個</a:t>
            </a:r>
            <a:r>
              <a:rPr lang="en-US" altLang="zh-TW" sz="48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Sorted</a:t>
            </a:r>
            <a:r>
              <a:rPr lang="zh-TW" altLang="en-US" sz="48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函數</a:t>
            </a:r>
            <a:endParaRPr lang="zh-TW" altLang="en-US" sz="48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218" name="Picture 2" descr="C:\Users\user\Desktop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26" y="1844824"/>
            <a:ext cx="9624966" cy="103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14485" y="3212976"/>
            <a:ext cx="968726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4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sz="4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以 </a:t>
            </a:r>
            <a:r>
              <a:rPr lang="en-US" altLang="zh-TW" sz="4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quicksort</a:t>
            </a:r>
            <a:r>
              <a:rPr lang="en-US" altLang="zh-TW" sz="4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400" b="1" dirty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O(n*log n</a:t>
            </a:r>
            <a:r>
              <a:rPr lang="en-US" altLang="zh-TW" sz="4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4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4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方式      </a:t>
            </a:r>
            <a:endParaRPr lang="en-US" altLang="zh-TW" sz="4400" b="1" cap="none" spc="0" dirty="0" smtClean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r>
              <a:rPr lang="zh-TW" altLang="en-US" sz="4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排序的函數</a:t>
            </a:r>
            <a:endParaRPr lang="zh-TW" altLang="en-US" sz="44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1274" y="5877272"/>
            <a:ext cx="8857425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TW" sz="36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hlinkClick r:id="rId3"/>
              </a:rPr>
              <a:t>http://gaopenghigh.iteye.com/blog/1483864</a:t>
            </a:r>
            <a:endParaRPr lang="en-US" altLang="zh-TW" sz="36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algn="ctr"/>
            <a:endParaRPr lang="en-US" altLang="zh-TW" sz="54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4951" y="5107831"/>
            <a:ext cx="27254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4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可以參考 </a:t>
            </a:r>
            <a:r>
              <a:rPr lang="en-US" altLang="zh-TW" sz="4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44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09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140968"/>
            <a:ext cx="5598982" cy="364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340" y="140147"/>
            <a:ext cx="482375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32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雖然現存的排序法中</a:t>
            </a:r>
            <a:endParaRPr lang="en-US" altLang="zh-TW" sz="3200" b="1" cap="none" spc="0" dirty="0" smtClean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排序速度都叫 </a:t>
            </a:r>
            <a:r>
              <a:rPr lang="en-US" altLang="zh-TW" sz="32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O(n*log n)</a:t>
            </a:r>
            <a:endParaRPr lang="zh-TW" altLang="en-US" sz="32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5622" y="1217365"/>
            <a:ext cx="387798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32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但 </a:t>
            </a:r>
            <a:r>
              <a:rPr lang="en-US" altLang="zh-TW" sz="32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Big-O</a:t>
            </a:r>
            <a:r>
              <a:rPr lang="zh-TW" altLang="en-US" sz="32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的算法是</a:t>
            </a:r>
            <a:endParaRPr lang="en-US" altLang="zh-TW" sz="3200" b="1" dirty="0" smtClean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忽略常數項和係數項</a:t>
            </a:r>
            <a:endParaRPr lang="zh-TW" altLang="en-US" sz="32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52672" y="2294583"/>
            <a:ext cx="591540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32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如果沒忽略的話</a:t>
            </a:r>
            <a:endParaRPr lang="en-US" altLang="zh-TW" sz="3200" b="1" dirty="0" smtClean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32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Quicksort</a:t>
            </a:r>
            <a:r>
              <a:rPr lang="zh-TW" altLang="en-US" sz="32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是目前最快的排序法</a:t>
            </a:r>
            <a:endParaRPr lang="zh-TW" altLang="en-US" sz="32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183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11722" y="2564904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5400" b="1" dirty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sz="5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我們在寫程式時</a:t>
            </a:r>
            <a:endParaRPr lang="en-US" altLang="zh-TW" sz="5400" b="1" cap="none" spc="0" dirty="0" smtClean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87824" y="4047455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5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時常會遇到的問題</a:t>
            </a:r>
            <a:endParaRPr lang="zh-TW" altLang="en-US" sz="54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65993" y="1196752"/>
            <a:ext cx="2979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TW" sz="5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Sort</a:t>
            </a:r>
            <a:r>
              <a:rPr lang="zh-TW" altLang="en-US" sz="5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排序</a:t>
            </a:r>
            <a:endParaRPr lang="zh-TW" altLang="en-US" sz="54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674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517277"/>
            <a:ext cx="16354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5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假如</a:t>
            </a:r>
            <a:r>
              <a:rPr lang="en-US" altLang="zh-TW" sz="5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54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50447" y="1556792"/>
            <a:ext cx="80425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4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我們寫出了一個超強的</a:t>
            </a:r>
            <a:r>
              <a:rPr lang="en-US" altLang="zh-TW" sz="4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sort</a:t>
            </a:r>
            <a:r>
              <a:rPr lang="zh-TW" altLang="en-US" sz="4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函數</a:t>
            </a:r>
            <a:endParaRPr lang="zh-TW" altLang="en-US" sz="44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 descr="C:\Users\user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26" y="3446088"/>
            <a:ext cx="409575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835696" y="2492896"/>
            <a:ext cx="582723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4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可以以超快速的演算法</a:t>
            </a:r>
            <a:endParaRPr lang="zh-TW" altLang="en-US" sz="44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36096" y="4943597"/>
            <a:ext cx="357020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4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排序</a:t>
            </a:r>
            <a:r>
              <a:rPr lang="zh-TW" altLang="en-US" sz="4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一個數列</a:t>
            </a:r>
            <a:endParaRPr lang="zh-TW" altLang="en-US" sz="44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3811263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4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由大到小</a:t>
            </a:r>
            <a:endParaRPr lang="zh-TW" altLang="en-US" sz="44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67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332656"/>
            <a:ext cx="33025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5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你會認為 </a:t>
            </a:r>
            <a:r>
              <a:rPr lang="en-US" altLang="zh-TW" sz="5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54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93522" y="794321"/>
            <a:ext cx="4507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5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哇</a:t>
            </a:r>
            <a:r>
              <a:rPr lang="en-US" altLang="zh-TW" sz="5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5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我超強</a:t>
            </a:r>
            <a:r>
              <a:rPr lang="en-US" altLang="zh-TW" sz="5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~~</a:t>
            </a:r>
            <a:endParaRPr lang="zh-TW" altLang="en-US" sz="54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6298" y="1844824"/>
            <a:ext cx="533992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4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自信滿滿的提供</a:t>
            </a:r>
            <a:endParaRPr lang="en-US" altLang="zh-TW" sz="4400" b="1" cap="none" spc="0" dirty="0" smtClean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400" b="1" dirty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zh-TW" altLang="en-US" sz="4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給其他人使用</a:t>
            </a:r>
            <a:endParaRPr lang="zh-TW" altLang="en-US" sz="44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2594" y="3573016"/>
            <a:ext cx="21643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5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但是</a:t>
            </a:r>
            <a:r>
              <a:rPr lang="en-US" altLang="zh-TW" sz="5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54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 rot="1135523">
            <a:off x="3149390" y="4747068"/>
            <a:ext cx="30059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4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好難用阿</a:t>
            </a:r>
            <a:r>
              <a:rPr lang="en-US" altLang="zh-TW" sz="4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44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 rot="20896861">
            <a:off x="516860" y="5598461"/>
            <a:ext cx="300595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4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不好用阿</a:t>
            </a:r>
            <a:r>
              <a:rPr lang="en-US" altLang="zh-TW" sz="4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44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 rot="20299668">
            <a:off x="6427975" y="5292820"/>
            <a:ext cx="244169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4400" b="1" dirty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</a:t>
            </a:r>
            <a:r>
              <a:rPr lang="zh-TW" altLang="en-US" sz="4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喜歡</a:t>
            </a:r>
            <a:r>
              <a:rPr lang="en-US" altLang="zh-TW" sz="4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44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051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8853" y="0"/>
            <a:ext cx="2443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5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原因有</a:t>
            </a:r>
            <a:r>
              <a:rPr lang="en-US" altLang="zh-TW" sz="5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54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1600" y="923330"/>
            <a:ext cx="639149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4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或許使用者想由小排到大</a:t>
            </a:r>
            <a:endParaRPr lang="zh-TW" altLang="en-US" sz="44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75634" y="1683072"/>
            <a:ext cx="730039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4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所以我們修改了</a:t>
            </a:r>
            <a:r>
              <a:rPr lang="en-US" altLang="zh-TW" sz="4400" b="1" dirty="0" err="1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superSort</a:t>
            </a:r>
            <a:r>
              <a:rPr lang="en-US" altLang="zh-TW" sz="4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44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22" name="Picture 2" descr="C:\Users\user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954" y="3068960"/>
            <a:ext cx="5457826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279588" y="2436514"/>
            <a:ext cx="705084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4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增加一個</a:t>
            </a:r>
            <a:r>
              <a:rPr lang="en-US" altLang="zh-TW" sz="4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reverse(</a:t>
            </a:r>
            <a:r>
              <a:rPr lang="en-US" altLang="zh-TW" sz="4400" b="1" dirty="0" err="1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boolean</a:t>
            </a:r>
            <a:r>
              <a:rPr lang="en-US" altLang="zh-TW" sz="4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4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79453" y="3419276"/>
            <a:ext cx="469872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4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這樣就好用多了吧</a:t>
            </a:r>
            <a:endParaRPr lang="zh-TW" altLang="en-US" sz="44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614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1242" y="404663"/>
            <a:ext cx="21643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5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</a:t>
            </a:r>
            <a:r>
              <a:rPr lang="zh-TW" altLang="en-US" sz="5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過</a:t>
            </a:r>
            <a:r>
              <a:rPr lang="en-US" altLang="zh-TW" sz="5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54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43281" y="1327993"/>
            <a:ext cx="928812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40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對已經使用了舊型</a:t>
            </a:r>
            <a:r>
              <a:rPr lang="en-US" altLang="zh-TW" sz="4000" b="1" cap="none" spc="0" dirty="0" err="1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superSort</a:t>
            </a:r>
            <a:r>
              <a:rPr lang="zh-TW" altLang="en-US" sz="40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的程式來說</a:t>
            </a:r>
            <a:endParaRPr lang="zh-TW" altLang="en-US" sz="40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4770" y="2198464"/>
            <a:ext cx="786465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4400" b="1" dirty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更新了</a:t>
            </a:r>
            <a:r>
              <a:rPr lang="zh-TW" altLang="en-US" sz="4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新版的</a:t>
            </a:r>
            <a:r>
              <a:rPr lang="en-US" altLang="zh-TW" sz="4400" b="1" dirty="0" err="1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superSort</a:t>
            </a:r>
            <a:r>
              <a:rPr lang="zh-TW" altLang="en-US" sz="4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之後</a:t>
            </a:r>
            <a:r>
              <a:rPr lang="en-US" altLang="zh-TW" sz="4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44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加號 5"/>
          <p:cNvSpPr/>
          <p:nvPr/>
        </p:nvSpPr>
        <p:spPr>
          <a:xfrm rot="2598968">
            <a:off x="1611309" y="-577104"/>
            <a:ext cx="5246554" cy="5349076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2350" y="3501008"/>
            <a:ext cx="26100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5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原因是 </a:t>
            </a:r>
            <a:r>
              <a:rPr lang="en-US" altLang="zh-TW" sz="5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54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7624" y="4350287"/>
            <a:ext cx="357020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4400" b="1" dirty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多</a:t>
            </a:r>
            <a:r>
              <a:rPr lang="zh-TW" altLang="en-US" sz="4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了一個參數</a:t>
            </a:r>
            <a:endParaRPr lang="zh-TW" altLang="en-US" sz="44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79712" y="5119728"/>
            <a:ext cx="695575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4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使原本只吃一個參數的函數</a:t>
            </a:r>
            <a:endParaRPr lang="en-US" altLang="zh-TW" sz="4400" b="1" cap="none" spc="0" dirty="0" smtClean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會  掛  掉</a:t>
            </a:r>
            <a:r>
              <a:rPr lang="en-US" altLang="zh-TW" sz="4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44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111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 animBg="1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96106"/>
            <a:ext cx="695575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4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要修改整個程式碼實在太難</a:t>
            </a:r>
            <a:endParaRPr lang="zh-TW" altLang="en-US" sz="44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17498" y="965547"/>
            <a:ext cx="769480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4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所以</a:t>
            </a:r>
            <a:r>
              <a:rPr lang="en-US" altLang="zh-TW" sz="4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…Python</a:t>
            </a:r>
            <a:r>
              <a:rPr lang="zh-TW" altLang="en-US" sz="4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提供了一個功能</a:t>
            </a:r>
            <a:endParaRPr lang="zh-TW" altLang="en-US" sz="44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43136" y="1836837"/>
            <a:ext cx="74154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36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叫做</a:t>
            </a:r>
            <a:r>
              <a:rPr lang="en-US" altLang="zh-TW" sz="36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en-US" altLang="zh-TW" sz="3600" b="1" cap="none" spc="0" dirty="0" smtClean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default keyword argument</a:t>
            </a:r>
            <a:endParaRPr lang="zh-TW" altLang="en-US" sz="3600" b="1" cap="none" spc="0" dirty="0">
              <a:ln>
                <a:prstDash val="solid"/>
              </a:ln>
              <a:solidFill>
                <a:srgbClr val="FF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146" name="Picture 2" descr="C:\Users\user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" y="2613124"/>
            <a:ext cx="5907088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31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91281" y="260648"/>
            <a:ext cx="777001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TW" sz="4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Default Keyword Argument:</a:t>
            </a:r>
            <a:endParaRPr lang="zh-TW" altLang="en-US" sz="44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6837" y="1405359"/>
            <a:ext cx="886653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914400" indent="-914400" algn="ctr">
              <a:buAutoNum type="arabicPeriod"/>
            </a:pPr>
            <a:r>
              <a:rPr lang="zh-TW" altLang="en-US" sz="4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可讓原本只吃一個參數的函數</a:t>
            </a:r>
            <a:endParaRPr lang="en-US" altLang="zh-TW" sz="4400" b="1" dirty="0" smtClean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也能正常運作          </a:t>
            </a:r>
            <a:endParaRPr lang="zh-TW" altLang="en-US" sz="44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2782" y="2967335"/>
            <a:ext cx="796564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TW" sz="4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4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當使用者想使用時                  </a:t>
            </a:r>
            <a:endParaRPr lang="en-US" altLang="zh-TW" sz="4400" b="1" cap="none" spc="0" dirty="0" smtClean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400" b="1" dirty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就再多增加</a:t>
            </a:r>
            <a:r>
              <a:rPr lang="zh-TW" altLang="en-US" sz="4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一個參數即可</a:t>
            </a:r>
            <a:endParaRPr lang="zh-TW" altLang="en-US" sz="44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813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2912" y="366912"/>
            <a:ext cx="1471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5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但</a:t>
            </a:r>
            <a:r>
              <a:rPr lang="en-US" altLang="zh-TW" sz="5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54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3750" y="1290242"/>
            <a:ext cx="864852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4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使用者或許想排序的不是一排數字</a:t>
            </a:r>
            <a:endParaRPr lang="zh-TW" altLang="en-US" sz="44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48387" y="2197894"/>
            <a:ext cx="693330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4400" b="1" dirty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難道</a:t>
            </a:r>
            <a:r>
              <a:rPr lang="zh-TW" altLang="en-US" sz="4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這樣就不能排序了嗎</a:t>
            </a:r>
            <a:r>
              <a:rPr lang="en-US" altLang="zh-TW" sz="4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??</a:t>
            </a:r>
            <a:endParaRPr lang="zh-TW" altLang="en-US" sz="44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610" y="3429000"/>
            <a:ext cx="8065028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4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此時</a:t>
            </a:r>
            <a:r>
              <a:rPr lang="en-US" altLang="zh-TW" sz="4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4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我們就寫個</a:t>
            </a:r>
            <a:r>
              <a:rPr lang="zh-TW" altLang="en-US" sz="4400" b="1" dirty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空間</a:t>
            </a:r>
            <a:endParaRPr lang="en-US" altLang="zh-TW" sz="4400" b="1" cap="none" spc="0" dirty="0" smtClean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400" b="1" dirty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zh-TW" altLang="en-US" sz="4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讓使用者自己提供</a:t>
            </a:r>
            <a:endParaRPr lang="en-US" altLang="zh-TW" sz="4400" b="1" cap="none" spc="0" dirty="0" smtClean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4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如何比較大小的方式</a:t>
            </a:r>
            <a:endParaRPr lang="zh-TW" altLang="en-US" sz="44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988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356</Words>
  <Application>Microsoft Office PowerPoint</Application>
  <PresentationFormat>如螢幕大小 (4:3)</PresentationFormat>
  <Paragraphs>66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23</cp:revision>
  <dcterms:created xsi:type="dcterms:W3CDTF">2016-03-26T14:05:08Z</dcterms:created>
  <dcterms:modified xsi:type="dcterms:W3CDTF">2016-03-31T09:49:07Z</dcterms:modified>
</cp:coreProperties>
</file>