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5" r:id="rId5"/>
    <p:sldId id="266" r:id="rId6"/>
    <p:sldId id="267" r:id="rId7"/>
    <p:sldId id="257" r:id="rId8"/>
    <p:sldId id="259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59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2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59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64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64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30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37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87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7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9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45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35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43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47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8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3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B9E50B-3A97-48ED-8EED-0312CA562B09}" type="datetimeFigureOut">
              <a:rPr lang="zh-TW" altLang="en-US" smtClean="0"/>
              <a:t>2018/8/28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6AA567-6286-423E-BDAE-CA182F46E5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9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r>
              <a:rPr lang="zh-TW" altLang="en-US" dirty="0" smtClean="0"/>
              <a:t>專案概念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Eclipse: Import</a:t>
            </a:r>
            <a:r>
              <a:rPr lang="zh-TW" altLang="en-US" dirty="0" smtClean="0"/>
              <a:t> </a:t>
            </a:r>
            <a:r>
              <a:rPr lang="en-US" altLang="zh-TW" dirty="0"/>
              <a:t>P</a:t>
            </a:r>
            <a:r>
              <a:rPr lang="en-US" altLang="zh-TW" dirty="0" smtClean="0"/>
              <a:t>roject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zh-TW" altLang="en-US" dirty="0" smtClean="0"/>
              <a:t>現有</a:t>
            </a:r>
            <a:r>
              <a:rPr lang="en-US" altLang="zh-TW" dirty="0"/>
              <a:t>P</a:t>
            </a:r>
            <a:r>
              <a:rPr lang="en-US" altLang="zh-TW" dirty="0" smtClean="0"/>
              <a:t>roject</a:t>
            </a:r>
          </a:p>
          <a:p>
            <a:r>
              <a:rPr lang="en-US" altLang="zh-TW" dirty="0" smtClean="0"/>
              <a:t>File&gt;&gt;Import&gt;&gt;Existing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Project into workspace&gt;&gt;</a:t>
            </a:r>
            <a:br>
              <a:rPr lang="en-US" altLang="zh-TW" dirty="0" smtClean="0"/>
            </a:br>
            <a:r>
              <a:rPr lang="en-US" altLang="zh-TW" dirty="0" smtClean="0"/>
              <a:t>	Select root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438" t="12925" r="34720" b="36054"/>
          <a:stretch/>
        </p:blipFill>
        <p:spPr>
          <a:xfrm>
            <a:off x="5327779" y="2292220"/>
            <a:ext cx="3760238" cy="34989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4821" t="14150" r="34490" b="43946"/>
          <a:stretch/>
        </p:blipFill>
        <p:spPr>
          <a:xfrm>
            <a:off x="7931021" y="3526971"/>
            <a:ext cx="3741576" cy="2873828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931021" y="4124131"/>
            <a:ext cx="3572002" cy="1362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.project &amp; </a:t>
            </a:r>
            <a:r>
              <a:rPr lang="en-US" altLang="zh-TW" dirty="0" err="1" smtClean="0"/>
              <a:t>VSCode</a:t>
            </a:r>
            <a:r>
              <a:rPr lang="en-US" altLang="zh-TW" dirty="0" smtClean="0"/>
              <a:t> .</a:t>
            </a:r>
            <a:r>
              <a:rPr lang="en-US" altLang="zh-TW" dirty="0" err="1" smtClean="0"/>
              <a:t>vscode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隨專案存在</a:t>
            </a:r>
            <a:endParaRPr lang="en-US" altLang="zh-TW" dirty="0" smtClean="0"/>
          </a:p>
          <a:p>
            <a:r>
              <a:rPr lang="zh-TW" altLang="en-US" dirty="0" smtClean="0"/>
              <a:t>存放該專案檔的個人設定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ex.</a:t>
            </a:r>
            <a:r>
              <a:rPr lang="zh-TW" altLang="en-US" dirty="0" smtClean="0"/>
              <a:t> </a:t>
            </a:r>
            <a:r>
              <a:rPr lang="en-US" altLang="zh-TW" dirty="0" smtClean="0"/>
              <a:t>tab</a:t>
            </a:r>
            <a:r>
              <a:rPr lang="zh-TW" altLang="en-US" dirty="0" smtClean="0"/>
              <a:t> 以四個空白取代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vscode</a:t>
            </a:r>
            <a:r>
              <a:rPr lang="en-US" altLang="zh-TW" dirty="0" smtClean="0"/>
              <a:t> file</a:t>
            </a:r>
            <a:r>
              <a:rPr lang="zh-TW" altLang="en-US" dirty="0" smtClean="0"/>
              <a:t>為個人設定所以才不用</a:t>
            </a:r>
            <a:r>
              <a:rPr lang="en-US" altLang="zh-TW" dirty="0" smtClean="0"/>
              <a:t>commit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1934" t="28306" r="26576" b="39876"/>
          <a:stretch/>
        </p:blipFill>
        <p:spPr>
          <a:xfrm>
            <a:off x="5626359" y="2303104"/>
            <a:ext cx="5259706" cy="22688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3674" t="31020" r="26530" b="57007"/>
          <a:stretch/>
        </p:blipFill>
        <p:spPr>
          <a:xfrm>
            <a:off x="7151650" y="5287349"/>
            <a:ext cx="4851920" cy="82109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741807" y="5208038"/>
            <a:ext cx="2015412" cy="9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Editor 	vs 	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Editor:	</a:t>
            </a:r>
            <a:r>
              <a:rPr lang="en-US" altLang="zh-TW" dirty="0" err="1"/>
              <a:t>N</a:t>
            </a:r>
            <a:r>
              <a:rPr lang="en-US" altLang="zh-TW" dirty="0" err="1" smtClean="0"/>
              <a:t>odepad</a:t>
            </a:r>
            <a:r>
              <a:rPr lang="en-US" altLang="zh-TW" dirty="0" smtClean="0"/>
              <a:t>++			</a:t>
            </a:r>
            <a:r>
              <a:rPr lang="zh-TW" altLang="en-US" dirty="0" smtClean="0"/>
              <a:t>以單檔為單位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IDE:		</a:t>
            </a:r>
            <a:r>
              <a:rPr lang="en-US" altLang="zh-TW" dirty="0" err="1" smtClean="0"/>
              <a:t>VSCode</a:t>
            </a:r>
            <a:r>
              <a:rPr lang="en-US" altLang="zh-TW" dirty="0" smtClean="0"/>
              <a:t>,  Eclipse		</a:t>
            </a:r>
            <a:r>
              <a:rPr lang="zh-TW" altLang="en-US" dirty="0" smtClean="0"/>
              <a:t>以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為單位，不可以單獨開單檔</a:t>
            </a:r>
            <a:endParaRPr lang="en-US" altLang="zh-TW" dirty="0" smtClean="0"/>
          </a:p>
          <a:p>
            <a:pPr marL="3657600" lvl="8" indent="0">
              <a:buNone/>
            </a:pPr>
            <a:r>
              <a:rPr lang="en-US" altLang="zh-TW" dirty="0"/>
              <a:t>	</a:t>
            </a:r>
            <a:r>
              <a:rPr lang="zh-TW" altLang="en-US" sz="2400" dirty="0" smtClean="0"/>
              <a:t>有許多強大的功能</a:t>
            </a:r>
            <a:r>
              <a:rPr lang="en-US" altLang="zh-TW" sz="2400" dirty="0" smtClean="0"/>
              <a:t>(Debug……)</a:t>
            </a:r>
            <a:endParaRPr lang="zh-TW" altLang="en-US" sz="2400" dirty="0"/>
          </a:p>
        </p:txBody>
      </p:sp>
      <p:sp>
        <p:nvSpPr>
          <p:cNvPr id="17" name="上-下雙向箭號 16"/>
          <p:cNvSpPr/>
          <p:nvPr/>
        </p:nvSpPr>
        <p:spPr>
          <a:xfrm>
            <a:off x="1866122" y="3722914"/>
            <a:ext cx="503853" cy="6904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1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IDE</a:t>
            </a:r>
            <a:r>
              <a:rPr lang="zh-TW" altLang="en-US" dirty="0" smtClean="0"/>
              <a:t>本身設定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C:\users\user\eclipse-workspace</a:t>
            </a:r>
          </a:p>
          <a:p>
            <a:r>
              <a:rPr lang="zh-TW" altLang="en-US" dirty="0" smtClean="0"/>
              <a:t>存放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本身的設定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535" r="48339" b="58089"/>
          <a:stretch/>
        </p:blipFill>
        <p:spPr>
          <a:xfrm>
            <a:off x="6595248" y="3627395"/>
            <a:ext cx="5379868" cy="287427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987396" y="5141344"/>
            <a:ext cx="1319842" cy="526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1529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專案設定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則也都有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存放自己專案設定的地方</a:t>
            </a:r>
            <a:endParaRPr lang="en-US" altLang="zh-TW" dirty="0" smtClean="0"/>
          </a:p>
          <a:p>
            <a:r>
              <a:rPr lang="en-US" altLang="zh-TW" dirty="0" smtClean="0"/>
              <a:t>Project</a:t>
            </a:r>
            <a:r>
              <a:rPr lang="zh-TW" altLang="en-US" dirty="0" smtClean="0"/>
              <a:t>路徑下的 </a:t>
            </a:r>
            <a:r>
              <a:rPr lang="en-US" altLang="zh-TW" dirty="0" smtClean="0"/>
              <a:t>.project</a:t>
            </a:r>
            <a:r>
              <a:rPr lang="zh-TW" altLang="en-US" dirty="0"/>
              <a:t>檔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9411" t="16478" r="47500" b="62516"/>
          <a:stretch/>
        </p:blipFill>
        <p:spPr>
          <a:xfrm>
            <a:off x="5855530" y="4666891"/>
            <a:ext cx="6000606" cy="164548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978106" y="5683370"/>
            <a:ext cx="1449238" cy="215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3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專案概念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對應的是該</a:t>
            </a:r>
            <a:r>
              <a:rPr lang="en-US" altLang="zh-TW" dirty="0" smtClean="0"/>
              <a:t>project </a:t>
            </a:r>
            <a:r>
              <a:rPr lang="zh-TW" altLang="en-US" dirty="0" smtClean="0"/>
              <a:t>的路徑，所以如果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  要在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中增加某檔案，要先把該檔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加到</a:t>
            </a:r>
            <a:r>
              <a:rPr lang="en-US" altLang="zh-TW" dirty="0" smtClean="0"/>
              <a:t>project </a:t>
            </a:r>
            <a:r>
              <a:rPr lang="zh-TW" altLang="en-US" dirty="0" smtClean="0"/>
              <a:t>路徑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-755" r="73291" b="41144"/>
          <a:stretch/>
        </p:blipFill>
        <p:spPr>
          <a:xfrm>
            <a:off x="7852914" y="2438399"/>
            <a:ext cx="3256485" cy="408816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7671758" y="4482482"/>
            <a:ext cx="2570672" cy="1354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96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VSCode</a:t>
            </a:r>
            <a:r>
              <a:rPr lang="en-US" altLang="zh-TW" dirty="0" smtClean="0"/>
              <a:t> </a:t>
            </a:r>
            <a:r>
              <a:rPr lang="zh-TW" altLang="en-US" dirty="0" smtClean="0"/>
              <a:t>專案概念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VSCode</a:t>
            </a:r>
            <a:r>
              <a:rPr lang="en-US" altLang="zh-TW" dirty="0" smtClean="0"/>
              <a:t> </a:t>
            </a:r>
            <a:r>
              <a:rPr lang="zh-TW" altLang="en-US" dirty="0" smtClean="0"/>
              <a:t>直接以資料夾為單位開啟</a:t>
            </a:r>
            <a:r>
              <a:rPr lang="en-US" altLang="zh-TW" dirty="0" smtClean="0"/>
              <a:t>project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所以在</a:t>
            </a:r>
            <a:r>
              <a:rPr lang="en-US" altLang="zh-TW" dirty="0" smtClean="0"/>
              <a:t>command line </a:t>
            </a:r>
            <a:r>
              <a:rPr lang="zh-TW" altLang="en-US" dirty="0" smtClean="0"/>
              <a:t>中打</a:t>
            </a:r>
            <a:r>
              <a:rPr lang="en-US" altLang="zh-TW" dirty="0" smtClean="0"/>
              <a:t>code .</a:t>
            </a:r>
            <a:r>
              <a:rPr lang="zh-TW" altLang="en-US" dirty="0" smtClean="0"/>
              <a:t>表示將該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資料夾內的檔打開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58" t="46900" r="61827" b="41320"/>
          <a:stretch/>
        </p:blipFill>
        <p:spPr>
          <a:xfrm>
            <a:off x="5464532" y="5165785"/>
            <a:ext cx="6219989" cy="114436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9782568" y="5503653"/>
            <a:ext cx="1656058" cy="782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2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如何以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617" y="2657668"/>
            <a:ext cx="10018713" cy="3124201"/>
          </a:xfrm>
        </p:spPr>
        <p:txBody>
          <a:bodyPr/>
          <a:lstStyle/>
          <a:p>
            <a:r>
              <a:rPr lang="zh-TW" altLang="en-US" dirty="0" smtClean="0"/>
              <a:t>首先要先創一個</a:t>
            </a:r>
            <a:r>
              <a:rPr lang="en-US" altLang="zh-TW" dirty="0" smtClean="0"/>
              <a:t>project</a:t>
            </a:r>
          </a:p>
          <a:p>
            <a:r>
              <a:rPr lang="en-US" altLang="zh-TW" dirty="0" smtClean="0"/>
              <a:t>File&gt;&gt;New&gt;&gt;</a:t>
            </a:r>
            <a:r>
              <a:rPr lang="en-US" altLang="zh-TW" dirty="0" err="1" smtClean="0"/>
              <a:t>PyDevProject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90" t="-98" r="62194" b="51911"/>
          <a:stretch/>
        </p:blipFill>
        <p:spPr>
          <a:xfrm>
            <a:off x="6297724" y="2939144"/>
            <a:ext cx="4394719" cy="313508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8798767" y="3181739"/>
            <a:ext cx="1240972" cy="30791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297724" y="3135086"/>
            <a:ext cx="1017036" cy="40121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如何以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</a:t>
            </a:r>
            <a:r>
              <a:rPr lang="zh-TW" altLang="en-US" dirty="0" smtClean="0"/>
              <a:t>專案名稱</a:t>
            </a:r>
            <a:endParaRPr lang="en-US" altLang="zh-TW" dirty="0" smtClean="0"/>
          </a:p>
          <a:p>
            <a:r>
              <a:rPr lang="zh-TW" altLang="en-US" dirty="0" smtClean="0"/>
              <a:t>設路徑</a:t>
            </a:r>
            <a:r>
              <a:rPr lang="en-US" altLang="zh-TW" dirty="0" smtClean="0"/>
              <a:t>(.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 檔所在的位置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439" t="3947" r="34566" b="39456"/>
          <a:stretch/>
        </p:blipFill>
        <p:spPr>
          <a:xfrm>
            <a:off x="7081935" y="2531705"/>
            <a:ext cx="3778897" cy="388153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7343192" y="3013788"/>
            <a:ext cx="1212979" cy="419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081935" y="3433666"/>
            <a:ext cx="3872204" cy="615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如何以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-1" r="33878" b="33877"/>
          <a:stretch/>
        </p:blipFill>
        <p:spPr>
          <a:xfrm>
            <a:off x="3536303" y="2174032"/>
            <a:ext cx="8061649" cy="453467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331029" y="4229099"/>
            <a:ext cx="2612571" cy="11756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機器人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機器人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機器人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1066</TotalTime>
  <Words>156</Words>
  <Application>Microsoft Office PowerPoint</Application>
  <PresentationFormat>寬螢幕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Corbel</vt:lpstr>
      <vt:lpstr>機器人</vt:lpstr>
      <vt:lpstr>IDE專案概念</vt:lpstr>
      <vt:lpstr>Editor  vs  IDE</vt:lpstr>
      <vt:lpstr>Eclipse IDE本身設定</vt:lpstr>
      <vt:lpstr>Eclipse 專案設定</vt:lpstr>
      <vt:lpstr>Eclipse 專案概念</vt:lpstr>
      <vt:lpstr>VSCode 專案概念</vt:lpstr>
      <vt:lpstr>如何以Eclipse開啟.py檔</vt:lpstr>
      <vt:lpstr>如何以Eclipse開啟.py檔</vt:lpstr>
      <vt:lpstr>如何以Eclipse開啟.py檔</vt:lpstr>
      <vt:lpstr>Eclipse: Import Project </vt:lpstr>
      <vt:lpstr>Eclipse .project &amp; VSCode .vscode 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IDE專案概念</dc:title>
  <dc:creator>煥勳 顏</dc:creator>
  <cp:lastModifiedBy>煥勳 顏</cp:lastModifiedBy>
  <cp:revision>13</cp:revision>
  <dcterms:created xsi:type="dcterms:W3CDTF">2018-08-24T05:31:13Z</dcterms:created>
  <dcterms:modified xsi:type="dcterms:W3CDTF">2018-08-28T06:09:03Z</dcterms:modified>
</cp:coreProperties>
</file>