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6" r:id="rId4"/>
    <p:sldId id="267" r:id="rId5"/>
    <p:sldId id="268" r:id="rId6"/>
    <p:sldId id="269" r:id="rId7"/>
    <p:sldId id="277" r:id="rId8"/>
    <p:sldId id="275" r:id="rId9"/>
    <p:sldId id="270" r:id="rId10"/>
    <p:sldId id="259" r:id="rId11"/>
    <p:sldId id="260" r:id="rId12"/>
    <p:sldId id="262" r:id="rId13"/>
    <p:sldId id="263" r:id="rId14"/>
    <p:sldId id="261" r:id="rId15"/>
    <p:sldId id="258" r:id="rId16"/>
    <p:sldId id="271" r:id="rId17"/>
    <p:sldId id="272" r:id="rId18"/>
    <p:sldId id="273" r:id="rId19"/>
    <p:sldId id="274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81148" autoAdjust="0"/>
  </p:normalViewPr>
  <p:slideViewPr>
    <p:cSldViewPr snapToGrid="0" snapToObjects="1">
      <p:cViewPr varScale="1">
        <p:scale>
          <a:sx n="69" d="100"/>
          <a:sy n="69" d="100"/>
        </p:scale>
        <p:origin x="12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4A0697-EB93-4881-AB39-07677AEE9C9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FBC49ECF-C7D8-4CD5-94C9-5545672441F0}">
      <dgm:prSet phldrT="[文字]"/>
      <dgm:spPr/>
      <dgm:t>
        <a:bodyPr/>
        <a:lstStyle/>
        <a:p>
          <a:r>
            <a:rPr lang="en-US" altLang="zh-TW" dirty="0"/>
            <a:t>Project</a:t>
          </a:r>
        </a:p>
        <a:p>
          <a:r>
            <a:rPr lang="en-US" altLang="zh-TW" dirty="0"/>
            <a:t>Or</a:t>
          </a:r>
        </a:p>
        <a:p>
          <a:r>
            <a:rPr lang="en-US" altLang="zh-TW" dirty="0"/>
            <a:t>Customer</a:t>
          </a:r>
          <a:endParaRPr lang="zh-TW" altLang="en-US" dirty="0"/>
        </a:p>
      </dgm:t>
    </dgm:pt>
    <dgm:pt modelId="{85218D98-E592-4520-BAD8-E14C6D77669E}" type="parTrans" cxnId="{4A5F9852-90EC-434C-B9D5-7BDA8A2C828E}">
      <dgm:prSet/>
      <dgm:spPr/>
      <dgm:t>
        <a:bodyPr/>
        <a:lstStyle/>
        <a:p>
          <a:endParaRPr lang="zh-TW" altLang="en-US"/>
        </a:p>
      </dgm:t>
    </dgm:pt>
    <dgm:pt modelId="{6C166685-C3CF-416F-B1E7-FFD4EAA43FCD}" type="sibTrans" cxnId="{4A5F9852-90EC-434C-B9D5-7BDA8A2C828E}">
      <dgm:prSet/>
      <dgm:spPr/>
      <dgm:t>
        <a:bodyPr/>
        <a:lstStyle/>
        <a:p>
          <a:endParaRPr lang="zh-TW" altLang="en-US"/>
        </a:p>
      </dgm:t>
    </dgm:pt>
    <dgm:pt modelId="{C91EE4F9-251B-4967-958D-22429E3C93C6}">
      <dgm:prSet phldrT="[文字]"/>
      <dgm:spPr/>
      <dgm:t>
        <a:bodyPr/>
        <a:lstStyle/>
        <a:p>
          <a:r>
            <a:rPr lang="en-US" altLang="zh-TW" dirty="0"/>
            <a:t>Documents</a:t>
          </a:r>
          <a:endParaRPr lang="zh-TW" altLang="en-US" dirty="0"/>
        </a:p>
      </dgm:t>
    </dgm:pt>
    <dgm:pt modelId="{75F76189-DA35-4AC0-A86A-107391529552}" type="parTrans" cxnId="{614E10F4-09BE-420E-8A20-233F8634576C}">
      <dgm:prSet/>
      <dgm:spPr/>
      <dgm:t>
        <a:bodyPr/>
        <a:lstStyle/>
        <a:p>
          <a:endParaRPr lang="zh-TW" altLang="en-US"/>
        </a:p>
      </dgm:t>
    </dgm:pt>
    <dgm:pt modelId="{86B56C35-0FCB-45E6-A8E9-C1306B3D9639}" type="sibTrans" cxnId="{614E10F4-09BE-420E-8A20-233F8634576C}">
      <dgm:prSet/>
      <dgm:spPr/>
      <dgm:t>
        <a:bodyPr/>
        <a:lstStyle/>
        <a:p>
          <a:endParaRPr lang="zh-TW" altLang="en-US"/>
        </a:p>
      </dgm:t>
    </dgm:pt>
    <dgm:pt modelId="{C74AF9C5-1016-4FA2-9DB4-AB9B126A340E}">
      <dgm:prSet phldrT="[文字]"/>
      <dgm:spPr/>
      <dgm:t>
        <a:bodyPr/>
        <a:lstStyle/>
        <a:p>
          <a:r>
            <a:rPr lang="en-US" altLang="zh-TW" dirty="0"/>
            <a:t>Misc</a:t>
          </a:r>
          <a:endParaRPr lang="zh-TW" altLang="en-US" dirty="0"/>
        </a:p>
      </dgm:t>
    </dgm:pt>
    <dgm:pt modelId="{8D3E762C-5228-4425-89E2-BCC9C0790A69}" type="parTrans" cxnId="{A0F80075-B96E-45B4-82C1-4AF83E9032DE}">
      <dgm:prSet/>
      <dgm:spPr/>
      <dgm:t>
        <a:bodyPr/>
        <a:lstStyle/>
        <a:p>
          <a:endParaRPr lang="zh-TW" altLang="en-US"/>
        </a:p>
      </dgm:t>
    </dgm:pt>
    <dgm:pt modelId="{102C8955-B0C7-42C2-8B28-5861B1F9BC10}" type="sibTrans" cxnId="{A0F80075-B96E-45B4-82C1-4AF83E9032DE}">
      <dgm:prSet/>
      <dgm:spPr/>
      <dgm:t>
        <a:bodyPr/>
        <a:lstStyle/>
        <a:p>
          <a:endParaRPr lang="zh-TW" altLang="en-US"/>
        </a:p>
      </dgm:t>
    </dgm:pt>
    <dgm:pt modelId="{EC651AFE-E82D-4BB1-9FD7-1B2EE12D20FB}">
      <dgm:prSet phldrT="[文字]"/>
      <dgm:spPr/>
      <dgm:t>
        <a:bodyPr/>
        <a:lstStyle/>
        <a:p>
          <a:r>
            <a:rPr lang="en-US" altLang="zh-TW" dirty="0"/>
            <a:t>Source</a:t>
          </a:r>
          <a:endParaRPr lang="zh-TW" altLang="en-US" dirty="0"/>
        </a:p>
      </dgm:t>
    </dgm:pt>
    <dgm:pt modelId="{F0BCB82A-16FF-437C-ACE8-D21DBF136B60}" type="parTrans" cxnId="{D163339B-D75C-4DB8-8086-8EAC37417B56}">
      <dgm:prSet/>
      <dgm:spPr/>
      <dgm:t>
        <a:bodyPr/>
        <a:lstStyle/>
        <a:p>
          <a:endParaRPr lang="zh-TW" altLang="en-US"/>
        </a:p>
      </dgm:t>
    </dgm:pt>
    <dgm:pt modelId="{EE91DE33-2106-42FD-A93B-9A335EB4B62F}" type="sibTrans" cxnId="{D163339B-D75C-4DB8-8086-8EAC37417B56}">
      <dgm:prSet/>
      <dgm:spPr/>
      <dgm:t>
        <a:bodyPr/>
        <a:lstStyle/>
        <a:p>
          <a:endParaRPr lang="zh-TW" altLang="en-US"/>
        </a:p>
      </dgm:t>
    </dgm:pt>
    <dgm:pt modelId="{AAA74637-8FE6-4685-8727-556C9A9FDBCA}">
      <dgm:prSet phldrT="[文字]"/>
      <dgm:spPr/>
      <dgm:t>
        <a:bodyPr/>
        <a:lstStyle/>
        <a:p>
          <a:r>
            <a:rPr lang="en-US" altLang="zh-TW" dirty="0"/>
            <a:t>Project1</a:t>
          </a:r>
          <a:br>
            <a:rPr lang="en-US" altLang="zh-TW" dirty="0"/>
          </a:br>
          <a:r>
            <a:rPr lang="en-US" altLang="zh-TW" dirty="0"/>
            <a:t>(django)</a:t>
          </a:r>
          <a:endParaRPr lang="zh-TW" altLang="en-US" dirty="0"/>
        </a:p>
      </dgm:t>
    </dgm:pt>
    <dgm:pt modelId="{23192E5F-8ECB-4916-A295-DCB6AEECF568}" type="parTrans" cxnId="{FE5406C6-7599-4795-9204-5BB3FD596982}">
      <dgm:prSet/>
      <dgm:spPr/>
      <dgm:t>
        <a:bodyPr/>
        <a:lstStyle/>
        <a:p>
          <a:endParaRPr lang="zh-TW" altLang="en-US"/>
        </a:p>
      </dgm:t>
    </dgm:pt>
    <dgm:pt modelId="{8F4D4D3B-118C-48A3-BFC9-7F86A2873F90}" type="sibTrans" cxnId="{FE5406C6-7599-4795-9204-5BB3FD596982}">
      <dgm:prSet/>
      <dgm:spPr/>
      <dgm:t>
        <a:bodyPr/>
        <a:lstStyle/>
        <a:p>
          <a:endParaRPr lang="zh-TW" altLang="en-US"/>
        </a:p>
      </dgm:t>
    </dgm:pt>
    <dgm:pt modelId="{0E942A8A-49BB-4400-A054-333ECFAD0FDD}">
      <dgm:prSet phldrT="[文字]"/>
      <dgm:spPr/>
      <dgm:t>
        <a:bodyPr/>
        <a:lstStyle/>
        <a:p>
          <a:r>
            <a:rPr lang="en-US" altLang="zh-TW" dirty="0">
              <a:solidFill>
                <a:schemeClr val="bg2">
                  <a:lumMod val="25000"/>
                </a:schemeClr>
              </a:solidFill>
            </a:rPr>
            <a:t>Project1</a:t>
          </a:r>
          <a:endParaRPr lang="zh-TW" altLang="en-US" dirty="0">
            <a:solidFill>
              <a:schemeClr val="bg2">
                <a:lumMod val="25000"/>
              </a:schemeClr>
            </a:solidFill>
          </a:endParaRPr>
        </a:p>
      </dgm:t>
    </dgm:pt>
    <dgm:pt modelId="{4FA7A86C-673C-4728-A48C-13E3DA60481C}" type="parTrans" cxnId="{4DF8CA07-7663-4654-A356-C50C8764BF5E}">
      <dgm:prSet/>
      <dgm:spPr/>
      <dgm:t>
        <a:bodyPr/>
        <a:lstStyle/>
        <a:p>
          <a:endParaRPr lang="zh-TW" altLang="en-US"/>
        </a:p>
      </dgm:t>
    </dgm:pt>
    <dgm:pt modelId="{945C2C6A-8182-4D76-90A7-927EC5084CCF}" type="sibTrans" cxnId="{4DF8CA07-7663-4654-A356-C50C8764BF5E}">
      <dgm:prSet/>
      <dgm:spPr/>
      <dgm:t>
        <a:bodyPr/>
        <a:lstStyle/>
        <a:p>
          <a:endParaRPr lang="zh-TW" altLang="en-US"/>
        </a:p>
      </dgm:t>
    </dgm:pt>
    <dgm:pt modelId="{7BD29A67-1FE2-4E2C-982C-46B43A5D219F}">
      <dgm:prSet phldrT="[文字]"/>
      <dgm:spPr/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setting.py</a:t>
          </a:r>
          <a:endParaRPr lang="zh-TW" altLang="en-US" dirty="0">
            <a:solidFill>
              <a:schemeClr val="tx1"/>
            </a:solidFill>
          </a:endParaRPr>
        </a:p>
      </dgm:t>
    </dgm:pt>
    <dgm:pt modelId="{7D676252-BA0E-4866-81B2-A9F066B6597F}" type="parTrans" cxnId="{57BA816F-4EB1-40EA-84DE-4B599F109BF8}">
      <dgm:prSet/>
      <dgm:spPr/>
      <dgm:t>
        <a:bodyPr/>
        <a:lstStyle/>
        <a:p>
          <a:endParaRPr lang="zh-TW" altLang="en-US"/>
        </a:p>
      </dgm:t>
    </dgm:pt>
    <dgm:pt modelId="{A3B35D33-65BB-4FF2-A7C2-9AEF7714F140}" type="sibTrans" cxnId="{57BA816F-4EB1-40EA-84DE-4B599F109BF8}">
      <dgm:prSet/>
      <dgm:spPr/>
      <dgm:t>
        <a:bodyPr/>
        <a:lstStyle/>
        <a:p>
          <a:endParaRPr lang="zh-TW" altLang="en-US"/>
        </a:p>
      </dgm:t>
    </dgm:pt>
    <dgm:pt modelId="{953A1D69-CED6-4A47-91DC-0CA20B34BA92}">
      <dgm:prSet phldrT="[文字]"/>
      <dgm:spPr/>
      <dgm:t>
        <a:bodyPr/>
        <a:lstStyle/>
        <a:p>
          <a:r>
            <a:rPr lang="en-US" altLang="zh-TW" dirty="0">
              <a:solidFill>
                <a:schemeClr val="bg2">
                  <a:lumMod val="25000"/>
                </a:schemeClr>
              </a:solidFill>
            </a:rPr>
            <a:t>manage.py</a:t>
          </a:r>
          <a:endParaRPr lang="zh-TW" altLang="en-US" dirty="0">
            <a:solidFill>
              <a:schemeClr val="bg2">
                <a:lumMod val="25000"/>
              </a:schemeClr>
            </a:solidFill>
          </a:endParaRPr>
        </a:p>
      </dgm:t>
    </dgm:pt>
    <dgm:pt modelId="{1FB4EB1B-4FC8-42BF-8648-DF6E8038BAD3}" type="parTrans" cxnId="{9E208D0C-2D6A-43AC-B7E6-625F6E049798}">
      <dgm:prSet/>
      <dgm:spPr/>
      <dgm:t>
        <a:bodyPr/>
        <a:lstStyle/>
        <a:p>
          <a:endParaRPr lang="zh-TW" altLang="en-US"/>
        </a:p>
      </dgm:t>
    </dgm:pt>
    <dgm:pt modelId="{B43E7DD2-B4BA-4E9F-ACE4-7A9F053F364D}" type="sibTrans" cxnId="{9E208D0C-2D6A-43AC-B7E6-625F6E049798}">
      <dgm:prSet/>
      <dgm:spPr/>
      <dgm:t>
        <a:bodyPr/>
        <a:lstStyle/>
        <a:p>
          <a:endParaRPr lang="zh-TW" altLang="en-US"/>
        </a:p>
      </dgm:t>
    </dgm:pt>
    <dgm:pt modelId="{4B903838-9B11-40C8-85F0-20E7CE444237}">
      <dgm:prSet phldrT="[文字]"/>
      <dgm:spPr/>
      <dgm:t>
        <a:bodyPr/>
        <a:lstStyle/>
        <a:p>
          <a:r>
            <a:rPr lang="en-US" altLang="zh-TW" dirty="0"/>
            <a:t>Project2</a:t>
          </a:r>
          <a:endParaRPr lang="zh-TW" altLang="en-US" dirty="0"/>
        </a:p>
      </dgm:t>
    </dgm:pt>
    <dgm:pt modelId="{42A4EB76-D9C0-4FB4-AB5B-E2CA7657355A}" type="parTrans" cxnId="{C17A09CC-B1ED-4E76-9C89-6A1E311EF298}">
      <dgm:prSet/>
      <dgm:spPr/>
      <dgm:t>
        <a:bodyPr/>
        <a:lstStyle/>
        <a:p>
          <a:endParaRPr lang="zh-TW" altLang="en-US"/>
        </a:p>
      </dgm:t>
    </dgm:pt>
    <dgm:pt modelId="{673EC6DC-835D-4C9D-B0A5-9F5674A9AF21}" type="sibTrans" cxnId="{C17A09CC-B1ED-4E76-9C89-6A1E311EF298}">
      <dgm:prSet/>
      <dgm:spPr/>
      <dgm:t>
        <a:bodyPr/>
        <a:lstStyle/>
        <a:p>
          <a:endParaRPr lang="zh-TW" altLang="en-US"/>
        </a:p>
      </dgm:t>
    </dgm:pt>
    <dgm:pt modelId="{3BEA1755-115E-4E8F-872B-3814F5523E37}">
      <dgm:prSet phldrT="[文字]"/>
      <dgm:spPr/>
      <dgm:t>
        <a:bodyPr/>
        <a:lstStyle/>
        <a:p>
          <a:r>
            <a:rPr lang="en-US" altLang="zh-TW" dirty="0"/>
            <a:t>Project3</a:t>
          </a:r>
          <a:endParaRPr lang="zh-TW" altLang="en-US" dirty="0"/>
        </a:p>
      </dgm:t>
    </dgm:pt>
    <dgm:pt modelId="{1E4AFC8A-EFEB-45DB-AC91-F4CE377B85F6}" type="parTrans" cxnId="{FF4AD9F6-D039-4AA3-B1E6-F007626D5B9E}">
      <dgm:prSet/>
      <dgm:spPr/>
      <dgm:t>
        <a:bodyPr/>
        <a:lstStyle/>
        <a:p>
          <a:endParaRPr lang="zh-TW" altLang="en-US"/>
        </a:p>
      </dgm:t>
    </dgm:pt>
    <dgm:pt modelId="{C4657533-8AB0-4E1D-8D80-5081F84C0797}" type="sibTrans" cxnId="{FF4AD9F6-D039-4AA3-B1E6-F007626D5B9E}">
      <dgm:prSet/>
      <dgm:spPr/>
      <dgm:t>
        <a:bodyPr/>
        <a:lstStyle/>
        <a:p>
          <a:endParaRPr lang="zh-TW" altLang="en-US"/>
        </a:p>
      </dgm:t>
    </dgm:pt>
    <dgm:pt modelId="{A433BA5B-0065-4996-ACB6-708DE12A3E27}">
      <dgm:prSet/>
      <dgm:spPr/>
      <dgm:t>
        <a:bodyPr/>
        <a:lstStyle/>
        <a:p>
          <a:r>
            <a:rPr lang="en-US" altLang="zh-TW" b="0" dirty="0">
              <a:solidFill>
                <a:schemeClr val="bg2">
                  <a:lumMod val="25000"/>
                </a:schemeClr>
              </a:solidFill>
            </a:rPr>
            <a:t>README.txt</a:t>
          </a:r>
          <a:endParaRPr lang="zh-TW" altLang="en-US" b="0" dirty="0">
            <a:solidFill>
              <a:schemeClr val="bg2">
                <a:lumMod val="25000"/>
              </a:schemeClr>
            </a:solidFill>
          </a:endParaRPr>
        </a:p>
      </dgm:t>
    </dgm:pt>
    <dgm:pt modelId="{D25D9BFA-160F-4006-87FD-5D6577954B24}" type="parTrans" cxnId="{192A30CF-08B9-4FBA-93AD-DEE265966895}">
      <dgm:prSet/>
      <dgm:spPr/>
      <dgm:t>
        <a:bodyPr/>
        <a:lstStyle/>
        <a:p>
          <a:endParaRPr lang="zh-TW" altLang="en-US"/>
        </a:p>
      </dgm:t>
    </dgm:pt>
    <dgm:pt modelId="{84F2C5FB-9DA1-45EE-B2CF-BC62D4C34B72}" type="sibTrans" cxnId="{192A30CF-08B9-4FBA-93AD-DEE265966895}">
      <dgm:prSet/>
      <dgm:spPr/>
      <dgm:t>
        <a:bodyPr/>
        <a:lstStyle/>
        <a:p>
          <a:endParaRPr lang="zh-TW" altLang="en-US"/>
        </a:p>
      </dgm:t>
    </dgm:pt>
    <dgm:pt modelId="{96911E21-6A9F-44B7-94A5-FF9C7B490C81}">
      <dgm:prSet/>
      <dgm:spPr/>
      <dgm:t>
        <a:bodyPr/>
        <a:lstStyle/>
        <a:p>
          <a:r>
            <a:rPr lang="en-US" altLang="en-US" dirty="0">
              <a:solidFill>
                <a:schemeClr val="bg2">
                  <a:lumMod val="25000"/>
                </a:schemeClr>
              </a:solidFill>
            </a:rPr>
            <a:t>LICENSE.txt</a:t>
          </a:r>
          <a:endParaRPr lang="zh-TW" altLang="en-US" dirty="0">
            <a:solidFill>
              <a:schemeClr val="bg2">
                <a:lumMod val="25000"/>
              </a:schemeClr>
            </a:solidFill>
          </a:endParaRPr>
        </a:p>
      </dgm:t>
    </dgm:pt>
    <dgm:pt modelId="{4F091860-3492-4956-9F7B-20F3CD6176AC}" type="parTrans" cxnId="{43F9907F-1F3B-411A-8039-F10AC1EB073D}">
      <dgm:prSet/>
      <dgm:spPr/>
      <dgm:t>
        <a:bodyPr/>
        <a:lstStyle/>
        <a:p>
          <a:endParaRPr lang="zh-TW" altLang="en-US"/>
        </a:p>
      </dgm:t>
    </dgm:pt>
    <dgm:pt modelId="{EC5BD4E1-045A-424D-AD77-006B94A46B36}" type="sibTrans" cxnId="{43F9907F-1F3B-411A-8039-F10AC1EB073D}">
      <dgm:prSet/>
      <dgm:spPr/>
      <dgm:t>
        <a:bodyPr/>
        <a:lstStyle/>
        <a:p>
          <a:endParaRPr lang="zh-TW" altLang="en-US"/>
        </a:p>
      </dgm:t>
    </dgm:pt>
    <dgm:pt modelId="{C08320FE-97DA-491D-AD82-62FC75291011}">
      <dgm:prSet/>
      <dgm:spPr/>
      <dgm:t>
        <a:bodyPr/>
        <a:lstStyle/>
        <a:p>
          <a:r>
            <a:rPr lang="en-US" altLang="zh-TW" dirty="0">
              <a:solidFill>
                <a:schemeClr val="bg2">
                  <a:lumMod val="25000"/>
                </a:schemeClr>
              </a:solidFill>
            </a:rPr>
            <a:t>CHANGELOG.txt</a:t>
          </a:r>
          <a:endParaRPr lang="zh-TW" altLang="zh-TW" dirty="0">
            <a:solidFill>
              <a:schemeClr val="bg2">
                <a:lumMod val="25000"/>
              </a:schemeClr>
            </a:solidFill>
          </a:endParaRPr>
        </a:p>
      </dgm:t>
    </dgm:pt>
    <dgm:pt modelId="{5F2BA7DD-2B30-4768-84D6-D0BE12A5DEA4}" type="parTrans" cxnId="{B442A753-1DC8-49B0-97FD-3FCE09D47124}">
      <dgm:prSet/>
      <dgm:spPr/>
      <dgm:t>
        <a:bodyPr/>
        <a:lstStyle/>
        <a:p>
          <a:endParaRPr lang="zh-TW" altLang="en-US"/>
        </a:p>
      </dgm:t>
    </dgm:pt>
    <dgm:pt modelId="{401E9705-B4D3-4F91-A065-EBA43D06DDEF}" type="sibTrans" cxnId="{B442A753-1DC8-49B0-97FD-3FCE09D47124}">
      <dgm:prSet/>
      <dgm:spPr/>
      <dgm:t>
        <a:bodyPr/>
        <a:lstStyle/>
        <a:p>
          <a:endParaRPr lang="zh-TW" altLang="en-US"/>
        </a:p>
      </dgm:t>
    </dgm:pt>
    <dgm:pt modelId="{93A2E560-3C37-4F2D-BE3E-7AD5D2CE8CE7}">
      <dgm:prSet/>
      <dgm:spPr/>
      <dgm:t>
        <a:bodyPr/>
        <a:lstStyle/>
        <a:p>
          <a:r>
            <a:rPr lang="en-US" altLang="en-US" dirty="0">
              <a:solidFill>
                <a:schemeClr val="bg2">
                  <a:lumMod val="25000"/>
                </a:schemeClr>
              </a:solidFill>
            </a:rPr>
            <a:t>REQUIREMENTS.txt</a:t>
          </a:r>
          <a:endParaRPr lang="zh-TW" altLang="en-US" dirty="0">
            <a:solidFill>
              <a:schemeClr val="bg2">
                <a:lumMod val="25000"/>
              </a:schemeClr>
            </a:solidFill>
          </a:endParaRPr>
        </a:p>
      </dgm:t>
    </dgm:pt>
    <dgm:pt modelId="{83766A5C-4E31-4058-B97D-1060E74D85DC}" type="parTrans" cxnId="{A50E8853-95E0-48E2-BE5C-5B0324C004AB}">
      <dgm:prSet/>
      <dgm:spPr/>
      <dgm:t>
        <a:bodyPr/>
        <a:lstStyle/>
        <a:p>
          <a:endParaRPr lang="zh-TW" altLang="en-US"/>
        </a:p>
      </dgm:t>
    </dgm:pt>
    <dgm:pt modelId="{7F5CA222-77BB-4A7B-80F7-BEC585853CCB}" type="sibTrans" cxnId="{A50E8853-95E0-48E2-BE5C-5B0324C004AB}">
      <dgm:prSet/>
      <dgm:spPr/>
      <dgm:t>
        <a:bodyPr/>
        <a:lstStyle/>
        <a:p>
          <a:endParaRPr lang="zh-TW" altLang="en-US"/>
        </a:p>
      </dgm:t>
    </dgm:pt>
    <dgm:pt modelId="{B3EB3DD2-23C5-40F6-BB00-AD609B7789E6}" type="pres">
      <dgm:prSet presAssocID="{A14A0697-EB93-4881-AB39-07677AEE9C9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837E0A-E6B9-48E2-965B-CA9C1F503BAB}" type="pres">
      <dgm:prSet presAssocID="{FBC49ECF-C7D8-4CD5-94C9-5545672441F0}" presName="root1" presStyleCnt="0"/>
      <dgm:spPr/>
    </dgm:pt>
    <dgm:pt modelId="{4F6B8F06-01DD-4644-9214-FE4FF43A3945}" type="pres">
      <dgm:prSet presAssocID="{FBC49ECF-C7D8-4CD5-94C9-5545672441F0}" presName="LevelOneTextNode" presStyleLbl="node0" presStyleIdx="0" presStyleCnt="1" custScaleX="114562" custScaleY="129903">
        <dgm:presLayoutVars>
          <dgm:chPref val="3"/>
        </dgm:presLayoutVars>
      </dgm:prSet>
      <dgm:spPr/>
    </dgm:pt>
    <dgm:pt modelId="{92E032E5-D586-493B-9544-18DF04F9FEC9}" type="pres">
      <dgm:prSet presAssocID="{FBC49ECF-C7D8-4CD5-94C9-5545672441F0}" presName="level2hierChild" presStyleCnt="0"/>
      <dgm:spPr/>
    </dgm:pt>
    <dgm:pt modelId="{04EDEFE6-4418-4CEE-B108-CEA636B9F136}" type="pres">
      <dgm:prSet presAssocID="{75F76189-DA35-4AC0-A86A-107391529552}" presName="conn2-1" presStyleLbl="parChTrans1D2" presStyleIdx="0" presStyleCnt="3"/>
      <dgm:spPr/>
    </dgm:pt>
    <dgm:pt modelId="{B1660C66-85B0-49FE-92ED-1448C50A6297}" type="pres">
      <dgm:prSet presAssocID="{75F76189-DA35-4AC0-A86A-107391529552}" presName="connTx" presStyleLbl="parChTrans1D2" presStyleIdx="0" presStyleCnt="3"/>
      <dgm:spPr/>
    </dgm:pt>
    <dgm:pt modelId="{04EAB8D0-031E-476F-91AA-B1177DDE23DA}" type="pres">
      <dgm:prSet presAssocID="{C91EE4F9-251B-4967-958D-22429E3C93C6}" presName="root2" presStyleCnt="0"/>
      <dgm:spPr/>
    </dgm:pt>
    <dgm:pt modelId="{4EAF99E3-DA5F-40D0-B075-A9A50B247483}" type="pres">
      <dgm:prSet presAssocID="{C91EE4F9-251B-4967-958D-22429E3C93C6}" presName="LevelTwoTextNode" presStyleLbl="node2" presStyleIdx="0" presStyleCnt="3">
        <dgm:presLayoutVars>
          <dgm:chPref val="3"/>
        </dgm:presLayoutVars>
      </dgm:prSet>
      <dgm:spPr/>
    </dgm:pt>
    <dgm:pt modelId="{DF0B8A2E-98AE-449D-BA99-5CB62DA2BA22}" type="pres">
      <dgm:prSet presAssocID="{C91EE4F9-251B-4967-958D-22429E3C93C6}" presName="level3hierChild" presStyleCnt="0"/>
      <dgm:spPr/>
    </dgm:pt>
    <dgm:pt modelId="{55AC92BE-1FA6-4C0B-9676-DC2F3F88AF8B}" type="pres">
      <dgm:prSet presAssocID="{8D3E762C-5228-4425-89E2-BCC9C0790A69}" presName="conn2-1" presStyleLbl="parChTrans1D2" presStyleIdx="1" presStyleCnt="3"/>
      <dgm:spPr/>
    </dgm:pt>
    <dgm:pt modelId="{4B2A8A1B-A5C9-4177-9923-66429F265F7A}" type="pres">
      <dgm:prSet presAssocID="{8D3E762C-5228-4425-89E2-BCC9C0790A69}" presName="connTx" presStyleLbl="parChTrans1D2" presStyleIdx="1" presStyleCnt="3"/>
      <dgm:spPr/>
    </dgm:pt>
    <dgm:pt modelId="{7A23C8B0-2180-4DEE-8800-90340467033C}" type="pres">
      <dgm:prSet presAssocID="{C74AF9C5-1016-4FA2-9DB4-AB9B126A340E}" presName="root2" presStyleCnt="0"/>
      <dgm:spPr/>
    </dgm:pt>
    <dgm:pt modelId="{C09960AB-5409-481E-9548-05A2FB0E66B3}" type="pres">
      <dgm:prSet presAssocID="{C74AF9C5-1016-4FA2-9DB4-AB9B126A340E}" presName="LevelTwoTextNode" presStyleLbl="node2" presStyleIdx="1" presStyleCnt="3">
        <dgm:presLayoutVars>
          <dgm:chPref val="3"/>
        </dgm:presLayoutVars>
      </dgm:prSet>
      <dgm:spPr/>
    </dgm:pt>
    <dgm:pt modelId="{A20BF42B-4166-4CC3-846A-1901C9F99013}" type="pres">
      <dgm:prSet presAssocID="{C74AF9C5-1016-4FA2-9DB4-AB9B126A340E}" presName="level3hierChild" presStyleCnt="0"/>
      <dgm:spPr/>
    </dgm:pt>
    <dgm:pt modelId="{55671D43-1BD7-431C-995F-355B9609F2B7}" type="pres">
      <dgm:prSet presAssocID="{F0BCB82A-16FF-437C-ACE8-D21DBF136B60}" presName="conn2-1" presStyleLbl="parChTrans1D2" presStyleIdx="2" presStyleCnt="3"/>
      <dgm:spPr/>
    </dgm:pt>
    <dgm:pt modelId="{C0DC5337-A096-4A92-84F0-CF0AF4728C8A}" type="pres">
      <dgm:prSet presAssocID="{F0BCB82A-16FF-437C-ACE8-D21DBF136B60}" presName="connTx" presStyleLbl="parChTrans1D2" presStyleIdx="2" presStyleCnt="3"/>
      <dgm:spPr/>
    </dgm:pt>
    <dgm:pt modelId="{50BE855B-6CB7-4D50-97DE-943632FC634D}" type="pres">
      <dgm:prSet presAssocID="{EC651AFE-E82D-4BB1-9FD7-1B2EE12D20FB}" presName="root2" presStyleCnt="0"/>
      <dgm:spPr/>
    </dgm:pt>
    <dgm:pt modelId="{3949852C-8159-4DB0-9394-41DB45D85804}" type="pres">
      <dgm:prSet presAssocID="{EC651AFE-E82D-4BB1-9FD7-1B2EE12D20FB}" presName="LevelTwoTextNode" presStyleLbl="node2" presStyleIdx="2" presStyleCnt="3">
        <dgm:presLayoutVars>
          <dgm:chPref val="3"/>
        </dgm:presLayoutVars>
      </dgm:prSet>
      <dgm:spPr/>
    </dgm:pt>
    <dgm:pt modelId="{4234DCE0-D7E8-4990-90E2-F475DC735763}" type="pres">
      <dgm:prSet presAssocID="{EC651AFE-E82D-4BB1-9FD7-1B2EE12D20FB}" presName="level3hierChild" presStyleCnt="0"/>
      <dgm:spPr/>
    </dgm:pt>
    <dgm:pt modelId="{537D6133-F33F-41B9-A513-7B3D24982E26}" type="pres">
      <dgm:prSet presAssocID="{23192E5F-8ECB-4916-A295-DCB6AEECF568}" presName="conn2-1" presStyleLbl="parChTrans1D3" presStyleIdx="0" presStyleCnt="3"/>
      <dgm:spPr/>
    </dgm:pt>
    <dgm:pt modelId="{89F024E2-1F37-4762-877E-CE36B4907816}" type="pres">
      <dgm:prSet presAssocID="{23192E5F-8ECB-4916-A295-DCB6AEECF568}" presName="connTx" presStyleLbl="parChTrans1D3" presStyleIdx="0" presStyleCnt="3"/>
      <dgm:spPr/>
    </dgm:pt>
    <dgm:pt modelId="{A9F646DC-24C7-4CEB-841C-BB799CDCAF29}" type="pres">
      <dgm:prSet presAssocID="{AAA74637-8FE6-4685-8727-556C9A9FDBCA}" presName="root2" presStyleCnt="0"/>
      <dgm:spPr/>
    </dgm:pt>
    <dgm:pt modelId="{128B122A-3F07-4EAA-B902-BE0F496287AA}" type="pres">
      <dgm:prSet presAssocID="{AAA74637-8FE6-4685-8727-556C9A9FDBCA}" presName="LevelTwoTextNode" presStyleLbl="node3" presStyleIdx="0" presStyleCnt="3" custLinFactNeighborX="-2304" custLinFactNeighborY="4137">
        <dgm:presLayoutVars>
          <dgm:chPref val="3"/>
        </dgm:presLayoutVars>
      </dgm:prSet>
      <dgm:spPr/>
    </dgm:pt>
    <dgm:pt modelId="{69610744-055C-45CA-9108-FFB58367D4BA}" type="pres">
      <dgm:prSet presAssocID="{AAA74637-8FE6-4685-8727-556C9A9FDBCA}" presName="level3hierChild" presStyleCnt="0"/>
      <dgm:spPr/>
    </dgm:pt>
    <dgm:pt modelId="{FEF993DE-F1C8-43F1-A559-2E9B8648C0B1}" type="pres">
      <dgm:prSet presAssocID="{4FA7A86C-673C-4728-A48C-13E3DA60481C}" presName="conn2-1" presStyleLbl="parChTrans1D4" presStyleIdx="0" presStyleCnt="7"/>
      <dgm:spPr/>
    </dgm:pt>
    <dgm:pt modelId="{BFB841F9-F0BD-4CB1-B3B8-9B2EFB813ECE}" type="pres">
      <dgm:prSet presAssocID="{4FA7A86C-673C-4728-A48C-13E3DA60481C}" presName="connTx" presStyleLbl="parChTrans1D4" presStyleIdx="0" presStyleCnt="7"/>
      <dgm:spPr/>
    </dgm:pt>
    <dgm:pt modelId="{DCFF2646-7889-4AED-AF6D-7A2FE903DDBF}" type="pres">
      <dgm:prSet presAssocID="{0E942A8A-49BB-4400-A054-333ECFAD0FDD}" presName="root2" presStyleCnt="0"/>
      <dgm:spPr/>
    </dgm:pt>
    <dgm:pt modelId="{9F0ACC74-09B5-4ECC-BBB6-2E52D198A4F2}" type="pres">
      <dgm:prSet presAssocID="{0E942A8A-49BB-4400-A054-333ECFAD0FDD}" presName="LevelTwoTextNode" presStyleLbl="node4" presStyleIdx="0" presStyleCnt="7">
        <dgm:presLayoutVars>
          <dgm:chPref val="3"/>
        </dgm:presLayoutVars>
      </dgm:prSet>
      <dgm:spPr/>
    </dgm:pt>
    <dgm:pt modelId="{2845BB87-A0B7-4AA3-987D-2EC1FD47D9FC}" type="pres">
      <dgm:prSet presAssocID="{0E942A8A-49BB-4400-A054-333ECFAD0FDD}" presName="level3hierChild" presStyleCnt="0"/>
      <dgm:spPr/>
    </dgm:pt>
    <dgm:pt modelId="{236BA108-22B8-49F5-BBD8-AF5B6B914B7A}" type="pres">
      <dgm:prSet presAssocID="{7D676252-BA0E-4866-81B2-A9F066B6597F}" presName="conn2-1" presStyleLbl="parChTrans1D4" presStyleIdx="1" presStyleCnt="7"/>
      <dgm:spPr/>
    </dgm:pt>
    <dgm:pt modelId="{096C9FF2-B28B-4910-AD0E-5261391A265A}" type="pres">
      <dgm:prSet presAssocID="{7D676252-BA0E-4866-81B2-A9F066B6597F}" presName="connTx" presStyleLbl="parChTrans1D4" presStyleIdx="1" presStyleCnt="7"/>
      <dgm:spPr/>
    </dgm:pt>
    <dgm:pt modelId="{098DC519-40D7-4E4F-A394-D0B7EFC1E1A4}" type="pres">
      <dgm:prSet presAssocID="{7BD29A67-1FE2-4E2C-982C-46B43A5D219F}" presName="root2" presStyleCnt="0"/>
      <dgm:spPr/>
    </dgm:pt>
    <dgm:pt modelId="{AFFAA6F6-F70A-42F3-9CF3-F0D481697470}" type="pres">
      <dgm:prSet presAssocID="{7BD29A67-1FE2-4E2C-982C-46B43A5D219F}" presName="LevelTwoTextNode" presStyleLbl="node4" presStyleIdx="1" presStyleCnt="7">
        <dgm:presLayoutVars>
          <dgm:chPref val="3"/>
        </dgm:presLayoutVars>
      </dgm:prSet>
      <dgm:spPr/>
    </dgm:pt>
    <dgm:pt modelId="{99EDE8CB-7AB9-4F8E-8007-6573160ED472}" type="pres">
      <dgm:prSet presAssocID="{7BD29A67-1FE2-4E2C-982C-46B43A5D219F}" presName="level3hierChild" presStyleCnt="0"/>
      <dgm:spPr/>
    </dgm:pt>
    <dgm:pt modelId="{769E2F6E-A1D0-4212-8E03-DC050391B888}" type="pres">
      <dgm:prSet presAssocID="{1FB4EB1B-4FC8-42BF-8648-DF6E8038BAD3}" presName="conn2-1" presStyleLbl="parChTrans1D4" presStyleIdx="2" presStyleCnt="7"/>
      <dgm:spPr/>
    </dgm:pt>
    <dgm:pt modelId="{8EC590FD-E4F8-42D9-9E5F-8D2685F3F2A4}" type="pres">
      <dgm:prSet presAssocID="{1FB4EB1B-4FC8-42BF-8648-DF6E8038BAD3}" presName="connTx" presStyleLbl="parChTrans1D4" presStyleIdx="2" presStyleCnt="7"/>
      <dgm:spPr/>
    </dgm:pt>
    <dgm:pt modelId="{5ED74AC1-4F00-4992-98CE-EFCCAE98203E}" type="pres">
      <dgm:prSet presAssocID="{953A1D69-CED6-4A47-91DC-0CA20B34BA92}" presName="root2" presStyleCnt="0"/>
      <dgm:spPr/>
    </dgm:pt>
    <dgm:pt modelId="{E4707B91-EEB5-4D80-81D6-C8A814E02714}" type="pres">
      <dgm:prSet presAssocID="{953A1D69-CED6-4A47-91DC-0CA20B34BA92}" presName="LevelTwoTextNode" presStyleLbl="node4" presStyleIdx="2" presStyleCnt="7">
        <dgm:presLayoutVars>
          <dgm:chPref val="3"/>
        </dgm:presLayoutVars>
      </dgm:prSet>
      <dgm:spPr/>
    </dgm:pt>
    <dgm:pt modelId="{C344015F-1E47-4B27-A3E6-5F4A5BE4981C}" type="pres">
      <dgm:prSet presAssocID="{953A1D69-CED6-4A47-91DC-0CA20B34BA92}" presName="level3hierChild" presStyleCnt="0"/>
      <dgm:spPr/>
    </dgm:pt>
    <dgm:pt modelId="{DBFA2AAA-44FE-4220-A35D-467E0C7F7D4E}" type="pres">
      <dgm:prSet presAssocID="{5F2BA7DD-2B30-4768-84D6-D0BE12A5DEA4}" presName="conn2-1" presStyleLbl="parChTrans1D4" presStyleIdx="3" presStyleCnt="7"/>
      <dgm:spPr/>
    </dgm:pt>
    <dgm:pt modelId="{90112D51-D64F-4F54-BFC6-13713EC5F6E1}" type="pres">
      <dgm:prSet presAssocID="{5F2BA7DD-2B30-4768-84D6-D0BE12A5DEA4}" presName="connTx" presStyleLbl="parChTrans1D4" presStyleIdx="3" presStyleCnt="7"/>
      <dgm:spPr/>
    </dgm:pt>
    <dgm:pt modelId="{B6BD93F3-E616-4EB7-B224-CA672123077D}" type="pres">
      <dgm:prSet presAssocID="{C08320FE-97DA-491D-AD82-62FC75291011}" presName="root2" presStyleCnt="0"/>
      <dgm:spPr/>
    </dgm:pt>
    <dgm:pt modelId="{2B73BA36-6CAA-4B91-AF64-759F20ED3058}" type="pres">
      <dgm:prSet presAssocID="{C08320FE-97DA-491D-AD82-62FC75291011}" presName="LevelTwoTextNode" presStyleLbl="node4" presStyleIdx="3" presStyleCnt="7">
        <dgm:presLayoutVars>
          <dgm:chPref val="3"/>
        </dgm:presLayoutVars>
      </dgm:prSet>
      <dgm:spPr/>
    </dgm:pt>
    <dgm:pt modelId="{5FD384C9-1E36-4287-B41C-7863B9949051}" type="pres">
      <dgm:prSet presAssocID="{C08320FE-97DA-491D-AD82-62FC75291011}" presName="level3hierChild" presStyleCnt="0"/>
      <dgm:spPr/>
    </dgm:pt>
    <dgm:pt modelId="{A060DDDC-2EFF-4DD0-83DC-3E12F58D09A6}" type="pres">
      <dgm:prSet presAssocID="{4F091860-3492-4956-9F7B-20F3CD6176AC}" presName="conn2-1" presStyleLbl="parChTrans1D4" presStyleIdx="4" presStyleCnt="7"/>
      <dgm:spPr/>
    </dgm:pt>
    <dgm:pt modelId="{30504299-3B08-4C0E-B861-99B63BB522DD}" type="pres">
      <dgm:prSet presAssocID="{4F091860-3492-4956-9F7B-20F3CD6176AC}" presName="connTx" presStyleLbl="parChTrans1D4" presStyleIdx="4" presStyleCnt="7"/>
      <dgm:spPr/>
    </dgm:pt>
    <dgm:pt modelId="{AEFC6188-9576-4E8A-982D-44DEDD12CBEF}" type="pres">
      <dgm:prSet presAssocID="{96911E21-6A9F-44B7-94A5-FF9C7B490C81}" presName="root2" presStyleCnt="0"/>
      <dgm:spPr/>
    </dgm:pt>
    <dgm:pt modelId="{34BF3374-90D6-4A09-951F-E05760673AF9}" type="pres">
      <dgm:prSet presAssocID="{96911E21-6A9F-44B7-94A5-FF9C7B490C81}" presName="LevelTwoTextNode" presStyleLbl="node4" presStyleIdx="4" presStyleCnt="7">
        <dgm:presLayoutVars>
          <dgm:chPref val="3"/>
        </dgm:presLayoutVars>
      </dgm:prSet>
      <dgm:spPr/>
    </dgm:pt>
    <dgm:pt modelId="{0B8163F0-8394-44AF-9BA3-07B0838AAE44}" type="pres">
      <dgm:prSet presAssocID="{96911E21-6A9F-44B7-94A5-FF9C7B490C81}" presName="level3hierChild" presStyleCnt="0"/>
      <dgm:spPr/>
    </dgm:pt>
    <dgm:pt modelId="{77DB0C3B-A197-4181-BE33-048F6F815EC5}" type="pres">
      <dgm:prSet presAssocID="{83766A5C-4E31-4058-B97D-1060E74D85DC}" presName="conn2-1" presStyleLbl="parChTrans1D4" presStyleIdx="5" presStyleCnt="7"/>
      <dgm:spPr/>
    </dgm:pt>
    <dgm:pt modelId="{82BE3BA5-EF36-4415-B318-38560DD2BEDC}" type="pres">
      <dgm:prSet presAssocID="{83766A5C-4E31-4058-B97D-1060E74D85DC}" presName="connTx" presStyleLbl="parChTrans1D4" presStyleIdx="5" presStyleCnt="7"/>
      <dgm:spPr/>
    </dgm:pt>
    <dgm:pt modelId="{7AF74B58-F03D-47DB-8093-CCC1BBE2A843}" type="pres">
      <dgm:prSet presAssocID="{93A2E560-3C37-4F2D-BE3E-7AD5D2CE8CE7}" presName="root2" presStyleCnt="0"/>
      <dgm:spPr/>
    </dgm:pt>
    <dgm:pt modelId="{699161C7-EA55-4A1A-92AA-D359EE95D243}" type="pres">
      <dgm:prSet presAssocID="{93A2E560-3C37-4F2D-BE3E-7AD5D2CE8CE7}" presName="LevelTwoTextNode" presStyleLbl="node4" presStyleIdx="5" presStyleCnt="7">
        <dgm:presLayoutVars>
          <dgm:chPref val="3"/>
        </dgm:presLayoutVars>
      </dgm:prSet>
      <dgm:spPr/>
    </dgm:pt>
    <dgm:pt modelId="{38282781-116F-44B7-B310-9306A0BD10F5}" type="pres">
      <dgm:prSet presAssocID="{93A2E560-3C37-4F2D-BE3E-7AD5D2CE8CE7}" presName="level3hierChild" presStyleCnt="0"/>
      <dgm:spPr/>
    </dgm:pt>
    <dgm:pt modelId="{39CAC21C-6393-4CD1-A341-6EB4C9343D74}" type="pres">
      <dgm:prSet presAssocID="{D25D9BFA-160F-4006-87FD-5D6577954B24}" presName="conn2-1" presStyleLbl="parChTrans1D4" presStyleIdx="6" presStyleCnt="7"/>
      <dgm:spPr/>
    </dgm:pt>
    <dgm:pt modelId="{26D21E27-DEF1-44A5-A5B0-F2F2F3A0195E}" type="pres">
      <dgm:prSet presAssocID="{D25D9BFA-160F-4006-87FD-5D6577954B24}" presName="connTx" presStyleLbl="parChTrans1D4" presStyleIdx="6" presStyleCnt="7"/>
      <dgm:spPr/>
    </dgm:pt>
    <dgm:pt modelId="{5FB0C3B9-06E3-4BC0-B21C-F199BFE47810}" type="pres">
      <dgm:prSet presAssocID="{A433BA5B-0065-4996-ACB6-708DE12A3E27}" presName="root2" presStyleCnt="0"/>
      <dgm:spPr/>
    </dgm:pt>
    <dgm:pt modelId="{5CD8CEB9-3EBC-40D8-B813-C0826642F695}" type="pres">
      <dgm:prSet presAssocID="{A433BA5B-0065-4996-ACB6-708DE12A3E27}" presName="LevelTwoTextNode" presStyleLbl="node4" presStyleIdx="6" presStyleCnt="7">
        <dgm:presLayoutVars>
          <dgm:chPref val="3"/>
        </dgm:presLayoutVars>
      </dgm:prSet>
      <dgm:spPr/>
    </dgm:pt>
    <dgm:pt modelId="{21D2EA1F-0B8A-4561-869F-7190B9D50F24}" type="pres">
      <dgm:prSet presAssocID="{A433BA5B-0065-4996-ACB6-708DE12A3E27}" presName="level3hierChild" presStyleCnt="0"/>
      <dgm:spPr/>
    </dgm:pt>
    <dgm:pt modelId="{36D58F03-FA90-4BCA-A09F-3C930792A7AF}" type="pres">
      <dgm:prSet presAssocID="{42A4EB76-D9C0-4FB4-AB5B-E2CA7657355A}" presName="conn2-1" presStyleLbl="parChTrans1D3" presStyleIdx="1" presStyleCnt="3"/>
      <dgm:spPr/>
    </dgm:pt>
    <dgm:pt modelId="{9D6645DF-F652-4AF8-B917-A0D8BBD9CBBD}" type="pres">
      <dgm:prSet presAssocID="{42A4EB76-D9C0-4FB4-AB5B-E2CA7657355A}" presName="connTx" presStyleLbl="parChTrans1D3" presStyleIdx="1" presStyleCnt="3"/>
      <dgm:spPr/>
    </dgm:pt>
    <dgm:pt modelId="{53D1A0FB-1CC4-45BE-BFE0-0B5D1B3DAADE}" type="pres">
      <dgm:prSet presAssocID="{4B903838-9B11-40C8-85F0-20E7CE444237}" presName="root2" presStyleCnt="0"/>
      <dgm:spPr/>
    </dgm:pt>
    <dgm:pt modelId="{B081B424-8229-4576-9488-1BD3C282D553}" type="pres">
      <dgm:prSet presAssocID="{4B903838-9B11-40C8-85F0-20E7CE444237}" presName="LevelTwoTextNode" presStyleLbl="node3" presStyleIdx="1" presStyleCnt="3">
        <dgm:presLayoutVars>
          <dgm:chPref val="3"/>
        </dgm:presLayoutVars>
      </dgm:prSet>
      <dgm:spPr/>
    </dgm:pt>
    <dgm:pt modelId="{BB6AC864-D88D-4FC5-8510-FA9F33BC8C76}" type="pres">
      <dgm:prSet presAssocID="{4B903838-9B11-40C8-85F0-20E7CE444237}" presName="level3hierChild" presStyleCnt="0"/>
      <dgm:spPr/>
    </dgm:pt>
    <dgm:pt modelId="{CB37418A-A48F-47B6-9FE3-8FF08FB0C884}" type="pres">
      <dgm:prSet presAssocID="{1E4AFC8A-EFEB-45DB-AC91-F4CE377B85F6}" presName="conn2-1" presStyleLbl="parChTrans1D3" presStyleIdx="2" presStyleCnt="3"/>
      <dgm:spPr/>
    </dgm:pt>
    <dgm:pt modelId="{6973F8B9-823A-4427-ADCA-8DB2E3598F56}" type="pres">
      <dgm:prSet presAssocID="{1E4AFC8A-EFEB-45DB-AC91-F4CE377B85F6}" presName="connTx" presStyleLbl="parChTrans1D3" presStyleIdx="2" presStyleCnt="3"/>
      <dgm:spPr/>
    </dgm:pt>
    <dgm:pt modelId="{202D081B-F65B-482D-9906-B5BD17FCEE63}" type="pres">
      <dgm:prSet presAssocID="{3BEA1755-115E-4E8F-872B-3814F5523E37}" presName="root2" presStyleCnt="0"/>
      <dgm:spPr/>
    </dgm:pt>
    <dgm:pt modelId="{45763EF4-42EE-4AB7-B0FB-65A10A87A290}" type="pres">
      <dgm:prSet presAssocID="{3BEA1755-115E-4E8F-872B-3814F5523E37}" presName="LevelTwoTextNode" presStyleLbl="node3" presStyleIdx="2" presStyleCnt="3">
        <dgm:presLayoutVars>
          <dgm:chPref val="3"/>
        </dgm:presLayoutVars>
      </dgm:prSet>
      <dgm:spPr/>
    </dgm:pt>
    <dgm:pt modelId="{B01098F5-0E4C-4E33-9CF5-FF29286CE28E}" type="pres">
      <dgm:prSet presAssocID="{3BEA1755-115E-4E8F-872B-3814F5523E37}" presName="level3hierChild" presStyleCnt="0"/>
      <dgm:spPr/>
    </dgm:pt>
  </dgm:ptLst>
  <dgm:cxnLst>
    <dgm:cxn modelId="{4DF8CA07-7663-4654-A356-C50C8764BF5E}" srcId="{AAA74637-8FE6-4685-8727-556C9A9FDBCA}" destId="{0E942A8A-49BB-4400-A054-333ECFAD0FDD}" srcOrd="0" destOrd="0" parTransId="{4FA7A86C-673C-4728-A48C-13E3DA60481C}" sibTransId="{945C2C6A-8182-4D76-90A7-927EC5084CCF}"/>
    <dgm:cxn modelId="{9E208D0C-2D6A-43AC-B7E6-625F6E049798}" srcId="{AAA74637-8FE6-4685-8727-556C9A9FDBCA}" destId="{953A1D69-CED6-4A47-91DC-0CA20B34BA92}" srcOrd="1" destOrd="0" parTransId="{1FB4EB1B-4FC8-42BF-8648-DF6E8038BAD3}" sibTransId="{B43E7DD2-B4BA-4E9F-ACE4-7A9F053F364D}"/>
    <dgm:cxn modelId="{7DFC3314-8854-47A2-BF48-010ADC53C2EC}" type="presOf" srcId="{75F76189-DA35-4AC0-A86A-107391529552}" destId="{04EDEFE6-4418-4CEE-B108-CEA636B9F136}" srcOrd="0" destOrd="0" presId="urn:microsoft.com/office/officeart/2005/8/layout/hierarchy2"/>
    <dgm:cxn modelId="{92096C19-0AAA-4A4E-B6D1-5EC96F3A9842}" type="presOf" srcId="{0E942A8A-49BB-4400-A054-333ECFAD0FDD}" destId="{9F0ACC74-09B5-4ECC-BBB6-2E52D198A4F2}" srcOrd="0" destOrd="0" presId="urn:microsoft.com/office/officeart/2005/8/layout/hierarchy2"/>
    <dgm:cxn modelId="{3BA5831A-20AB-4E56-A48C-41D3BDADD2DF}" type="presOf" srcId="{96911E21-6A9F-44B7-94A5-FF9C7B490C81}" destId="{34BF3374-90D6-4A09-951F-E05760673AF9}" srcOrd="0" destOrd="0" presId="urn:microsoft.com/office/officeart/2005/8/layout/hierarchy2"/>
    <dgm:cxn modelId="{5DFD9621-32A3-4637-B908-87368D81D49D}" type="presOf" srcId="{42A4EB76-D9C0-4FB4-AB5B-E2CA7657355A}" destId="{36D58F03-FA90-4BCA-A09F-3C930792A7AF}" srcOrd="0" destOrd="0" presId="urn:microsoft.com/office/officeart/2005/8/layout/hierarchy2"/>
    <dgm:cxn modelId="{1D8B0922-52AC-4BEC-8EC3-8B9440B09FC3}" type="presOf" srcId="{23192E5F-8ECB-4916-A295-DCB6AEECF568}" destId="{537D6133-F33F-41B9-A513-7B3D24982E26}" srcOrd="0" destOrd="0" presId="urn:microsoft.com/office/officeart/2005/8/layout/hierarchy2"/>
    <dgm:cxn modelId="{CC012822-33FE-4D6D-A15E-0AE117B0550B}" type="presOf" srcId="{1FB4EB1B-4FC8-42BF-8648-DF6E8038BAD3}" destId="{769E2F6E-A1D0-4212-8E03-DC050391B888}" srcOrd="0" destOrd="0" presId="urn:microsoft.com/office/officeart/2005/8/layout/hierarchy2"/>
    <dgm:cxn modelId="{898F8E25-6CC5-443A-8B97-1078C93A9230}" type="presOf" srcId="{23192E5F-8ECB-4916-A295-DCB6AEECF568}" destId="{89F024E2-1F37-4762-877E-CE36B4907816}" srcOrd="1" destOrd="0" presId="urn:microsoft.com/office/officeart/2005/8/layout/hierarchy2"/>
    <dgm:cxn modelId="{E4608326-AD45-4B4D-A3A0-30076EA26479}" type="presOf" srcId="{F0BCB82A-16FF-437C-ACE8-D21DBF136B60}" destId="{C0DC5337-A096-4A92-84F0-CF0AF4728C8A}" srcOrd="1" destOrd="0" presId="urn:microsoft.com/office/officeart/2005/8/layout/hierarchy2"/>
    <dgm:cxn modelId="{0457FC29-E78E-44F9-9413-486C352C371F}" type="presOf" srcId="{1E4AFC8A-EFEB-45DB-AC91-F4CE377B85F6}" destId="{CB37418A-A48F-47B6-9FE3-8FF08FB0C884}" srcOrd="0" destOrd="0" presId="urn:microsoft.com/office/officeart/2005/8/layout/hierarchy2"/>
    <dgm:cxn modelId="{4BF8C12F-9482-481B-8360-F8E59E936B63}" type="presOf" srcId="{75F76189-DA35-4AC0-A86A-107391529552}" destId="{B1660C66-85B0-49FE-92ED-1448C50A6297}" srcOrd="1" destOrd="0" presId="urn:microsoft.com/office/officeart/2005/8/layout/hierarchy2"/>
    <dgm:cxn modelId="{93D0DB35-774C-40C6-8287-5BA3FB17365D}" type="presOf" srcId="{C74AF9C5-1016-4FA2-9DB4-AB9B126A340E}" destId="{C09960AB-5409-481E-9548-05A2FB0E66B3}" srcOrd="0" destOrd="0" presId="urn:microsoft.com/office/officeart/2005/8/layout/hierarchy2"/>
    <dgm:cxn modelId="{D0871836-FD7C-4741-86DB-C89FC1000B41}" type="presOf" srcId="{4FA7A86C-673C-4728-A48C-13E3DA60481C}" destId="{BFB841F9-F0BD-4CB1-B3B8-9B2EFB813ECE}" srcOrd="1" destOrd="0" presId="urn:microsoft.com/office/officeart/2005/8/layout/hierarchy2"/>
    <dgm:cxn modelId="{FFEF0F37-FB52-4DD7-A744-625C85189719}" type="presOf" srcId="{1FB4EB1B-4FC8-42BF-8648-DF6E8038BAD3}" destId="{8EC590FD-E4F8-42D9-9E5F-8D2685F3F2A4}" srcOrd="1" destOrd="0" presId="urn:microsoft.com/office/officeart/2005/8/layout/hierarchy2"/>
    <dgm:cxn modelId="{8B958B3D-28EE-4F67-8B7A-0BFFCA33A042}" type="presOf" srcId="{83766A5C-4E31-4058-B97D-1060E74D85DC}" destId="{82BE3BA5-EF36-4415-B318-38560DD2BEDC}" srcOrd="1" destOrd="0" presId="urn:microsoft.com/office/officeart/2005/8/layout/hierarchy2"/>
    <dgm:cxn modelId="{F03A3D65-9626-4213-8C75-FE58633338E2}" type="presOf" srcId="{5F2BA7DD-2B30-4768-84D6-D0BE12A5DEA4}" destId="{DBFA2AAA-44FE-4220-A35D-467E0C7F7D4E}" srcOrd="0" destOrd="0" presId="urn:microsoft.com/office/officeart/2005/8/layout/hierarchy2"/>
    <dgm:cxn modelId="{0F05F76D-F5E9-484A-B781-29DC8D33530D}" type="presOf" srcId="{1E4AFC8A-EFEB-45DB-AC91-F4CE377B85F6}" destId="{6973F8B9-823A-4427-ADCA-8DB2E3598F56}" srcOrd="1" destOrd="0" presId="urn:microsoft.com/office/officeart/2005/8/layout/hierarchy2"/>
    <dgm:cxn modelId="{57BA816F-4EB1-40EA-84DE-4B599F109BF8}" srcId="{0E942A8A-49BB-4400-A054-333ECFAD0FDD}" destId="{7BD29A67-1FE2-4E2C-982C-46B43A5D219F}" srcOrd="0" destOrd="0" parTransId="{7D676252-BA0E-4866-81B2-A9F066B6597F}" sibTransId="{A3B35D33-65BB-4FF2-A7C2-9AEF7714F140}"/>
    <dgm:cxn modelId="{CFB4E54F-73B7-4793-B8E0-4F106C3960A1}" type="presOf" srcId="{D25D9BFA-160F-4006-87FD-5D6577954B24}" destId="{26D21E27-DEF1-44A5-A5B0-F2F2F3A0195E}" srcOrd="1" destOrd="0" presId="urn:microsoft.com/office/officeart/2005/8/layout/hierarchy2"/>
    <dgm:cxn modelId="{4A5F9852-90EC-434C-B9D5-7BDA8A2C828E}" srcId="{A14A0697-EB93-4881-AB39-07677AEE9C92}" destId="{FBC49ECF-C7D8-4CD5-94C9-5545672441F0}" srcOrd="0" destOrd="0" parTransId="{85218D98-E592-4520-BAD8-E14C6D77669E}" sibTransId="{6C166685-C3CF-416F-B1E7-FFD4EAA43FCD}"/>
    <dgm:cxn modelId="{A50E8853-95E0-48E2-BE5C-5B0324C004AB}" srcId="{AAA74637-8FE6-4685-8727-556C9A9FDBCA}" destId="{93A2E560-3C37-4F2D-BE3E-7AD5D2CE8CE7}" srcOrd="4" destOrd="0" parTransId="{83766A5C-4E31-4058-B97D-1060E74D85DC}" sibTransId="{7F5CA222-77BB-4A7B-80F7-BEC585853CCB}"/>
    <dgm:cxn modelId="{B442A753-1DC8-49B0-97FD-3FCE09D47124}" srcId="{AAA74637-8FE6-4685-8727-556C9A9FDBCA}" destId="{C08320FE-97DA-491D-AD82-62FC75291011}" srcOrd="2" destOrd="0" parTransId="{5F2BA7DD-2B30-4768-84D6-D0BE12A5DEA4}" sibTransId="{401E9705-B4D3-4F91-A065-EBA43D06DDEF}"/>
    <dgm:cxn modelId="{A0F80075-B96E-45B4-82C1-4AF83E9032DE}" srcId="{FBC49ECF-C7D8-4CD5-94C9-5545672441F0}" destId="{C74AF9C5-1016-4FA2-9DB4-AB9B126A340E}" srcOrd="1" destOrd="0" parTransId="{8D3E762C-5228-4425-89E2-BCC9C0790A69}" sibTransId="{102C8955-B0C7-42C2-8B28-5861B1F9BC10}"/>
    <dgm:cxn modelId="{05601F76-C361-4643-9B3C-DBA9BD39244A}" type="presOf" srcId="{953A1D69-CED6-4A47-91DC-0CA20B34BA92}" destId="{E4707B91-EEB5-4D80-81D6-C8A814E02714}" srcOrd="0" destOrd="0" presId="urn:microsoft.com/office/officeart/2005/8/layout/hierarchy2"/>
    <dgm:cxn modelId="{04B8A878-9046-41A2-B838-42930733C89B}" type="presOf" srcId="{7BD29A67-1FE2-4E2C-982C-46B43A5D219F}" destId="{AFFAA6F6-F70A-42F3-9CF3-F0D481697470}" srcOrd="0" destOrd="0" presId="urn:microsoft.com/office/officeart/2005/8/layout/hierarchy2"/>
    <dgm:cxn modelId="{A5036079-16E8-4C73-BC9A-22301B1CFDD2}" type="presOf" srcId="{AAA74637-8FE6-4685-8727-556C9A9FDBCA}" destId="{128B122A-3F07-4EAA-B902-BE0F496287AA}" srcOrd="0" destOrd="0" presId="urn:microsoft.com/office/officeart/2005/8/layout/hierarchy2"/>
    <dgm:cxn modelId="{43F9907F-1F3B-411A-8039-F10AC1EB073D}" srcId="{AAA74637-8FE6-4685-8727-556C9A9FDBCA}" destId="{96911E21-6A9F-44B7-94A5-FF9C7B490C81}" srcOrd="3" destOrd="0" parTransId="{4F091860-3492-4956-9F7B-20F3CD6176AC}" sibTransId="{EC5BD4E1-045A-424D-AD77-006B94A46B36}"/>
    <dgm:cxn modelId="{7F0F1F8B-1A94-4F68-86D3-F9084388A5CF}" type="presOf" srcId="{4FA7A86C-673C-4728-A48C-13E3DA60481C}" destId="{FEF993DE-F1C8-43F1-A559-2E9B8648C0B1}" srcOrd="0" destOrd="0" presId="urn:microsoft.com/office/officeart/2005/8/layout/hierarchy2"/>
    <dgm:cxn modelId="{FEAFB08C-53D2-455D-BF58-19B6229B7B86}" type="presOf" srcId="{93A2E560-3C37-4F2D-BE3E-7AD5D2CE8CE7}" destId="{699161C7-EA55-4A1A-92AA-D359EE95D243}" srcOrd="0" destOrd="0" presId="urn:microsoft.com/office/officeart/2005/8/layout/hierarchy2"/>
    <dgm:cxn modelId="{C92E808E-7031-41C3-A5C3-D7EB99450A16}" type="presOf" srcId="{4F091860-3492-4956-9F7B-20F3CD6176AC}" destId="{A060DDDC-2EFF-4DD0-83DC-3E12F58D09A6}" srcOrd="0" destOrd="0" presId="urn:microsoft.com/office/officeart/2005/8/layout/hierarchy2"/>
    <dgm:cxn modelId="{E7CD0495-FFB1-4908-9650-CAE8A36DE3B3}" type="presOf" srcId="{42A4EB76-D9C0-4FB4-AB5B-E2CA7657355A}" destId="{9D6645DF-F652-4AF8-B917-A0D8BBD9CBBD}" srcOrd="1" destOrd="0" presId="urn:microsoft.com/office/officeart/2005/8/layout/hierarchy2"/>
    <dgm:cxn modelId="{9A3FB795-57B4-4945-A70D-504C21BE7809}" type="presOf" srcId="{A14A0697-EB93-4881-AB39-07677AEE9C92}" destId="{B3EB3DD2-23C5-40F6-BB00-AD609B7789E6}" srcOrd="0" destOrd="0" presId="urn:microsoft.com/office/officeart/2005/8/layout/hierarchy2"/>
    <dgm:cxn modelId="{D163339B-D75C-4DB8-8086-8EAC37417B56}" srcId="{FBC49ECF-C7D8-4CD5-94C9-5545672441F0}" destId="{EC651AFE-E82D-4BB1-9FD7-1B2EE12D20FB}" srcOrd="2" destOrd="0" parTransId="{F0BCB82A-16FF-437C-ACE8-D21DBF136B60}" sibTransId="{EE91DE33-2106-42FD-A93B-9A335EB4B62F}"/>
    <dgm:cxn modelId="{8902AE9E-CB3C-49C5-963D-EC0B3D66DE73}" type="presOf" srcId="{A433BA5B-0065-4996-ACB6-708DE12A3E27}" destId="{5CD8CEB9-3EBC-40D8-B813-C0826642F695}" srcOrd="0" destOrd="0" presId="urn:microsoft.com/office/officeart/2005/8/layout/hierarchy2"/>
    <dgm:cxn modelId="{F1F8DCA6-0839-4E3A-9FE8-237795A74149}" type="presOf" srcId="{7D676252-BA0E-4866-81B2-A9F066B6597F}" destId="{096C9FF2-B28B-4910-AD0E-5261391A265A}" srcOrd="1" destOrd="0" presId="urn:microsoft.com/office/officeart/2005/8/layout/hierarchy2"/>
    <dgm:cxn modelId="{B0665BA9-0141-4035-B7A9-67F782725B97}" type="presOf" srcId="{5F2BA7DD-2B30-4768-84D6-D0BE12A5DEA4}" destId="{90112D51-D64F-4F54-BFC6-13713EC5F6E1}" srcOrd="1" destOrd="0" presId="urn:microsoft.com/office/officeart/2005/8/layout/hierarchy2"/>
    <dgm:cxn modelId="{8014FCAA-AF01-4139-9975-DFF32AEB7216}" type="presOf" srcId="{FBC49ECF-C7D8-4CD5-94C9-5545672441F0}" destId="{4F6B8F06-01DD-4644-9214-FE4FF43A3945}" srcOrd="0" destOrd="0" presId="urn:microsoft.com/office/officeart/2005/8/layout/hierarchy2"/>
    <dgm:cxn modelId="{6263FBB3-0B69-4813-AD8B-85FF62FC54AE}" type="presOf" srcId="{3BEA1755-115E-4E8F-872B-3814F5523E37}" destId="{45763EF4-42EE-4AB7-B0FB-65A10A87A290}" srcOrd="0" destOrd="0" presId="urn:microsoft.com/office/officeart/2005/8/layout/hierarchy2"/>
    <dgm:cxn modelId="{59DF94B6-49F6-42F2-93CA-4DCAADD1A504}" type="presOf" srcId="{8D3E762C-5228-4425-89E2-BCC9C0790A69}" destId="{4B2A8A1B-A5C9-4177-9923-66429F265F7A}" srcOrd="1" destOrd="0" presId="urn:microsoft.com/office/officeart/2005/8/layout/hierarchy2"/>
    <dgm:cxn modelId="{58491AB7-08A3-4D00-879C-246EF2229E65}" type="presOf" srcId="{7D676252-BA0E-4866-81B2-A9F066B6597F}" destId="{236BA108-22B8-49F5-BBD8-AF5B6B914B7A}" srcOrd="0" destOrd="0" presId="urn:microsoft.com/office/officeart/2005/8/layout/hierarchy2"/>
    <dgm:cxn modelId="{7BA023B8-3823-4E6E-AB2F-9EDFD962ABE9}" type="presOf" srcId="{EC651AFE-E82D-4BB1-9FD7-1B2EE12D20FB}" destId="{3949852C-8159-4DB0-9394-41DB45D85804}" srcOrd="0" destOrd="0" presId="urn:microsoft.com/office/officeart/2005/8/layout/hierarchy2"/>
    <dgm:cxn modelId="{D14D03C4-A061-4661-89B1-E4082B898F2C}" type="presOf" srcId="{4F091860-3492-4956-9F7B-20F3CD6176AC}" destId="{30504299-3B08-4C0E-B861-99B63BB522DD}" srcOrd="1" destOrd="0" presId="urn:microsoft.com/office/officeart/2005/8/layout/hierarchy2"/>
    <dgm:cxn modelId="{FE5406C6-7599-4795-9204-5BB3FD596982}" srcId="{EC651AFE-E82D-4BB1-9FD7-1B2EE12D20FB}" destId="{AAA74637-8FE6-4685-8727-556C9A9FDBCA}" srcOrd="0" destOrd="0" parTransId="{23192E5F-8ECB-4916-A295-DCB6AEECF568}" sibTransId="{8F4D4D3B-118C-48A3-BFC9-7F86A2873F90}"/>
    <dgm:cxn modelId="{CCA0ABC7-5E93-4EF5-A6EF-B4936B640474}" type="presOf" srcId="{8D3E762C-5228-4425-89E2-BCC9C0790A69}" destId="{55AC92BE-1FA6-4C0B-9676-DC2F3F88AF8B}" srcOrd="0" destOrd="0" presId="urn:microsoft.com/office/officeart/2005/8/layout/hierarchy2"/>
    <dgm:cxn modelId="{6765C1CB-9105-4683-AD40-0AED285EF87C}" type="presOf" srcId="{4B903838-9B11-40C8-85F0-20E7CE444237}" destId="{B081B424-8229-4576-9488-1BD3C282D553}" srcOrd="0" destOrd="0" presId="urn:microsoft.com/office/officeart/2005/8/layout/hierarchy2"/>
    <dgm:cxn modelId="{C17A09CC-B1ED-4E76-9C89-6A1E311EF298}" srcId="{EC651AFE-E82D-4BB1-9FD7-1B2EE12D20FB}" destId="{4B903838-9B11-40C8-85F0-20E7CE444237}" srcOrd="1" destOrd="0" parTransId="{42A4EB76-D9C0-4FB4-AB5B-E2CA7657355A}" sibTransId="{673EC6DC-835D-4C9D-B0A5-9F5674A9AF21}"/>
    <dgm:cxn modelId="{192A30CF-08B9-4FBA-93AD-DEE265966895}" srcId="{AAA74637-8FE6-4685-8727-556C9A9FDBCA}" destId="{A433BA5B-0065-4996-ACB6-708DE12A3E27}" srcOrd="5" destOrd="0" parTransId="{D25D9BFA-160F-4006-87FD-5D6577954B24}" sibTransId="{84F2C5FB-9DA1-45EE-B2CF-BC62D4C34B72}"/>
    <dgm:cxn modelId="{A27DBAD3-44D3-4CDE-939F-35AE668B912E}" type="presOf" srcId="{D25D9BFA-160F-4006-87FD-5D6577954B24}" destId="{39CAC21C-6393-4CD1-A341-6EB4C9343D74}" srcOrd="0" destOrd="0" presId="urn:microsoft.com/office/officeart/2005/8/layout/hierarchy2"/>
    <dgm:cxn modelId="{847FC4D7-181E-48A1-B491-6CE14DD57ACA}" type="presOf" srcId="{C08320FE-97DA-491D-AD82-62FC75291011}" destId="{2B73BA36-6CAA-4B91-AF64-759F20ED3058}" srcOrd="0" destOrd="0" presId="urn:microsoft.com/office/officeart/2005/8/layout/hierarchy2"/>
    <dgm:cxn modelId="{9B72A2E0-DEDD-441E-A261-F90E379925DE}" type="presOf" srcId="{C91EE4F9-251B-4967-958D-22429E3C93C6}" destId="{4EAF99E3-DA5F-40D0-B075-A9A50B247483}" srcOrd="0" destOrd="0" presId="urn:microsoft.com/office/officeart/2005/8/layout/hierarchy2"/>
    <dgm:cxn modelId="{614E10F4-09BE-420E-8A20-233F8634576C}" srcId="{FBC49ECF-C7D8-4CD5-94C9-5545672441F0}" destId="{C91EE4F9-251B-4967-958D-22429E3C93C6}" srcOrd="0" destOrd="0" parTransId="{75F76189-DA35-4AC0-A86A-107391529552}" sibTransId="{86B56C35-0FCB-45E6-A8E9-C1306B3D9639}"/>
    <dgm:cxn modelId="{FF4AD9F6-D039-4AA3-B1E6-F007626D5B9E}" srcId="{EC651AFE-E82D-4BB1-9FD7-1B2EE12D20FB}" destId="{3BEA1755-115E-4E8F-872B-3814F5523E37}" srcOrd="2" destOrd="0" parTransId="{1E4AFC8A-EFEB-45DB-AC91-F4CE377B85F6}" sibTransId="{C4657533-8AB0-4E1D-8D80-5081F84C0797}"/>
    <dgm:cxn modelId="{B69988F7-EFE6-4D57-B80A-FD539A199403}" type="presOf" srcId="{83766A5C-4E31-4058-B97D-1060E74D85DC}" destId="{77DB0C3B-A197-4181-BE33-048F6F815EC5}" srcOrd="0" destOrd="0" presId="urn:microsoft.com/office/officeart/2005/8/layout/hierarchy2"/>
    <dgm:cxn modelId="{9CF739FD-D833-46D2-ABDE-1130DFF171DA}" type="presOf" srcId="{F0BCB82A-16FF-437C-ACE8-D21DBF136B60}" destId="{55671D43-1BD7-431C-995F-355B9609F2B7}" srcOrd="0" destOrd="0" presId="urn:microsoft.com/office/officeart/2005/8/layout/hierarchy2"/>
    <dgm:cxn modelId="{8C825AE9-765F-45CD-969F-B7E1D12BC09A}" type="presParOf" srcId="{B3EB3DD2-23C5-40F6-BB00-AD609B7789E6}" destId="{D8837E0A-E6B9-48E2-965B-CA9C1F503BAB}" srcOrd="0" destOrd="0" presId="urn:microsoft.com/office/officeart/2005/8/layout/hierarchy2"/>
    <dgm:cxn modelId="{4EE1D9F0-033E-4ED2-B67E-FE48318534B6}" type="presParOf" srcId="{D8837E0A-E6B9-48E2-965B-CA9C1F503BAB}" destId="{4F6B8F06-01DD-4644-9214-FE4FF43A3945}" srcOrd="0" destOrd="0" presId="urn:microsoft.com/office/officeart/2005/8/layout/hierarchy2"/>
    <dgm:cxn modelId="{58296272-0C09-42CF-81AA-642901701DD5}" type="presParOf" srcId="{D8837E0A-E6B9-48E2-965B-CA9C1F503BAB}" destId="{92E032E5-D586-493B-9544-18DF04F9FEC9}" srcOrd="1" destOrd="0" presId="urn:microsoft.com/office/officeart/2005/8/layout/hierarchy2"/>
    <dgm:cxn modelId="{D28946E9-797F-4BB6-B33C-3E80FC239026}" type="presParOf" srcId="{92E032E5-D586-493B-9544-18DF04F9FEC9}" destId="{04EDEFE6-4418-4CEE-B108-CEA636B9F136}" srcOrd="0" destOrd="0" presId="urn:microsoft.com/office/officeart/2005/8/layout/hierarchy2"/>
    <dgm:cxn modelId="{A3567867-C00A-4934-A1F4-11106A65DD56}" type="presParOf" srcId="{04EDEFE6-4418-4CEE-B108-CEA636B9F136}" destId="{B1660C66-85B0-49FE-92ED-1448C50A6297}" srcOrd="0" destOrd="0" presId="urn:microsoft.com/office/officeart/2005/8/layout/hierarchy2"/>
    <dgm:cxn modelId="{27731D59-32D5-4579-BA4F-D6BAC9EE557D}" type="presParOf" srcId="{92E032E5-D586-493B-9544-18DF04F9FEC9}" destId="{04EAB8D0-031E-476F-91AA-B1177DDE23DA}" srcOrd="1" destOrd="0" presId="urn:microsoft.com/office/officeart/2005/8/layout/hierarchy2"/>
    <dgm:cxn modelId="{C610C789-BED4-4CA9-B233-F7F10F3FE084}" type="presParOf" srcId="{04EAB8D0-031E-476F-91AA-B1177DDE23DA}" destId="{4EAF99E3-DA5F-40D0-B075-A9A50B247483}" srcOrd="0" destOrd="0" presId="urn:microsoft.com/office/officeart/2005/8/layout/hierarchy2"/>
    <dgm:cxn modelId="{4A4663A3-B03F-4908-97BB-2EC7ACAE79FE}" type="presParOf" srcId="{04EAB8D0-031E-476F-91AA-B1177DDE23DA}" destId="{DF0B8A2E-98AE-449D-BA99-5CB62DA2BA22}" srcOrd="1" destOrd="0" presId="urn:microsoft.com/office/officeart/2005/8/layout/hierarchy2"/>
    <dgm:cxn modelId="{E477A4E0-9434-4C03-BC3C-C94514AD4FC1}" type="presParOf" srcId="{92E032E5-D586-493B-9544-18DF04F9FEC9}" destId="{55AC92BE-1FA6-4C0B-9676-DC2F3F88AF8B}" srcOrd="2" destOrd="0" presId="urn:microsoft.com/office/officeart/2005/8/layout/hierarchy2"/>
    <dgm:cxn modelId="{CC1FE195-C1BE-437B-9215-7B1F48F278F7}" type="presParOf" srcId="{55AC92BE-1FA6-4C0B-9676-DC2F3F88AF8B}" destId="{4B2A8A1B-A5C9-4177-9923-66429F265F7A}" srcOrd="0" destOrd="0" presId="urn:microsoft.com/office/officeart/2005/8/layout/hierarchy2"/>
    <dgm:cxn modelId="{7D2962F3-0681-4131-A7EC-CF3074DEBA1D}" type="presParOf" srcId="{92E032E5-D586-493B-9544-18DF04F9FEC9}" destId="{7A23C8B0-2180-4DEE-8800-90340467033C}" srcOrd="3" destOrd="0" presId="urn:microsoft.com/office/officeart/2005/8/layout/hierarchy2"/>
    <dgm:cxn modelId="{0CD46368-3547-4F42-A77A-6083DF990A44}" type="presParOf" srcId="{7A23C8B0-2180-4DEE-8800-90340467033C}" destId="{C09960AB-5409-481E-9548-05A2FB0E66B3}" srcOrd="0" destOrd="0" presId="urn:microsoft.com/office/officeart/2005/8/layout/hierarchy2"/>
    <dgm:cxn modelId="{AD4EF478-07E9-4581-A1BC-74A720387625}" type="presParOf" srcId="{7A23C8B0-2180-4DEE-8800-90340467033C}" destId="{A20BF42B-4166-4CC3-846A-1901C9F99013}" srcOrd="1" destOrd="0" presId="urn:microsoft.com/office/officeart/2005/8/layout/hierarchy2"/>
    <dgm:cxn modelId="{384956C1-3FF5-4A84-A9CA-E468C16EEFAD}" type="presParOf" srcId="{92E032E5-D586-493B-9544-18DF04F9FEC9}" destId="{55671D43-1BD7-431C-995F-355B9609F2B7}" srcOrd="4" destOrd="0" presId="urn:microsoft.com/office/officeart/2005/8/layout/hierarchy2"/>
    <dgm:cxn modelId="{55666B72-19B2-44E6-91FB-6BEF999CD07B}" type="presParOf" srcId="{55671D43-1BD7-431C-995F-355B9609F2B7}" destId="{C0DC5337-A096-4A92-84F0-CF0AF4728C8A}" srcOrd="0" destOrd="0" presId="urn:microsoft.com/office/officeart/2005/8/layout/hierarchy2"/>
    <dgm:cxn modelId="{BFD028DC-380D-441F-A072-616944967A58}" type="presParOf" srcId="{92E032E5-D586-493B-9544-18DF04F9FEC9}" destId="{50BE855B-6CB7-4D50-97DE-943632FC634D}" srcOrd="5" destOrd="0" presId="urn:microsoft.com/office/officeart/2005/8/layout/hierarchy2"/>
    <dgm:cxn modelId="{D6786ECC-F711-4D51-9254-1282FDA76F82}" type="presParOf" srcId="{50BE855B-6CB7-4D50-97DE-943632FC634D}" destId="{3949852C-8159-4DB0-9394-41DB45D85804}" srcOrd="0" destOrd="0" presId="urn:microsoft.com/office/officeart/2005/8/layout/hierarchy2"/>
    <dgm:cxn modelId="{2DC0CF48-F4EC-4F1B-B0ED-D0AF36482BFB}" type="presParOf" srcId="{50BE855B-6CB7-4D50-97DE-943632FC634D}" destId="{4234DCE0-D7E8-4990-90E2-F475DC735763}" srcOrd="1" destOrd="0" presId="urn:microsoft.com/office/officeart/2005/8/layout/hierarchy2"/>
    <dgm:cxn modelId="{2C2D91A5-FB3A-448A-955B-F6EF191D5428}" type="presParOf" srcId="{4234DCE0-D7E8-4990-90E2-F475DC735763}" destId="{537D6133-F33F-41B9-A513-7B3D24982E26}" srcOrd="0" destOrd="0" presId="urn:microsoft.com/office/officeart/2005/8/layout/hierarchy2"/>
    <dgm:cxn modelId="{D7E0CDAC-A954-42F6-8452-6553F5CADC80}" type="presParOf" srcId="{537D6133-F33F-41B9-A513-7B3D24982E26}" destId="{89F024E2-1F37-4762-877E-CE36B4907816}" srcOrd="0" destOrd="0" presId="urn:microsoft.com/office/officeart/2005/8/layout/hierarchy2"/>
    <dgm:cxn modelId="{49DD4D4B-D75D-4D2B-ABEF-72D241810C4E}" type="presParOf" srcId="{4234DCE0-D7E8-4990-90E2-F475DC735763}" destId="{A9F646DC-24C7-4CEB-841C-BB799CDCAF29}" srcOrd="1" destOrd="0" presId="urn:microsoft.com/office/officeart/2005/8/layout/hierarchy2"/>
    <dgm:cxn modelId="{EAE9B2E2-EDAA-4D0F-8089-EB3D77C5585D}" type="presParOf" srcId="{A9F646DC-24C7-4CEB-841C-BB799CDCAF29}" destId="{128B122A-3F07-4EAA-B902-BE0F496287AA}" srcOrd="0" destOrd="0" presId="urn:microsoft.com/office/officeart/2005/8/layout/hierarchy2"/>
    <dgm:cxn modelId="{10FEE13F-35E0-4B79-80F6-34ED3E9252E0}" type="presParOf" srcId="{A9F646DC-24C7-4CEB-841C-BB799CDCAF29}" destId="{69610744-055C-45CA-9108-FFB58367D4BA}" srcOrd="1" destOrd="0" presId="urn:microsoft.com/office/officeart/2005/8/layout/hierarchy2"/>
    <dgm:cxn modelId="{B9B44C0A-84CE-47B1-B005-639CB2405C50}" type="presParOf" srcId="{69610744-055C-45CA-9108-FFB58367D4BA}" destId="{FEF993DE-F1C8-43F1-A559-2E9B8648C0B1}" srcOrd="0" destOrd="0" presId="urn:microsoft.com/office/officeart/2005/8/layout/hierarchy2"/>
    <dgm:cxn modelId="{9B1CFE99-962F-4409-8715-0E75A8D864C5}" type="presParOf" srcId="{FEF993DE-F1C8-43F1-A559-2E9B8648C0B1}" destId="{BFB841F9-F0BD-4CB1-B3B8-9B2EFB813ECE}" srcOrd="0" destOrd="0" presId="urn:microsoft.com/office/officeart/2005/8/layout/hierarchy2"/>
    <dgm:cxn modelId="{2DAC5034-A719-4873-BFC2-18DD2E6DCAF3}" type="presParOf" srcId="{69610744-055C-45CA-9108-FFB58367D4BA}" destId="{DCFF2646-7889-4AED-AF6D-7A2FE903DDBF}" srcOrd="1" destOrd="0" presId="urn:microsoft.com/office/officeart/2005/8/layout/hierarchy2"/>
    <dgm:cxn modelId="{3B4322F7-4016-4580-BAF9-15B9087496E7}" type="presParOf" srcId="{DCFF2646-7889-4AED-AF6D-7A2FE903DDBF}" destId="{9F0ACC74-09B5-4ECC-BBB6-2E52D198A4F2}" srcOrd="0" destOrd="0" presId="urn:microsoft.com/office/officeart/2005/8/layout/hierarchy2"/>
    <dgm:cxn modelId="{221850CE-FEDA-4025-98EF-38E0F160301E}" type="presParOf" srcId="{DCFF2646-7889-4AED-AF6D-7A2FE903DDBF}" destId="{2845BB87-A0B7-4AA3-987D-2EC1FD47D9FC}" srcOrd="1" destOrd="0" presId="urn:microsoft.com/office/officeart/2005/8/layout/hierarchy2"/>
    <dgm:cxn modelId="{FD1B41C2-04F9-477E-84C8-B70459A4F921}" type="presParOf" srcId="{2845BB87-A0B7-4AA3-987D-2EC1FD47D9FC}" destId="{236BA108-22B8-49F5-BBD8-AF5B6B914B7A}" srcOrd="0" destOrd="0" presId="urn:microsoft.com/office/officeart/2005/8/layout/hierarchy2"/>
    <dgm:cxn modelId="{D4D1ABD0-CD9A-4744-A249-B2196A1F63B8}" type="presParOf" srcId="{236BA108-22B8-49F5-BBD8-AF5B6B914B7A}" destId="{096C9FF2-B28B-4910-AD0E-5261391A265A}" srcOrd="0" destOrd="0" presId="urn:microsoft.com/office/officeart/2005/8/layout/hierarchy2"/>
    <dgm:cxn modelId="{1E5D7952-DDF7-4D76-9DC2-4BE0E0C94250}" type="presParOf" srcId="{2845BB87-A0B7-4AA3-987D-2EC1FD47D9FC}" destId="{098DC519-40D7-4E4F-A394-D0B7EFC1E1A4}" srcOrd="1" destOrd="0" presId="urn:microsoft.com/office/officeart/2005/8/layout/hierarchy2"/>
    <dgm:cxn modelId="{1E1BD67A-FECB-43E4-8AD9-394C2E9A78D9}" type="presParOf" srcId="{098DC519-40D7-4E4F-A394-D0B7EFC1E1A4}" destId="{AFFAA6F6-F70A-42F3-9CF3-F0D481697470}" srcOrd="0" destOrd="0" presId="urn:microsoft.com/office/officeart/2005/8/layout/hierarchy2"/>
    <dgm:cxn modelId="{9423D749-3A73-4BBE-BAFC-66B77478E79F}" type="presParOf" srcId="{098DC519-40D7-4E4F-A394-D0B7EFC1E1A4}" destId="{99EDE8CB-7AB9-4F8E-8007-6573160ED472}" srcOrd="1" destOrd="0" presId="urn:microsoft.com/office/officeart/2005/8/layout/hierarchy2"/>
    <dgm:cxn modelId="{DEB23920-EDCB-48E7-A54D-3BC81907E025}" type="presParOf" srcId="{69610744-055C-45CA-9108-FFB58367D4BA}" destId="{769E2F6E-A1D0-4212-8E03-DC050391B888}" srcOrd="2" destOrd="0" presId="urn:microsoft.com/office/officeart/2005/8/layout/hierarchy2"/>
    <dgm:cxn modelId="{9FF59F0E-B8AC-4C26-9AE2-DA4D71D7F277}" type="presParOf" srcId="{769E2F6E-A1D0-4212-8E03-DC050391B888}" destId="{8EC590FD-E4F8-42D9-9E5F-8D2685F3F2A4}" srcOrd="0" destOrd="0" presId="urn:microsoft.com/office/officeart/2005/8/layout/hierarchy2"/>
    <dgm:cxn modelId="{7FBD7959-AEDD-40BC-A986-C3078868E470}" type="presParOf" srcId="{69610744-055C-45CA-9108-FFB58367D4BA}" destId="{5ED74AC1-4F00-4992-98CE-EFCCAE98203E}" srcOrd="3" destOrd="0" presId="urn:microsoft.com/office/officeart/2005/8/layout/hierarchy2"/>
    <dgm:cxn modelId="{42B2A1CA-289E-40BB-A98A-803D29790F2D}" type="presParOf" srcId="{5ED74AC1-4F00-4992-98CE-EFCCAE98203E}" destId="{E4707B91-EEB5-4D80-81D6-C8A814E02714}" srcOrd="0" destOrd="0" presId="urn:microsoft.com/office/officeart/2005/8/layout/hierarchy2"/>
    <dgm:cxn modelId="{85BDCE35-1C21-4CB5-A077-18A63BB2C6CA}" type="presParOf" srcId="{5ED74AC1-4F00-4992-98CE-EFCCAE98203E}" destId="{C344015F-1E47-4B27-A3E6-5F4A5BE4981C}" srcOrd="1" destOrd="0" presId="urn:microsoft.com/office/officeart/2005/8/layout/hierarchy2"/>
    <dgm:cxn modelId="{6648FFA9-2B76-4E20-8878-9515E03141C8}" type="presParOf" srcId="{69610744-055C-45CA-9108-FFB58367D4BA}" destId="{DBFA2AAA-44FE-4220-A35D-467E0C7F7D4E}" srcOrd="4" destOrd="0" presId="urn:microsoft.com/office/officeart/2005/8/layout/hierarchy2"/>
    <dgm:cxn modelId="{8E32E433-093E-4C08-8784-8F7C6BAFA373}" type="presParOf" srcId="{DBFA2AAA-44FE-4220-A35D-467E0C7F7D4E}" destId="{90112D51-D64F-4F54-BFC6-13713EC5F6E1}" srcOrd="0" destOrd="0" presId="urn:microsoft.com/office/officeart/2005/8/layout/hierarchy2"/>
    <dgm:cxn modelId="{FA14226E-5163-457A-9536-7FF3F4EFA987}" type="presParOf" srcId="{69610744-055C-45CA-9108-FFB58367D4BA}" destId="{B6BD93F3-E616-4EB7-B224-CA672123077D}" srcOrd="5" destOrd="0" presId="urn:microsoft.com/office/officeart/2005/8/layout/hierarchy2"/>
    <dgm:cxn modelId="{B1D35148-BE41-4D47-8F67-2CEA64A85AC7}" type="presParOf" srcId="{B6BD93F3-E616-4EB7-B224-CA672123077D}" destId="{2B73BA36-6CAA-4B91-AF64-759F20ED3058}" srcOrd="0" destOrd="0" presId="urn:microsoft.com/office/officeart/2005/8/layout/hierarchy2"/>
    <dgm:cxn modelId="{5E6CEB5B-C268-41CD-A8B6-B219B148B47B}" type="presParOf" srcId="{B6BD93F3-E616-4EB7-B224-CA672123077D}" destId="{5FD384C9-1E36-4287-B41C-7863B9949051}" srcOrd="1" destOrd="0" presId="urn:microsoft.com/office/officeart/2005/8/layout/hierarchy2"/>
    <dgm:cxn modelId="{69B6C37F-A9BD-4831-84E2-F49B99D967DA}" type="presParOf" srcId="{69610744-055C-45CA-9108-FFB58367D4BA}" destId="{A060DDDC-2EFF-4DD0-83DC-3E12F58D09A6}" srcOrd="6" destOrd="0" presId="urn:microsoft.com/office/officeart/2005/8/layout/hierarchy2"/>
    <dgm:cxn modelId="{59B0B064-390A-4929-BB87-5B2DD8668947}" type="presParOf" srcId="{A060DDDC-2EFF-4DD0-83DC-3E12F58D09A6}" destId="{30504299-3B08-4C0E-B861-99B63BB522DD}" srcOrd="0" destOrd="0" presId="urn:microsoft.com/office/officeart/2005/8/layout/hierarchy2"/>
    <dgm:cxn modelId="{C9E284B8-D2F0-4058-A595-7A7AF71AA56A}" type="presParOf" srcId="{69610744-055C-45CA-9108-FFB58367D4BA}" destId="{AEFC6188-9576-4E8A-982D-44DEDD12CBEF}" srcOrd="7" destOrd="0" presId="urn:microsoft.com/office/officeart/2005/8/layout/hierarchy2"/>
    <dgm:cxn modelId="{D776A7B3-4AEE-4031-9B99-B57748BB3AB8}" type="presParOf" srcId="{AEFC6188-9576-4E8A-982D-44DEDD12CBEF}" destId="{34BF3374-90D6-4A09-951F-E05760673AF9}" srcOrd="0" destOrd="0" presId="urn:microsoft.com/office/officeart/2005/8/layout/hierarchy2"/>
    <dgm:cxn modelId="{32DCA54C-73AC-4D5C-A59E-CD51E116AAEA}" type="presParOf" srcId="{AEFC6188-9576-4E8A-982D-44DEDD12CBEF}" destId="{0B8163F0-8394-44AF-9BA3-07B0838AAE44}" srcOrd="1" destOrd="0" presId="urn:microsoft.com/office/officeart/2005/8/layout/hierarchy2"/>
    <dgm:cxn modelId="{610F2AA1-FFFD-41B7-9132-A224DE55BAE4}" type="presParOf" srcId="{69610744-055C-45CA-9108-FFB58367D4BA}" destId="{77DB0C3B-A197-4181-BE33-048F6F815EC5}" srcOrd="8" destOrd="0" presId="urn:microsoft.com/office/officeart/2005/8/layout/hierarchy2"/>
    <dgm:cxn modelId="{E5FBFC8C-1C51-485D-B6C0-9C12C82D546D}" type="presParOf" srcId="{77DB0C3B-A197-4181-BE33-048F6F815EC5}" destId="{82BE3BA5-EF36-4415-B318-38560DD2BEDC}" srcOrd="0" destOrd="0" presId="urn:microsoft.com/office/officeart/2005/8/layout/hierarchy2"/>
    <dgm:cxn modelId="{4FDC02E3-4C39-4646-AE54-5EA7B2BDE48E}" type="presParOf" srcId="{69610744-055C-45CA-9108-FFB58367D4BA}" destId="{7AF74B58-F03D-47DB-8093-CCC1BBE2A843}" srcOrd="9" destOrd="0" presId="urn:microsoft.com/office/officeart/2005/8/layout/hierarchy2"/>
    <dgm:cxn modelId="{0FE89ADD-4734-434B-8E73-BA8FEF82C56B}" type="presParOf" srcId="{7AF74B58-F03D-47DB-8093-CCC1BBE2A843}" destId="{699161C7-EA55-4A1A-92AA-D359EE95D243}" srcOrd="0" destOrd="0" presId="urn:microsoft.com/office/officeart/2005/8/layout/hierarchy2"/>
    <dgm:cxn modelId="{3605DE99-A514-4121-95CB-B60CEE137D89}" type="presParOf" srcId="{7AF74B58-F03D-47DB-8093-CCC1BBE2A843}" destId="{38282781-116F-44B7-B310-9306A0BD10F5}" srcOrd="1" destOrd="0" presId="urn:microsoft.com/office/officeart/2005/8/layout/hierarchy2"/>
    <dgm:cxn modelId="{25C1CCE6-DD89-4388-894F-DDD808F65D0C}" type="presParOf" srcId="{69610744-055C-45CA-9108-FFB58367D4BA}" destId="{39CAC21C-6393-4CD1-A341-6EB4C9343D74}" srcOrd="10" destOrd="0" presId="urn:microsoft.com/office/officeart/2005/8/layout/hierarchy2"/>
    <dgm:cxn modelId="{79A22425-E003-494B-B502-CB3713D5BABC}" type="presParOf" srcId="{39CAC21C-6393-4CD1-A341-6EB4C9343D74}" destId="{26D21E27-DEF1-44A5-A5B0-F2F2F3A0195E}" srcOrd="0" destOrd="0" presId="urn:microsoft.com/office/officeart/2005/8/layout/hierarchy2"/>
    <dgm:cxn modelId="{E219DFFD-12BB-4AAB-B10A-8A672B8C73FD}" type="presParOf" srcId="{69610744-055C-45CA-9108-FFB58367D4BA}" destId="{5FB0C3B9-06E3-4BC0-B21C-F199BFE47810}" srcOrd="11" destOrd="0" presId="urn:microsoft.com/office/officeart/2005/8/layout/hierarchy2"/>
    <dgm:cxn modelId="{26B925E8-B149-4003-979C-0A5B069663D1}" type="presParOf" srcId="{5FB0C3B9-06E3-4BC0-B21C-F199BFE47810}" destId="{5CD8CEB9-3EBC-40D8-B813-C0826642F695}" srcOrd="0" destOrd="0" presId="urn:microsoft.com/office/officeart/2005/8/layout/hierarchy2"/>
    <dgm:cxn modelId="{A36CB334-0C4A-42A7-B7DA-57C227CE06D6}" type="presParOf" srcId="{5FB0C3B9-06E3-4BC0-B21C-F199BFE47810}" destId="{21D2EA1F-0B8A-4561-869F-7190B9D50F24}" srcOrd="1" destOrd="0" presId="urn:microsoft.com/office/officeart/2005/8/layout/hierarchy2"/>
    <dgm:cxn modelId="{D20AE571-9B23-496A-BE40-0D522E8E4424}" type="presParOf" srcId="{4234DCE0-D7E8-4990-90E2-F475DC735763}" destId="{36D58F03-FA90-4BCA-A09F-3C930792A7AF}" srcOrd="2" destOrd="0" presId="urn:microsoft.com/office/officeart/2005/8/layout/hierarchy2"/>
    <dgm:cxn modelId="{D1FD450E-9504-437D-B604-CB374519D4DE}" type="presParOf" srcId="{36D58F03-FA90-4BCA-A09F-3C930792A7AF}" destId="{9D6645DF-F652-4AF8-B917-A0D8BBD9CBBD}" srcOrd="0" destOrd="0" presId="urn:microsoft.com/office/officeart/2005/8/layout/hierarchy2"/>
    <dgm:cxn modelId="{7C4FF4D1-91C1-430F-AF13-6EF2980F560D}" type="presParOf" srcId="{4234DCE0-D7E8-4990-90E2-F475DC735763}" destId="{53D1A0FB-1CC4-45BE-BFE0-0B5D1B3DAADE}" srcOrd="3" destOrd="0" presId="urn:microsoft.com/office/officeart/2005/8/layout/hierarchy2"/>
    <dgm:cxn modelId="{1A013F13-B838-451B-9CC6-878996BA3464}" type="presParOf" srcId="{53D1A0FB-1CC4-45BE-BFE0-0B5D1B3DAADE}" destId="{B081B424-8229-4576-9488-1BD3C282D553}" srcOrd="0" destOrd="0" presId="urn:microsoft.com/office/officeart/2005/8/layout/hierarchy2"/>
    <dgm:cxn modelId="{0535393F-6827-41F5-BE00-BE63910885D9}" type="presParOf" srcId="{53D1A0FB-1CC4-45BE-BFE0-0B5D1B3DAADE}" destId="{BB6AC864-D88D-4FC5-8510-FA9F33BC8C76}" srcOrd="1" destOrd="0" presId="urn:microsoft.com/office/officeart/2005/8/layout/hierarchy2"/>
    <dgm:cxn modelId="{004EA199-EAF1-40C0-8125-254F2F24D376}" type="presParOf" srcId="{4234DCE0-D7E8-4990-90E2-F475DC735763}" destId="{CB37418A-A48F-47B6-9FE3-8FF08FB0C884}" srcOrd="4" destOrd="0" presId="urn:microsoft.com/office/officeart/2005/8/layout/hierarchy2"/>
    <dgm:cxn modelId="{36A9C483-E272-423F-951C-A56841374D73}" type="presParOf" srcId="{CB37418A-A48F-47B6-9FE3-8FF08FB0C884}" destId="{6973F8B9-823A-4427-ADCA-8DB2E3598F56}" srcOrd="0" destOrd="0" presId="urn:microsoft.com/office/officeart/2005/8/layout/hierarchy2"/>
    <dgm:cxn modelId="{3505B1B4-5F32-4846-A38F-1AA32C0BCEE5}" type="presParOf" srcId="{4234DCE0-D7E8-4990-90E2-F475DC735763}" destId="{202D081B-F65B-482D-9906-B5BD17FCEE63}" srcOrd="5" destOrd="0" presId="urn:microsoft.com/office/officeart/2005/8/layout/hierarchy2"/>
    <dgm:cxn modelId="{08A97D9A-E1A5-4306-84E1-B371791CDF1E}" type="presParOf" srcId="{202D081B-F65B-482D-9906-B5BD17FCEE63}" destId="{45763EF4-42EE-4AB7-B0FB-65A10A87A290}" srcOrd="0" destOrd="0" presId="urn:microsoft.com/office/officeart/2005/8/layout/hierarchy2"/>
    <dgm:cxn modelId="{96110DD6-FE77-4AF1-A820-B8462E78FF2E}" type="presParOf" srcId="{202D081B-F65B-482D-9906-B5BD17FCEE63}" destId="{B01098F5-0E4C-4E33-9CF5-FF29286CE2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4A0697-EB93-4881-AB39-07677AEE9C9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AAA74637-8FE6-4685-8727-556C9A9FDBCA}">
      <dgm:prSet phldrT="[文字]"/>
      <dgm:spPr/>
      <dgm:t>
        <a:bodyPr/>
        <a:lstStyle/>
        <a:p>
          <a:r>
            <a:rPr lang="en-US" altLang="zh-TW" dirty="0"/>
            <a:t>Project1</a:t>
          </a:r>
          <a:br>
            <a:rPr lang="en-US" altLang="zh-TW" dirty="0"/>
          </a:br>
          <a:r>
            <a:rPr lang="en-US" altLang="zh-TW" dirty="0"/>
            <a:t>(django)</a:t>
          </a:r>
          <a:endParaRPr lang="zh-TW" altLang="en-US" dirty="0"/>
        </a:p>
      </dgm:t>
    </dgm:pt>
    <dgm:pt modelId="{23192E5F-8ECB-4916-A295-DCB6AEECF568}" type="parTrans" cxnId="{FE5406C6-7599-4795-9204-5BB3FD596982}">
      <dgm:prSet/>
      <dgm:spPr/>
      <dgm:t>
        <a:bodyPr/>
        <a:lstStyle/>
        <a:p>
          <a:endParaRPr lang="zh-TW" altLang="en-US"/>
        </a:p>
      </dgm:t>
    </dgm:pt>
    <dgm:pt modelId="{8F4D4D3B-118C-48A3-BFC9-7F86A2873F90}" type="sibTrans" cxnId="{FE5406C6-7599-4795-9204-5BB3FD596982}">
      <dgm:prSet/>
      <dgm:spPr/>
      <dgm:t>
        <a:bodyPr/>
        <a:lstStyle/>
        <a:p>
          <a:endParaRPr lang="zh-TW" altLang="en-US"/>
        </a:p>
      </dgm:t>
    </dgm:pt>
    <dgm:pt modelId="{0E942A8A-49BB-4400-A054-333ECFAD0FDD}">
      <dgm:prSet phldrT="[文字]"/>
      <dgm:spPr/>
      <dgm:t>
        <a:bodyPr/>
        <a:lstStyle/>
        <a:p>
          <a:r>
            <a:rPr lang="en-US" altLang="zh-TW" dirty="0">
              <a:solidFill>
                <a:schemeClr val="bg2">
                  <a:lumMod val="25000"/>
                </a:schemeClr>
              </a:solidFill>
            </a:rPr>
            <a:t>Project1</a:t>
          </a:r>
          <a:endParaRPr lang="zh-TW" altLang="en-US" dirty="0">
            <a:solidFill>
              <a:schemeClr val="bg2">
                <a:lumMod val="25000"/>
              </a:schemeClr>
            </a:solidFill>
          </a:endParaRPr>
        </a:p>
      </dgm:t>
    </dgm:pt>
    <dgm:pt modelId="{4FA7A86C-673C-4728-A48C-13E3DA60481C}" type="parTrans" cxnId="{4DF8CA07-7663-4654-A356-C50C8764BF5E}">
      <dgm:prSet/>
      <dgm:spPr/>
      <dgm:t>
        <a:bodyPr/>
        <a:lstStyle/>
        <a:p>
          <a:endParaRPr lang="zh-TW" altLang="en-US"/>
        </a:p>
      </dgm:t>
    </dgm:pt>
    <dgm:pt modelId="{945C2C6A-8182-4D76-90A7-927EC5084CCF}" type="sibTrans" cxnId="{4DF8CA07-7663-4654-A356-C50C8764BF5E}">
      <dgm:prSet/>
      <dgm:spPr/>
      <dgm:t>
        <a:bodyPr/>
        <a:lstStyle/>
        <a:p>
          <a:endParaRPr lang="zh-TW" altLang="en-US"/>
        </a:p>
      </dgm:t>
    </dgm:pt>
    <dgm:pt modelId="{7BD29A67-1FE2-4E2C-982C-46B43A5D219F}">
      <dgm:prSet phldrT="[文字]"/>
      <dgm:spPr/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setting.py</a:t>
          </a:r>
          <a:endParaRPr lang="zh-TW" altLang="en-US" dirty="0">
            <a:solidFill>
              <a:schemeClr val="tx1"/>
            </a:solidFill>
          </a:endParaRPr>
        </a:p>
      </dgm:t>
    </dgm:pt>
    <dgm:pt modelId="{7D676252-BA0E-4866-81B2-A9F066B6597F}" type="parTrans" cxnId="{57BA816F-4EB1-40EA-84DE-4B599F109BF8}">
      <dgm:prSet/>
      <dgm:spPr/>
      <dgm:t>
        <a:bodyPr/>
        <a:lstStyle/>
        <a:p>
          <a:endParaRPr lang="zh-TW" altLang="en-US"/>
        </a:p>
      </dgm:t>
    </dgm:pt>
    <dgm:pt modelId="{A3B35D33-65BB-4FF2-A7C2-9AEF7714F140}" type="sibTrans" cxnId="{57BA816F-4EB1-40EA-84DE-4B599F109BF8}">
      <dgm:prSet/>
      <dgm:spPr/>
      <dgm:t>
        <a:bodyPr/>
        <a:lstStyle/>
        <a:p>
          <a:endParaRPr lang="zh-TW" altLang="en-US"/>
        </a:p>
      </dgm:t>
    </dgm:pt>
    <dgm:pt modelId="{953A1D69-CED6-4A47-91DC-0CA20B34BA92}">
      <dgm:prSet phldrT="[文字]"/>
      <dgm:spPr/>
      <dgm:t>
        <a:bodyPr/>
        <a:lstStyle/>
        <a:p>
          <a:r>
            <a:rPr lang="en-US" altLang="zh-TW" dirty="0">
              <a:solidFill>
                <a:schemeClr val="bg2">
                  <a:lumMod val="25000"/>
                </a:schemeClr>
              </a:solidFill>
            </a:rPr>
            <a:t>manage.py</a:t>
          </a:r>
          <a:endParaRPr lang="zh-TW" altLang="en-US" dirty="0">
            <a:solidFill>
              <a:schemeClr val="bg2">
                <a:lumMod val="25000"/>
              </a:schemeClr>
            </a:solidFill>
          </a:endParaRPr>
        </a:p>
      </dgm:t>
    </dgm:pt>
    <dgm:pt modelId="{1FB4EB1B-4FC8-42BF-8648-DF6E8038BAD3}" type="parTrans" cxnId="{9E208D0C-2D6A-43AC-B7E6-625F6E049798}">
      <dgm:prSet/>
      <dgm:spPr/>
      <dgm:t>
        <a:bodyPr/>
        <a:lstStyle/>
        <a:p>
          <a:endParaRPr lang="zh-TW" altLang="en-US"/>
        </a:p>
      </dgm:t>
    </dgm:pt>
    <dgm:pt modelId="{B43E7DD2-B4BA-4E9F-ACE4-7A9F053F364D}" type="sibTrans" cxnId="{9E208D0C-2D6A-43AC-B7E6-625F6E049798}">
      <dgm:prSet/>
      <dgm:spPr/>
      <dgm:t>
        <a:bodyPr/>
        <a:lstStyle/>
        <a:p>
          <a:endParaRPr lang="zh-TW" altLang="en-US"/>
        </a:p>
      </dgm:t>
    </dgm:pt>
    <dgm:pt modelId="{A433BA5B-0065-4996-ACB6-708DE12A3E27}">
      <dgm:prSet/>
      <dgm:spPr/>
      <dgm:t>
        <a:bodyPr/>
        <a:lstStyle/>
        <a:p>
          <a:r>
            <a:rPr lang="en-US" altLang="zh-TW" b="0" dirty="0">
              <a:solidFill>
                <a:schemeClr val="bg2">
                  <a:lumMod val="25000"/>
                </a:schemeClr>
              </a:solidFill>
            </a:rPr>
            <a:t>README.txt</a:t>
          </a:r>
          <a:endParaRPr lang="zh-TW" altLang="en-US" b="0" dirty="0">
            <a:solidFill>
              <a:schemeClr val="bg2">
                <a:lumMod val="25000"/>
              </a:schemeClr>
            </a:solidFill>
          </a:endParaRPr>
        </a:p>
      </dgm:t>
    </dgm:pt>
    <dgm:pt modelId="{D25D9BFA-160F-4006-87FD-5D6577954B24}" type="parTrans" cxnId="{192A30CF-08B9-4FBA-93AD-DEE265966895}">
      <dgm:prSet/>
      <dgm:spPr/>
      <dgm:t>
        <a:bodyPr/>
        <a:lstStyle/>
        <a:p>
          <a:endParaRPr lang="zh-TW" altLang="en-US"/>
        </a:p>
      </dgm:t>
    </dgm:pt>
    <dgm:pt modelId="{84F2C5FB-9DA1-45EE-B2CF-BC62D4C34B72}" type="sibTrans" cxnId="{192A30CF-08B9-4FBA-93AD-DEE265966895}">
      <dgm:prSet/>
      <dgm:spPr/>
      <dgm:t>
        <a:bodyPr/>
        <a:lstStyle/>
        <a:p>
          <a:endParaRPr lang="zh-TW" altLang="en-US"/>
        </a:p>
      </dgm:t>
    </dgm:pt>
    <dgm:pt modelId="{96911E21-6A9F-44B7-94A5-FF9C7B490C81}">
      <dgm:prSet/>
      <dgm:spPr/>
      <dgm:t>
        <a:bodyPr/>
        <a:lstStyle/>
        <a:p>
          <a:r>
            <a:rPr lang="en-US" altLang="en-US" dirty="0">
              <a:solidFill>
                <a:schemeClr val="bg2">
                  <a:lumMod val="25000"/>
                </a:schemeClr>
              </a:solidFill>
            </a:rPr>
            <a:t>LICENSE.txt</a:t>
          </a:r>
          <a:endParaRPr lang="zh-TW" altLang="en-US" dirty="0">
            <a:solidFill>
              <a:schemeClr val="bg2">
                <a:lumMod val="25000"/>
              </a:schemeClr>
            </a:solidFill>
          </a:endParaRPr>
        </a:p>
      </dgm:t>
    </dgm:pt>
    <dgm:pt modelId="{4F091860-3492-4956-9F7B-20F3CD6176AC}" type="parTrans" cxnId="{43F9907F-1F3B-411A-8039-F10AC1EB073D}">
      <dgm:prSet/>
      <dgm:spPr/>
      <dgm:t>
        <a:bodyPr/>
        <a:lstStyle/>
        <a:p>
          <a:endParaRPr lang="zh-TW" altLang="en-US"/>
        </a:p>
      </dgm:t>
    </dgm:pt>
    <dgm:pt modelId="{EC5BD4E1-045A-424D-AD77-006B94A46B36}" type="sibTrans" cxnId="{43F9907F-1F3B-411A-8039-F10AC1EB073D}">
      <dgm:prSet/>
      <dgm:spPr/>
      <dgm:t>
        <a:bodyPr/>
        <a:lstStyle/>
        <a:p>
          <a:endParaRPr lang="zh-TW" altLang="en-US"/>
        </a:p>
      </dgm:t>
    </dgm:pt>
    <dgm:pt modelId="{C08320FE-97DA-491D-AD82-62FC75291011}">
      <dgm:prSet/>
      <dgm:spPr/>
      <dgm:t>
        <a:bodyPr/>
        <a:lstStyle/>
        <a:p>
          <a:r>
            <a:rPr lang="en-US" altLang="zh-TW" dirty="0">
              <a:solidFill>
                <a:schemeClr val="bg2">
                  <a:lumMod val="25000"/>
                </a:schemeClr>
              </a:solidFill>
            </a:rPr>
            <a:t>CHANGELOG.txt</a:t>
          </a:r>
          <a:endParaRPr lang="zh-TW" altLang="zh-TW" dirty="0">
            <a:solidFill>
              <a:schemeClr val="bg2">
                <a:lumMod val="25000"/>
              </a:schemeClr>
            </a:solidFill>
          </a:endParaRPr>
        </a:p>
      </dgm:t>
    </dgm:pt>
    <dgm:pt modelId="{5F2BA7DD-2B30-4768-84D6-D0BE12A5DEA4}" type="parTrans" cxnId="{B442A753-1DC8-49B0-97FD-3FCE09D47124}">
      <dgm:prSet/>
      <dgm:spPr/>
      <dgm:t>
        <a:bodyPr/>
        <a:lstStyle/>
        <a:p>
          <a:endParaRPr lang="zh-TW" altLang="en-US"/>
        </a:p>
      </dgm:t>
    </dgm:pt>
    <dgm:pt modelId="{401E9705-B4D3-4F91-A065-EBA43D06DDEF}" type="sibTrans" cxnId="{B442A753-1DC8-49B0-97FD-3FCE09D47124}">
      <dgm:prSet/>
      <dgm:spPr/>
      <dgm:t>
        <a:bodyPr/>
        <a:lstStyle/>
        <a:p>
          <a:endParaRPr lang="zh-TW" altLang="en-US"/>
        </a:p>
      </dgm:t>
    </dgm:pt>
    <dgm:pt modelId="{93A2E560-3C37-4F2D-BE3E-7AD5D2CE8CE7}">
      <dgm:prSet/>
      <dgm:spPr/>
      <dgm:t>
        <a:bodyPr/>
        <a:lstStyle/>
        <a:p>
          <a:r>
            <a:rPr lang="en-US" altLang="en-US" dirty="0">
              <a:solidFill>
                <a:schemeClr val="bg2">
                  <a:lumMod val="25000"/>
                </a:schemeClr>
              </a:solidFill>
            </a:rPr>
            <a:t>REQUIREMENTS.txt</a:t>
          </a:r>
          <a:endParaRPr lang="zh-TW" altLang="en-US" dirty="0">
            <a:solidFill>
              <a:schemeClr val="bg2">
                <a:lumMod val="25000"/>
              </a:schemeClr>
            </a:solidFill>
          </a:endParaRPr>
        </a:p>
      </dgm:t>
    </dgm:pt>
    <dgm:pt modelId="{83766A5C-4E31-4058-B97D-1060E74D85DC}" type="parTrans" cxnId="{A50E8853-95E0-48E2-BE5C-5B0324C004AB}">
      <dgm:prSet/>
      <dgm:spPr/>
      <dgm:t>
        <a:bodyPr/>
        <a:lstStyle/>
        <a:p>
          <a:endParaRPr lang="zh-TW" altLang="en-US"/>
        </a:p>
      </dgm:t>
    </dgm:pt>
    <dgm:pt modelId="{7F5CA222-77BB-4A7B-80F7-BEC585853CCB}" type="sibTrans" cxnId="{A50E8853-95E0-48E2-BE5C-5B0324C004AB}">
      <dgm:prSet/>
      <dgm:spPr/>
      <dgm:t>
        <a:bodyPr/>
        <a:lstStyle/>
        <a:p>
          <a:endParaRPr lang="zh-TW" altLang="en-US"/>
        </a:p>
      </dgm:t>
    </dgm:pt>
    <dgm:pt modelId="{F40672E8-828A-4D6B-A8EC-F9F88AF601B3}">
      <dgm:prSet custT="1"/>
      <dgm:spPr/>
      <dgm:t>
        <a:bodyPr/>
        <a:lstStyle/>
        <a:p>
          <a:r>
            <a:rPr lang="en-US" altLang="zh-TW" sz="1800" b="1" dirty="0">
              <a:solidFill>
                <a:schemeClr val="bg2">
                  <a:lumMod val="25000"/>
                </a:schemeClr>
              </a:solidFill>
            </a:rPr>
            <a:t>static</a:t>
          </a:r>
          <a:endParaRPr lang="zh-TW" altLang="en-US" sz="1800" b="1" dirty="0">
            <a:solidFill>
              <a:schemeClr val="bg2">
                <a:lumMod val="25000"/>
              </a:schemeClr>
            </a:solidFill>
          </a:endParaRPr>
        </a:p>
      </dgm:t>
    </dgm:pt>
    <dgm:pt modelId="{B904213D-52F8-4AC0-AF02-64876AB4F3C8}" type="parTrans" cxnId="{80EFC07D-B014-420A-A41D-294050B14ADA}">
      <dgm:prSet/>
      <dgm:spPr/>
      <dgm:t>
        <a:bodyPr/>
        <a:lstStyle/>
        <a:p>
          <a:endParaRPr lang="zh-TW" altLang="en-US"/>
        </a:p>
      </dgm:t>
    </dgm:pt>
    <dgm:pt modelId="{12F9CBC8-A481-484A-8888-5FD50CA10ED0}" type="sibTrans" cxnId="{80EFC07D-B014-420A-A41D-294050B14ADA}">
      <dgm:prSet/>
      <dgm:spPr/>
      <dgm:t>
        <a:bodyPr/>
        <a:lstStyle/>
        <a:p>
          <a:endParaRPr lang="zh-TW" altLang="en-US"/>
        </a:p>
      </dgm:t>
    </dgm:pt>
    <dgm:pt modelId="{3D5D035A-EDA1-49DD-A1D6-44231ECCB9C2}">
      <dgm:prSet custT="1"/>
      <dgm:spPr/>
      <dgm:t>
        <a:bodyPr/>
        <a:lstStyle/>
        <a:p>
          <a:r>
            <a:rPr lang="en-US" altLang="zh-TW" sz="1800" b="1" dirty="0">
              <a:solidFill>
                <a:schemeClr val="bg2">
                  <a:lumMod val="25000"/>
                </a:schemeClr>
              </a:solidFill>
            </a:rPr>
            <a:t>assets</a:t>
          </a:r>
          <a:endParaRPr lang="zh-TW" altLang="en-US" sz="1800" b="1" dirty="0">
            <a:solidFill>
              <a:schemeClr val="bg2">
                <a:lumMod val="25000"/>
              </a:schemeClr>
            </a:solidFill>
          </a:endParaRPr>
        </a:p>
      </dgm:t>
    </dgm:pt>
    <dgm:pt modelId="{85B03C89-6641-4AE0-B2DE-5CD10EAAB586}" type="parTrans" cxnId="{E339551D-7103-4BD2-A4F0-CA64EA558B2C}">
      <dgm:prSet/>
      <dgm:spPr/>
      <dgm:t>
        <a:bodyPr/>
        <a:lstStyle/>
        <a:p>
          <a:endParaRPr lang="zh-TW" altLang="en-US"/>
        </a:p>
      </dgm:t>
    </dgm:pt>
    <dgm:pt modelId="{7FDE4A2E-A6DB-426D-BB45-28A8B554CE5B}" type="sibTrans" cxnId="{E339551D-7103-4BD2-A4F0-CA64EA558B2C}">
      <dgm:prSet/>
      <dgm:spPr/>
      <dgm:t>
        <a:bodyPr/>
        <a:lstStyle/>
        <a:p>
          <a:endParaRPr lang="zh-TW" altLang="en-US"/>
        </a:p>
      </dgm:t>
    </dgm:pt>
    <dgm:pt modelId="{8F6EF0B0-B683-482D-B5DF-E408921CDEEB}">
      <dgm:prSet custT="1"/>
      <dgm:spPr/>
      <dgm:t>
        <a:bodyPr/>
        <a:lstStyle/>
        <a:p>
          <a:r>
            <a:rPr lang="en-US" altLang="zh-TW" sz="1800" b="1" dirty="0" err="1">
              <a:solidFill>
                <a:schemeClr val="bg2">
                  <a:lumMod val="25000"/>
                </a:schemeClr>
              </a:solidFill>
            </a:rPr>
            <a:t>css</a:t>
          </a:r>
          <a:endParaRPr lang="zh-TW" altLang="en-US" sz="1800" b="1" dirty="0">
            <a:solidFill>
              <a:schemeClr val="bg2">
                <a:lumMod val="25000"/>
              </a:schemeClr>
            </a:solidFill>
          </a:endParaRPr>
        </a:p>
      </dgm:t>
    </dgm:pt>
    <dgm:pt modelId="{A403D001-1789-4363-8506-A656F1BBEC59}" type="parTrans" cxnId="{8F319654-046B-4942-B2E2-4C83CE0CF428}">
      <dgm:prSet/>
      <dgm:spPr/>
      <dgm:t>
        <a:bodyPr/>
        <a:lstStyle/>
        <a:p>
          <a:endParaRPr lang="zh-TW" altLang="en-US"/>
        </a:p>
      </dgm:t>
    </dgm:pt>
    <dgm:pt modelId="{5FEF4585-43E2-4A76-8ECF-FA4E3C0F5B58}" type="sibTrans" cxnId="{8F319654-046B-4942-B2E2-4C83CE0CF428}">
      <dgm:prSet/>
      <dgm:spPr/>
      <dgm:t>
        <a:bodyPr/>
        <a:lstStyle/>
        <a:p>
          <a:endParaRPr lang="zh-TW" altLang="en-US"/>
        </a:p>
      </dgm:t>
    </dgm:pt>
    <dgm:pt modelId="{12FCEE90-0748-4666-9FDA-37B8BC0D0C06}">
      <dgm:prSet custT="1"/>
      <dgm:spPr/>
      <dgm:t>
        <a:bodyPr/>
        <a:lstStyle/>
        <a:p>
          <a:r>
            <a:rPr lang="en-US" altLang="zh-TW" sz="1800" b="1" dirty="0" err="1">
              <a:solidFill>
                <a:schemeClr val="bg2">
                  <a:lumMod val="25000"/>
                </a:schemeClr>
              </a:solidFill>
            </a:rPr>
            <a:t>js</a:t>
          </a:r>
          <a:endParaRPr lang="zh-TW" altLang="en-US" sz="1800" b="1" dirty="0">
            <a:solidFill>
              <a:schemeClr val="bg2">
                <a:lumMod val="25000"/>
              </a:schemeClr>
            </a:solidFill>
          </a:endParaRPr>
        </a:p>
      </dgm:t>
    </dgm:pt>
    <dgm:pt modelId="{832002A1-D4D0-43A8-A623-F933B4988C3B}" type="parTrans" cxnId="{24154102-6678-4125-A069-3AE397E9BCE5}">
      <dgm:prSet/>
      <dgm:spPr/>
      <dgm:t>
        <a:bodyPr/>
        <a:lstStyle/>
        <a:p>
          <a:endParaRPr lang="zh-TW" altLang="en-US"/>
        </a:p>
      </dgm:t>
    </dgm:pt>
    <dgm:pt modelId="{4DEF60E3-00DC-4416-B3D6-8986E79649FE}" type="sibTrans" cxnId="{24154102-6678-4125-A069-3AE397E9BCE5}">
      <dgm:prSet/>
      <dgm:spPr/>
      <dgm:t>
        <a:bodyPr/>
        <a:lstStyle/>
        <a:p>
          <a:endParaRPr lang="zh-TW" altLang="en-US"/>
        </a:p>
      </dgm:t>
    </dgm:pt>
    <dgm:pt modelId="{100C5826-E344-4DBD-AE1F-4CA6C4599F6A}">
      <dgm:prSet custT="1"/>
      <dgm:spPr/>
      <dgm:t>
        <a:bodyPr/>
        <a:lstStyle/>
        <a:p>
          <a:r>
            <a:rPr lang="en-US" altLang="zh-TW" sz="1800" b="1" dirty="0">
              <a:solidFill>
                <a:schemeClr val="bg2">
                  <a:lumMod val="25000"/>
                </a:schemeClr>
              </a:solidFill>
            </a:rPr>
            <a:t>images</a:t>
          </a:r>
          <a:endParaRPr lang="zh-TW" altLang="en-US" sz="1800" b="1" dirty="0">
            <a:solidFill>
              <a:schemeClr val="bg2">
                <a:lumMod val="25000"/>
              </a:schemeClr>
            </a:solidFill>
          </a:endParaRPr>
        </a:p>
      </dgm:t>
    </dgm:pt>
    <dgm:pt modelId="{CD02F4DA-B946-4948-8C86-C4AFBE36B09F}" type="parTrans" cxnId="{1FCF05A9-93A2-41CD-8381-AF1C3682EAF2}">
      <dgm:prSet/>
      <dgm:spPr/>
      <dgm:t>
        <a:bodyPr/>
        <a:lstStyle/>
        <a:p>
          <a:endParaRPr lang="zh-TW" altLang="en-US"/>
        </a:p>
      </dgm:t>
    </dgm:pt>
    <dgm:pt modelId="{D03D8CE1-F80D-466F-BC36-F0F8F1506D48}" type="sibTrans" cxnId="{1FCF05A9-93A2-41CD-8381-AF1C3682EAF2}">
      <dgm:prSet/>
      <dgm:spPr/>
      <dgm:t>
        <a:bodyPr/>
        <a:lstStyle/>
        <a:p>
          <a:endParaRPr lang="zh-TW" altLang="en-US"/>
        </a:p>
      </dgm:t>
    </dgm:pt>
    <dgm:pt modelId="{9CAB128D-465E-4838-9B45-6752466B57BF}">
      <dgm:prSet custT="1"/>
      <dgm:spPr/>
      <dgm:t>
        <a:bodyPr/>
        <a:lstStyle/>
        <a:p>
          <a:r>
            <a:rPr lang="en-US" altLang="zh-TW" sz="1800" b="1" dirty="0" err="1">
              <a:solidFill>
                <a:schemeClr val="bg2">
                  <a:lumMod val="25000"/>
                </a:schemeClr>
              </a:solidFill>
            </a:rPr>
            <a:t>js</a:t>
          </a:r>
          <a:endParaRPr lang="zh-TW" altLang="en-US" sz="1800" b="1" dirty="0">
            <a:solidFill>
              <a:schemeClr val="bg2">
                <a:lumMod val="25000"/>
              </a:schemeClr>
            </a:solidFill>
          </a:endParaRPr>
        </a:p>
      </dgm:t>
    </dgm:pt>
    <dgm:pt modelId="{C970364C-546B-44F5-9DBD-BC048CB9158F}" type="parTrans" cxnId="{6401DA5D-88DB-43AA-A424-9317345C9E69}">
      <dgm:prSet/>
      <dgm:spPr/>
      <dgm:t>
        <a:bodyPr/>
        <a:lstStyle/>
        <a:p>
          <a:endParaRPr lang="zh-TW" altLang="en-US"/>
        </a:p>
      </dgm:t>
    </dgm:pt>
    <dgm:pt modelId="{41E22C0E-D015-430E-AF62-B962C22FA46F}" type="sibTrans" cxnId="{6401DA5D-88DB-43AA-A424-9317345C9E69}">
      <dgm:prSet/>
      <dgm:spPr/>
      <dgm:t>
        <a:bodyPr/>
        <a:lstStyle/>
        <a:p>
          <a:endParaRPr lang="zh-TW" altLang="en-US"/>
        </a:p>
      </dgm:t>
    </dgm:pt>
    <dgm:pt modelId="{2F92E4BC-5C39-4C9C-9163-2AB8595925A6}">
      <dgm:prSet custT="1"/>
      <dgm:spPr/>
      <dgm:t>
        <a:bodyPr/>
        <a:lstStyle/>
        <a:p>
          <a:r>
            <a:rPr lang="en-US" altLang="zh-TW" sz="1800" b="1" dirty="0">
              <a:solidFill>
                <a:schemeClr val="bg2">
                  <a:lumMod val="25000"/>
                </a:schemeClr>
              </a:solidFill>
            </a:rPr>
            <a:t>images</a:t>
          </a:r>
          <a:endParaRPr lang="zh-TW" altLang="en-US" sz="1800" b="1" dirty="0">
            <a:solidFill>
              <a:schemeClr val="bg2">
                <a:lumMod val="25000"/>
              </a:schemeClr>
            </a:solidFill>
          </a:endParaRPr>
        </a:p>
      </dgm:t>
    </dgm:pt>
    <dgm:pt modelId="{8A17A2D5-F031-49BC-AF0D-9F5FB0E38663}" type="parTrans" cxnId="{ACA02AA6-CEE7-41B0-A7F6-55B2F9377861}">
      <dgm:prSet/>
      <dgm:spPr/>
      <dgm:t>
        <a:bodyPr/>
        <a:lstStyle/>
        <a:p>
          <a:endParaRPr lang="zh-TW" altLang="en-US"/>
        </a:p>
      </dgm:t>
    </dgm:pt>
    <dgm:pt modelId="{426ED195-A657-4958-ADB2-6BAB0B9610DE}" type="sibTrans" cxnId="{ACA02AA6-CEE7-41B0-A7F6-55B2F9377861}">
      <dgm:prSet/>
      <dgm:spPr/>
      <dgm:t>
        <a:bodyPr/>
        <a:lstStyle/>
        <a:p>
          <a:endParaRPr lang="zh-TW" altLang="en-US"/>
        </a:p>
      </dgm:t>
    </dgm:pt>
    <dgm:pt modelId="{A9403F43-E3FF-444B-B950-C32046CA485C}">
      <dgm:prSet custT="1"/>
      <dgm:spPr/>
      <dgm:t>
        <a:bodyPr/>
        <a:lstStyle/>
        <a:p>
          <a:r>
            <a:rPr lang="en-US" altLang="zh-TW" sz="1800" b="1" dirty="0" err="1">
              <a:solidFill>
                <a:schemeClr val="bg2">
                  <a:lumMod val="25000"/>
                </a:schemeClr>
              </a:solidFill>
            </a:rPr>
            <a:t>css</a:t>
          </a:r>
          <a:endParaRPr lang="zh-TW" altLang="en-US" sz="1800" b="1" dirty="0">
            <a:solidFill>
              <a:schemeClr val="bg2">
                <a:lumMod val="25000"/>
              </a:schemeClr>
            </a:solidFill>
          </a:endParaRPr>
        </a:p>
      </dgm:t>
    </dgm:pt>
    <dgm:pt modelId="{06DCFDF1-22AF-419C-889F-8A207F20ECFB}" type="parTrans" cxnId="{89D7BFA8-C6FF-4D86-B3E9-BDEB433A6D72}">
      <dgm:prSet/>
      <dgm:spPr/>
      <dgm:t>
        <a:bodyPr/>
        <a:lstStyle/>
        <a:p>
          <a:endParaRPr lang="zh-TW" altLang="en-US"/>
        </a:p>
      </dgm:t>
    </dgm:pt>
    <dgm:pt modelId="{03CF2DA6-3523-430A-AF51-43F507AF007C}" type="sibTrans" cxnId="{89D7BFA8-C6FF-4D86-B3E9-BDEB433A6D72}">
      <dgm:prSet/>
      <dgm:spPr/>
      <dgm:t>
        <a:bodyPr/>
        <a:lstStyle/>
        <a:p>
          <a:endParaRPr lang="zh-TW" altLang="en-US"/>
        </a:p>
      </dgm:t>
    </dgm:pt>
    <dgm:pt modelId="{B3EB3DD2-23C5-40F6-BB00-AD609B7789E6}" type="pres">
      <dgm:prSet presAssocID="{A14A0697-EB93-4881-AB39-07677AEE9C9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E94C8D-7BF6-4106-B528-1351820BF967}" type="pres">
      <dgm:prSet presAssocID="{AAA74637-8FE6-4685-8727-556C9A9FDBCA}" presName="root1" presStyleCnt="0"/>
      <dgm:spPr/>
    </dgm:pt>
    <dgm:pt modelId="{2CE4C243-23A7-459E-AB0E-247FE7723AE5}" type="pres">
      <dgm:prSet presAssocID="{AAA74637-8FE6-4685-8727-556C9A9FDBCA}" presName="LevelOneTextNode" presStyleLbl="node0" presStyleIdx="0" presStyleCnt="1" custScaleX="161105" custScaleY="146862" custLinFactX="-29010" custLinFactNeighborX="-100000" custLinFactNeighborY="18697">
        <dgm:presLayoutVars>
          <dgm:chPref val="3"/>
        </dgm:presLayoutVars>
      </dgm:prSet>
      <dgm:spPr/>
    </dgm:pt>
    <dgm:pt modelId="{19612016-D7AA-491C-851C-EE5E8C9EFA23}" type="pres">
      <dgm:prSet presAssocID="{AAA74637-8FE6-4685-8727-556C9A9FDBCA}" presName="level2hierChild" presStyleCnt="0"/>
      <dgm:spPr/>
    </dgm:pt>
    <dgm:pt modelId="{FEF993DE-F1C8-43F1-A559-2E9B8648C0B1}" type="pres">
      <dgm:prSet presAssocID="{4FA7A86C-673C-4728-A48C-13E3DA60481C}" presName="conn2-1" presStyleLbl="parChTrans1D2" presStyleIdx="0" presStyleCnt="7"/>
      <dgm:spPr/>
    </dgm:pt>
    <dgm:pt modelId="{BFB841F9-F0BD-4CB1-B3B8-9B2EFB813ECE}" type="pres">
      <dgm:prSet presAssocID="{4FA7A86C-673C-4728-A48C-13E3DA60481C}" presName="connTx" presStyleLbl="parChTrans1D2" presStyleIdx="0" presStyleCnt="7"/>
      <dgm:spPr/>
    </dgm:pt>
    <dgm:pt modelId="{DCFF2646-7889-4AED-AF6D-7A2FE903DDBF}" type="pres">
      <dgm:prSet presAssocID="{0E942A8A-49BB-4400-A054-333ECFAD0FDD}" presName="root2" presStyleCnt="0"/>
      <dgm:spPr/>
    </dgm:pt>
    <dgm:pt modelId="{9F0ACC74-09B5-4ECC-BBB6-2E52D198A4F2}" type="pres">
      <dgm:prSet presAssocID="{0E942A8A-49BB-4400-A054-333ECFAD0FDD}" presName="LevelTwoTextNode" presStyleLbl="node2" presStyleIdx="0" presStyleCnt="7">
        <dgm:presLayoutVars>
          <dgm:chPref val="3"/>
        </dgm:presLayoutVars>
      </dgm:prSet>
      <dgm:spPr/>
    </dgm:pt>
    <dgm:pt modelId="{2845BB87-A0B7-4AA3-987D-2EC1FD47D9FC}" type="pres">
      <dgm:prSet presAssocID="{0E942A8A-49BB-4400-A054-333ECFAD0FDD}" presName="level3hierChild" presStyleCnt="0"/>
      <dgm:spPr/>
    </dgm:pt>
    <dgm:pt modelId="{236BA108-22B8-49F5-BBD8-AF5B6B914B7A}" type="pres">
      <dgm:prSet presAssocID="{7D676252-BA0E-4866-81B2-A9F066B6597F}" presName="conn2-1" presStyleLbl="parChTrans1D3" presStyleIdx="0" presStyleCnt="5"/>
      <dgm:spPr/>
    </dgm:pt>
    <dgm:pt modelId="{096C9FF2-B28B-4910-AD0E-5261391A265A}" type="pres">
      <dgm:prSet presAssocID="{7D676252-BA0E-4866-81B2-A9F066B6597F}" presName="connTx" presStyleLbl="parChTrans1D3" presStyleIdx="0" presStyleCnt="5"/>
      <dgm:spPr/>
    </dgm:pt>
    <dgm:pt modelId="{098DC519-40D7-4E4F-A394-D0B7EFC1E1A4}" type="pres">
      <dgm:prSet presAssocID="{7BD29A67-1FE2-4E2C-982C-46B43A5D219F}" presName="root2" presStyleCnt="0"/>
      <dgm:spPr/>
    </dgm:pt>
    <dgm:pt modelId="{AFFAA6F6-F70A-42F3-9CF3-F0D481697470}" type="pres">
      <dgm:prSet presAssocID="{7BD29A67-1FE2-4E2C-982C-46B43A5D219F}" presName="LevelTwoTextNode" presStyleLbl="node3" presStyleIdx="0" presStyleCnt="5">
        <dgm:presLayoutVars>
          <dgm:chPref val="3"/>
        </dgm:presLayoutVars>
      </dgm:prSet>
      <dgm:spPr/>
    </dgm:pt>
    <dgm:pt modelId="{99EDE8CB-7AB9-4F8E-8007-6573160ED472}" type="pres">
      <dgm:prSet presAssocID="{7BD29A67-1FE2-4E2C-982C-46B43A5D219F}" presName="level3hierChild" presStyleCnt="0"/>
      <dgm:spPr/>
    </dgm:pt>
    <dgm:pt modelId="{769E2F6E-A1D0-4212-8E03-DC050391B888}" type="pres">
      <dgm:prSet presAssocID="{1FB4EB1B-4FC8-42BF-8648-DF6E8038BAD3}" presName="conn2-1" presStyleLbl="parChTrans1D2" presStyleIdx="1" presStyleCnt="7"/>
      <dgm:spPr/>
    </dgm:pt>
    <dgm:pt modelId="{8EC590FD-E4F8-42D9-9E5F-8D2685F3F2A4}" type="pres">
      <dgm:prSet presAssocID="{1FB4EB1B-4FC8-42BF-8648-DF6E8038BAD3}" presName="connTx" presStyleLbl="parChTrans1D2" presStyleIdx="1" presStyleCnt="7"/>
      <dgm:spPr/>
    </dgm:pt>
    <dgm:pt modelId="{5ED74AC1-4F00-4992-98CE-EFCCAE98203E}" type="pres">
      <dgm:prSet presAssocID="{953A1D69-CED6-4A47-91DC-0CA20B34BA92}" presName="root2" presStyleCnt="0"/>
      <dgm:spPr/>
    </dgm:pt>
    <dgm:pt modelId="{E4707B91-EEB5-4D80-81D6-C8A814E02714}" type="pres">
      <dgm:prSet presAssocID="{953A1D69-CED6-4A47-91DC-0CA20B34BA92}" presName="LevelTwoTextNode" presStyleLbl="node2" presStyleIdx="1" presStyleCnt="7">
        <dgm:presLayoutVars>
          <dgm:chPref val="3"/>
        </dgm:presLayoutVars>
      </dgm:prSet>
      <dgm:spPr/>
    </dgm:pt>
    <dgm:pt modelId="{C344015F-1E47-4B27-A3E6-5F4A5BE4981C}" type="pres">
      <dgm:prSet presAssocID="{953A1D69-CED6-4A47-91DC-0CA20B34BA92}" presName="level3hierChild" presStyleCnt="0"/>
      <dgm:spPr/>
    </dgm:pt>
    <dgm:pt modelId="{DBFA2AAA-44FE-4220-A35D-467E0C7F7D4E}" type="pres">
      <dgm:prSet presAssocID="{5F2BA7DD-2B30-4768-84D6-D0BE12A5DEA4}" presName="conn2-1" presStyleLbl="parChTrans1D2" presStyleIdx="2" presStyleCnt="7"/>
      <dgm:spPr/>
    </dgm:pt>
    <dgm:pt modelId="{90112D51-D64F-4F54-BFC6-13713EC5F6E1}" type="pres">
      <dgm:prSet presAssocID="{5F2BA7DD-2B30-4768-84D6-D0BE12A5DEA4}" presName="connTx" presStyleLbl="parChTrans1D2" presStyleIdx="2" presStyleCnt="7"/>
      <dgm:spPr/>
    </dgm:pt>
    <dgm:pt modelId="{B6BD93F3-E616-4EB7-B224-CA672123077D}" type="pres">
      <dgm:prSet presAssocID="{C08320FE-97DA-491D-AD82-62FC75291011}" presName="root2" presStyleCnt="0"/>
      <dgm:spPr/>
    </dgm:pt>
    <dgm:pt modelId="{2B73BA36-6CAA-4B91-AF64-759F20ED3058}" type="pres">
      <dgm:prSet presAssocID="{C08320FE-97DA-491D-AD82-62FC75291011}" presName="LevelTwoTextNode" presStyleLbl="node2" presStyleIdx="2" presStyleCnt="7">
        <dgm:presLayoutVars>
          <dgm:chPref val="3"/>
        </dgm:presLayoutVars>
      </dgm:prSet>
      <dgm:spPr/>
    </dgm:pt>
    <dgm:pt modelId="{5FD384C9-1E36-4287-B41C-7863B9949051}" type="pres">
      <dgm:prSet presAssocID="{C08320FE-97DA-491D-AD82-62FC75291011}" presName="level3hierChild" presStyleCnt="0"/>
      <dgm:spPr/>
    </dgm:pt>
    <dgm:pt modelId="{A060DDDC-2EFF-4DD0-83DC-3E12F58D09A6}" type="pres">
      <dgm:prSet presAssocID="{4F091860-3492-4956-9F7B-20F3CD6176AC}" presName="conn2-1" presStyleLbl="parChTrans1D2" presStyleIdx="3" presStyleCnt="7"/>
      <dgm:spPr/>
    </dgm:pt>
    <dgm:pt modelId="{30504299-3B08-4C0E-B861-99B63BB522DD}" type="pres">
      <dgm:prSet presAssocID="{4F091860-3492-4956-9F7B-20F3CD6176AC}" presName="connTx" presStyleLbl="parChTrans1D2" presStyleIdx="3" presStyleCnt="7"/>
      <dgm:spPr/>
    </dgm:pt>
    <dgm:pt modelId="{AEFC6188-9576-4E8A-982D-44DEDD12CBEF}" type="pres">
      <dgm:prSet presAssocID="{96911E21-6A9F-44B7-94A5-FF9C7B490C81}" presName="root2" presStyleCnt="0"/>
      <dgm:spPr/>
    </dgm:pt>
    <dgm:pt modelId="{34BF3374-90D6-4A09-951F-E05760673AF9}" type="pres">
      <dgm:prSet presAssocID="{96911E21-6A9F-44B7-94A5-FF9C7B490C81}" presName="LevelTwoTextNode" presStyleLbl="node2" presStyleIdx="3" presStyleCnt="7">
        <dgm:presLayoutVars>
          <dgm:chPref val="3"/>
        </dgm:presLayoutVars>
      </dgm:prSet>
      <dgm:spPr/>
    </dgm:pt>
    <dgm:pt modelId="{0B8163F0-8394-44AF-9BA3-07B0838AAE44}" type="pres">
      <dgm:prSet presAssocID="{96911E21-6A9F-44B7-94A5-FF9C7B490C81}" presName="level3hierChild" presStyleCnt="0"/>
      <dgm:spPr/>
    </dgm:pt>
    <dgm:pt modelId="{77DB0C3B-A197-4181-BE33-048F6F815EC5}" type="pres">
      <dgm:prSet presAssocID="{83766A5C-4E31-4058-B97D-1060E74D85DC}" presName="conn2-1" presStyleLbl="parChTrans1D2" presStyleIdx="4" presStyleCnt="7"/>
      <dgm:spPr/>
    </dgm:pt>
    <dgm:pt modelId="{82BE3BA5-EF36-4415-B318-38560DD2BEDC}" type="pres">
      <dgm:prSet presAssocID="{83766A5C-4E31-4058-B97D-1060E74D85DC}" presName="connTx" presStyleLbl="parChTrans1D2" presStyleIdx="4" presStyleCnt="7"/>
      <dgm:spPr/>
    </dgm:pt>
    <dgm:pt modelId="{7AF74B58-F03D-47DB-8093-CCC1BBE2A843}" type="pres">
      <dgm:prSet presAssocID="{93A2E560-3C37-4F2D-BE3E-7AD5D2CE8CE7}" presName="root2" presStyleCnt="0"/>
      <dgm:spPr/>
    </dgm:pt>
    <dgm:pt modelId="{699161C7-EA55-4A1A-92AA-D359EE95D243}" type="pres">
      <dgm:prSet presAssocID="{93A2E560-3C37-4F2D-BE3E-7AD5D2CE8CE7}" presName="LevelTwoTextNode" presStyleLbl="node2" presStyleIdx="4" presStyleCnt="7">
        <dgm:presLayoutVars>
          <dgm:chPref val="3"/>
        </dgm:presLayoutVars>
      </dgm:prSet>
      <dgm:spPr/>
    </dgm:pt>
    <dgm:pt modelId="{38282781-116F-44B7-B310-9306A0BD10F5}" type="pres">
      <dgm:prSet presAssocID="{93A2E560-3C37-4F2D-BE3E-7AD5D2CE8CE7}" presName="level3hierChild" presStyleCnt="0"/>
      <dgm:spPr/>
    </dgm:pt>
    <dgm:pt modelId="{39CAC21C-6393-4CD1-A341-6EB4C9343D74}" type="pres">
      <dgm:prSet presAssocID="{D25D9BFA-160F-4006-87FD-5D6577954B24}" presName="conn2-1" presStyleLbl="parChTrans1D2" presStyleIdx="5" presStyleCnt="7"/>
      <dgm:spPr/>
    </dgm:pt>
    <dgm:pt modelId="{26D21E27-DEF1-44A5-A5B0-F2F2F3A0195E}" type="pres">
      <dgm:prSet presAssocID="{D25D9BFA-160F-4006-87FD-5D6577954B24}" presName="connTx" presStyleLbl="parChTrans1D2" presStyleIdx="5" presStyleCnt="7"/>
      <dgm:spPr/>
    </dgm:pt>
    <dgm:pt modelId="{5FB0C3B9-06E3-4BC0-B21C-F199BFE47810}" type="pres">
      <dgm:prSet presAssocID="{A433BA5B-0065-4996-ACB6-708DE12A3E27}" presName="root2" presStyleCnt="0"/>
      <dgm:spPr/>
    </dgm:pt>
    <dgm:pt modelId="{5CD8CEB9-3EBC-40D8-B813-C0826642F695}" type="pres">
      <dgm:prSet presAssocID="{A433BA5B-0065-4996-ACB6-708DE12A3E27}" presName="LevelTwoTextNode" presStyleLbl="node2" presStyleIdx="5" presStyleCnt="7">
        <dgm:presLayoutVars>
          <dgm:chPref val="3"/>
        </dgm:presLayoutVars>
      </dgm:prSet>
      <dgm:spPr/>
    </dgm:pt>
    <dgm:pt modelId="{21D2EA1F-0B8A-4561-869F-7190B9D50F24}" type="pres">
      <dgm:prSet presAssocID="{A433BA5B-0065-4996-ACB6-708DE12A3E27}" presName="level3hierChild" presStyleCnt="0"/>
      <dgm:spPr/>
    </dgm:pt>
    <dgm:pt modelId="{3A3D9CE3-C138-446B-AA3E-3535E84ADEEE}" type="pres">
      <dgm:prSet presAssocID="{B904213D-52F8-4AC0-AF02-64876AB4F3C8}" presName="conn2-1" presStyleLbl="parChTrans1D2" presStyleIdx="6" presStyleCnt="7"/>
      <dgm:spPr/>
    </dgm:pt>
    <dgm:pt modelId="{9262C955-FEB0-479D-871F-1EE68FFA13C4}" type="pres">
      <dgm:prSet presAssocID="{B904213D-52F8-4AC0-AF02-64876AB4F3C8}" presName="connTx" presStyleLbl="parChTrans1D2" presStyleIdx="6" presStyleCnt="7"/>
      <dgm:spPr/>
    </dgm:pt>
    <dgm:pt modelId="{9B14D87A-E44C-4EFB-A202-4E06CD26358C}" type="pres">
      <dgm:prSet presAssocID="{F40672E8-828A-4D6B-A8EC-F9F88AF601B3}" presName="root2" presStyleCnt="0"/>
      <dgm:spPr/>
    </dgm:pt>
    <dgm:pt modelId="{AF38AE6F-CA33-450A-B83A-9B2EBB1E96B4}" type="pres">
      <dgm:prSet presAssocID="{F40672E8-828A-4D6B-A8EC-F9F88AF601B3}" presName="LevelTwoTextNode" presStyleLbl="node2" presStyleIdx="6" presStyleCnt="7" custScaleX="160522" custScaleY="154715">
        <dgm:presLayoutVars>
          <dgm:chPref val="3"/>
        </dgm:presLayoutVars>
      </dgm:prSet>
      <dgm:spPr/>
    </dgm:pt>
    <dgm:pt modelId="{B5493350-E88D-4E8E-A9DA-180C1A77864A}" type="pres">
      <dgm:prSet presAssocID="{F40672E8-828A-4D6B-A8EC-F9F88AF601B3}" presName="level3hierChild" presStyleCnt="0"/>
      <dgm:spPr/>
    </dgm:pt>
    <dgm:pt modelId="{04AA040F-A352-4377-8202-8DD86D9DEA9C}" type="pres">
      <dgm:prSet presAssocID="{85B03C89-6641-4AE0-B2DE-5CD10EAAB586}" presName="conn2-1" presStyleLbl="parChTrans1D3" presStyleIdx="1" presStyleCnt="5"/>
      <dgm:spPr/>
    </dgm:pt>
    <dgm:pt modelId="{8CBB8A77-16D7-422B-869C-0B8FA8A52758}" type="pres">
      <dgm:prSet presAssocID="{85B03C89-6641-4AE0-B2DE-5CD10EAAB586}" presName="connTx" presStyleLbl="parChTrans1D3" presStyleIdx="1" presStyleCnt="5"/>
      <dgm:spPr/>
    </dgm:pt>
    <dgm:pt modelId="{D2415B31-2AAF-4A24-9D85-98C966214E94}" type="pres">
      <dgm:prSet presAssocID="{3D5D035A-EDA1-49DD-A1D6-44231ECCB9C2}" presName="root2" presStyleCnt="0"/>
      <dgm:spPr/>
    </dgm:pt>
    <dgm:pt modelId="{12B20693-B6AA-42BC-A5B9-FA4C15E3C5DB}" type="pres">
      <dgm:prSet presAssocID="{3D5D035A-EDA1-49DD-A1D6-44231ECCB9C2}" presName="LevelTwoTextNode" presStyleLbl="node3" presStyleIdx="1" presStyleCnt="5">
        <dgm:presLayoutVars>
          <dgm:chPref val="3"/>
        </dgm:presLayoutVars>
      </dgm:prSet>
      <dgm:spPr/>
    </dgm:pt>
    <dgm:pt modelId="{0051CB97-9883-4449-ABEF-305DFA873022}" type="pres">
      <dgm:prSet presAssocID="{3D5D035A-EDA1-49DD-A1D6-44231ECCB9C2}" presName="level3hierChild" presStyleCnt="0"/>
      <dgm:spPr/>
    </dgm:pt>
    <dgm:pt modelId="{3A19885E-112B-46E7-B16D-EC212E5387B5}" type="pres">
      <dgm:prSet presAssocID="{06DCFDF1-22AF-419C-889F-8A207F20ECFB}" presName="conn2-1" presStyleLbl="parChTrans1D4" presStyleIdx="0" presStyleCnt="3"/>
      <dgm:spPr/>
    </dgm:pt>
    <dgm:pt modelId="{7E6436A3-B0AC-42D2-AC07-2D8F1E6C408E}" type="pres">
      <dgm:prSet presAssocID="{06DCFDF1-22AF-419C-889F-8A207F20ECFB}" presName="connTx" presStyleLbl="parChTrans1D4" presStyleIdx="0" presStyleCnt="3"/>
      <dgm:spPr/>
    </dgm:pt>
    <dgm:pt modelId="{AAD7CC5A-56B8-4C5F-9666-034FDBA34785}" type="pres">
      <dgm:prSet presAssocID="{A9403F43-E3FF-444B-B950-C32046CA485C}" presName="root2" presStyleCnt="0"/>
      <dgm:spPr/>
    </dgm:pt>
    <dgm:pt modelId="{7906FA55-0E7B-4BE5-82E5-EE17D51858F3}" type="pres">
      <dgm:prSet presAssocID="{A9403F43-E3FF-444B-B950-C32046CA485C}" presName="LevelTwoTextNode" presStyleLbl="node4" presStyleIdx="0" presStyleCnt="3">
        <dgm:presLayoutVars>
          <dgm:chPref val="3"/>
        </dgm:presLayoutVars>
      </dgm:prSet>
      <dgm:spPr/>
    </dgm:pt>
    <dgm:pt modelId="{69BFFCC0-EF59-4380-BC6C-A67F7FD734A9}" type="pres">
      <dgm:prSet presAssocID="{A9403F43-E3FF-444B-B950-C32046CA485C}" presName="level3hierChild" presStyleCnt="0"/>
      <dgm:spPr/>
    </dgm:pt>
    <dgm:pt modelId="{A242461A-6590-4A7C-9617-24A66E1ACDAA}" type="pres">
      <dgm:prSet presAssocID="{C970364C-546B-44F5-9DBD-BC048CB9158F}" presName="conn2-1" presStyleLbl="parChTrans1D4" presStyleIdx="1" presStyleCnt="3"/>
      <dgm:spPr/>
    </dgm:pt>
    <dgm:pt modelId="{4C3BDF4B-FEC0-4656-B4CF-797B93CE41FB}" type="pres">
      <dgm:prSet presAssocID="{C970364C-546B-44F5-9DBD-BC048CB9158F}" presName="connTx" presStyleLbl="parChTrans1D4" presStyleIdx="1" presStyleCnt="3"/>
      <dgm:spPr/>
    </dgm:pt>
    <dgm:pt modelId="{D871E8E1-DCC5-432D-B502-BE499460A5B3}" type="pres">
      <dgm:prSet presAssocID="{9CAB128D-465E-4838-9B45-6752466B57BF}" presName="root2" presStyleCnt="0"/>
      <dgm:spPr/>
    </dgm:pt>
    <dgm:pt modelId="{19D6FBBA-A535-42F8-B388-0A733093D653}" type="pres">
      <dgm:prSet presAssocID="{9CAB128D-465E-4838-9B45-6752466B57BF}" presName="LevelTwoTextNode" presStyleLbl="node4" presStyleIdx="1" presStyleCnt="3">
        <dgm:presLayoutVars>
          <dgm:chPref val="3"/>
        </dgm:presLayoutVars>
      </dgm:prSet>
      <dgm:spPr/>
    </dgm:pt>
    <dgm:pt modelId="{477545A0-8F59-4F63-A78E-96624F4BB83A}" type="pres">
      <dgm:prSet presAssocID="{9CAB128D-465E-4838-9B45-6752466B57BF}" presName="level3hierChild" presStyleCnt="0"/>
      <dgm:spPr/>
    </dgm:pt>
    <dgm:pt modelId="{DCAD9179-3FD7-4E39-9298-11B387526D18}" type="pres">
      <dgm:prSet presAssocID="{8A17A2D5-F031-49BC-AF0D-9F5FB0E38663}" presName="conn2-1" presStyleLbl="parChTrans1D4" presStyleIdx="2" presStyleCnt="3"/>
      <dgm:spPr/>
    </dgm:pt>
    <dgm:pt modelId="{A840BE52-C12B-408C-A60F-5A539E8A223C}" type="pres">
      <dgm:prSet presAssocID="{8A17A2D5-F031-49BC-AF0D-9F5FB0E38663}" presName="connTx" presStyleLbl="parChTrans1D4" presStyleIdx="2" presStyleCnt="3"/>
      <dgm:spPr/>
    </dgm:pt>
    <dgm:pt modelId="{065D2EB2-7008-43E5-A22F-2F0CCA8F1587}" type="pres">
      <dgm:prSet presAssocID="{2F92E4BC-5C39-4C9C-9163-2AB8595925A6}" presName="root2" presStyleCnt="0"/>
      <dgm:spPr/>
    </dgm:pt>
    <dgm:pt modelId="{331687C5-1521-4191-BA43-FE14814BDFAB}" type="pres">
      <dgm:prSet presAssocID="{2F92E4BC-5C39-4C9C-9163-2AB8595925A6}" presName="LevelTwoTextNode" presStyleLbl="node4" presStyleIdx="2" presStyleCnt="3">
        <dgm:presLayoutVars>
          <dgm:chPref val="3"/>
        </dgm:presLayoutVars>
      </dgm:prSet>
      <dgm:spPr/>
    </dgm:pt>
    <dgm:pt modelId="{33985DC4-4F45-4569-9E54-8A06D39D19BD}" type="pres">
      <dgm:prSet presAssocID="{2F92E4BC-5C39-4C9C-9163-2AB8595925A6}" presName="level3hierChild" presStyleCnt="0"/>
      <dgm:spPr/>
    </dgm:pt>
    <dgm:pt modelId="{1815462E-CCEC-469C-B1BF-B574FB84BFD6}" type="pres">
      <dgm:prSet presAssocID="{A403D001-1789-4363-8506-A656F1BBEC59}" presName="conn2-1" presStyleLbl="parChTrans1D3" presStyleIdx="2" presStyleCnt="5"/>
      <dgm:spPr/>
    </dgm:pt>
    <dgm:pt modelId="{0BB2A3F5-891C-4E13-AFA7-A21F24852C89}" type="pres">
      <dgm:prSet presAssocID="{A403D001-1789-4363-8506-A656F1BBEC59}" presName="connTx" presStyleLbl="parChTrans1D3" presStyleIdx="2" presStyleCnt="5"/>
      <dgm:spPr/>
    </dgm:pt>
    <dgm:pt modelId="{0F352B6B-625C-435C-9600-DFCBC30CBB5B}" type="pres">
      <dgm:prSet presAssocID="{8F6EF0B0-B683-482D-B5DF-E408921CDEEB}" presName="root2" presStyleCnt="0"/>
      <dgm:spPr/>
    </dgm:pt>
    <dgm:pt modelId="{38B5A7C2-3FC5-4F74-A61F-31574F11FE42}" type="pres">
      <dgm:prSet presAssocID="{8F6EF0B0-B683-482D-B5DF-E408921CDEEB}" presName="LevelTwoTextNode" presStyleLbl="node3" presStyleIdx="2" presStyleCnt="5">
        <dgm:presLayoutVars>
          <dgm:chPref val="3"/>
        </dgm:presLayoutVars>
      </dgm:prSet>
      <dgm:spPr/>
    </dgm:pt>
    <dgm:pt modelId="{C9184AD7-1304-4524-B26F-C65A20CC0E16}" type="pres">
      <dgm:prSet presAssocID="{8F6EF0B0-B683-482D-B5DF-E408921CDEEB}" presName="level3hierChild" presStyleCnt="0"/>
      <dgm:spPr/>
    </dgm:pt>
    <dgm:pt modelId="{87292B11-A96E-48BA-8B66-3D9592B05039}" type="pres">
      <dgm:prSet presAssocID="{832002A1-D4D0-43A8-A623-F933B4988C3B}" presName="conn2-1" presStyleLbl="parChTrans1D3" presStyleIdx="3" presStyleCnt="5"/>
      <dgm:spPr/>
    </dgm:pt>
    <dgm:pt modelId="{504B4F5D-3281-419E-9728-ABAA78D4119B}" type="pres">
      <dgm:prSet presAssocID="{832002A1-D4D0-43A8-A623-F933B4988C3B}" presName="connTx" presStyleLbl="parChTrans1D3" presStyleIdx="3" presStyleCnt="5"/>
      <dgm:spPr/>
    </dgm:pt>
    <dgm:pt modelId="{FB4919CE-C7A5-4603-830F-D07C96C1B8C0}" type="pres">
      <dgm:prSet presAssocID="{12FCEE90-0748-4666-9FDA-37B8BC0D0C06}" presName="root2" presStyleCnt="0"/>
      <dgm:spPr/>
    </dgm:pt>
    <dgm:pt modelId="{CCD681DD-B298-42AB-86FF-98EB838D5917}" type="pres">
      <dgm:prSet presAssocID="{12FCEE90-0748-4666-9FDA-37B8BC0D0C06}" presName="LevelTwoTextNode" presStyleLbl="node3" presStyleIdx="3" presStyleCnt="5">
        <dgm:presLayoutVars>
          <dgm:chPref val="3"/>
        </dgm:presLayoutVars>
      </dgm:prSet>
      <dgm:spPr/>
    </dgm:pt>
    <dgm:pt modelId="{411BD1AD-4DDE-494A-B84D-57FC4357185E}" type="pres">
      <dgm:prSet presAssocID="{12FCEE90-0748-4666-9FDA-37B8BC0D0C06}" presName="level3hierChild" presStyleCnt="0"/>
      <dgm:spPr/>
    </dgm:pt>
    <dgm:pt modelId="{42A20EC9-BE1A-415B-9B0F-8506B8EF358E}" type="pres">
      <dgm:prSet presAssocID="{CD02F4DA-B946-4948-8C86-C4AFBE36B09F}" presName="conn2-1" presStyleLbl="parChTrans1D3" presStyleIdx="4" presStyleCnt="5"/>
      <dgm:spPr/>
    </dgm:pt>
    <dgm:pt modelId="{5E95535C-17B3-4BC0-BC6E-B509CCCF99FC}" type="pres">
      <dgm:prSet presAssocID="{CD02F4DA-B946-4948-8C86-C4AFBE36B09F}" presName="connTx" presStyleLbl="parChTrans1D3" presStyleIdx="4" presStyleCnt="5"/>
      <dgm:spPr/>
    </dgm:pt>
    <dgm:pt modelId="{F2232EF9-605E-404C-8068-F118037DB09C}" type="pres">
      <dgm:prSet presAssocID="{100C5826-E344-4DBD-AE1F-4CA6C4599F6A}" presName="root2" presStyleCnt="0"/>
      <dgm:spPr/>
    </dgm:pt>
    <dgm:pt modelId="{F67CA8A5-F3F2-476E-BA7F-7503E8A3851A}" type="pres">
      <dgm:prSet presAssocID="{100C5826-E344-4DBD-AE1F-4CA6C4599F6A}" presName="LevelTwoTextNode" presStyleLbl="node3" presStyleIdx="4" presStyleCnt="5">
        <dgm:presLayoutVars>
          <dgm:chPref val="3"/>
        </dgm:presLayoutVars>
      </dgm:prSet>
      <dgm:spPr/>
    </dgm:pt>
    <dgm:pt modelId="{BE88B2FE-E03A-48E8-BAAC-28668C770FA4}" type="pres">
      <dgm:prSet presAssocID="{100C5826-E344-4DBD-AE1F-4CA6C4599F6A}" presName="level3hierChild" presStyleCnt="0"/>
      <dgm:spPr/>
    </dgm:pt>
  </dgm:ptLst>
  <dgm:cxnLst>
    <dgm:cxn modelId="{C00CAA01-4643-4947-BBAE-3A4CE8838B9C}" type="presOf" srcId="{1FB4EB1B-4FC8-42BF-8648-DF6E8038BAD3}" destId="{8EC590FD-E4F8-42D9-9E5F-8D2685F3F2A4}" srcOrd="1" destOrd="0" presId="urn:microsoft.com/office/officeart/2005/8/layout/hierarchy2"/>
    <dgm:cxn modelId="{24154102-6678-4125-A069-3AE397E9BCE5}" srcId="{F40672E8-828A-4D6B-A8EC-F9F88AF601B3}" destId="{12FCEE90-0748-4666-9FDA-37B8BC0D0C06}" srcOrd="2" destOrd="0" parTransId="{832002A1-D4D0-43A8-A623-F933B4988C3B}" sibTransId="{4DEF60E3-00DC-4416-B3D6-8986E79649FE}"/>
    <dgm:cxn modelId="{AAC50504-1845-4166-9B53-1ED8FA68AE9E}" type="presOf" srcId="{8A17A2D5-F031-49BC-AF0D-9F5FB0E38663}" destId="{A840BE52-C12B-408C-A60F-5A539E8A223C}" srcOrd="1" destOrd="0" presId="urn:microsoft.com/office/officeart/2005/8/layout/hierarchy2"/>
    <dgm:cxn modelId="{06BAAE06-671A-4B50-9036-3C17909B7E0D}" type="presOf" srcId="{CD02F4DA-B946-4948-8C86-C4AFBE36B09F}" destId="{5E95535C-17B3-4BC0-BC6E-B509CCCF99FC}" srcOrd="1" destOrd="0" presId="urn:microsoft.com/office/officeart/2005/8/layout/hierarchy2"/>
    <dgm:cxn modelId="{4DF8CA07-7663-4654-A356-C50C8764BF5E}" srcId="{AAA74637-8FE6-4685-8727-556C9A9FDBCA}" destId="{0E942A8A-49BB-4400-A054-333ECFAD0FDD}" srcOrd="0" destOrd="0" parTransId="{4FA7A86C-673C-4728-A48C-13E3DA60481C}" sibTransId="{945C2C6A-8182-4D76-90A7-927EC5084CCF}"/>
    <dgm:cxn modelId="{9260A30B-802D-45C3-A02F-6E098FE4230C}" type="presOf" srcId="{CD02F4DA-B946-4948-8C86-C4AFBE36B09F}" destId="{42A20EC9-BE1A-415B-9B0F-8506B8EF358E}" srcOrd="0" destOrd="0" presId="urn:microsoft.com/office/officeart/2005/8/layout/hierarchy2"/>
    <dgm:cxn modelId="{9E208D0C-2D6A-43AC-B7E6-625F6E049798}" srcId="{AAA74637-8FE6-4685-8727-556C9A9FDBCA}" destId="{953A1D69-CED6-4A47-91DC-0CA20B34BA92}" srcOrd="1" destOrd="0" parTransId="{1FB4EB1B-4FC8-42BF-8648-DF6E8038BAD3}" sibTransId="{B43E7DD2-B4BA-4E9F-ACE4-7A9F053F364D}"/>
    <dgm:cxn modelId="{5F753B0F-A02E-4CCE-946D-48F229EF6C69}" type="presOf" srcId="{A9403F43-E3FF-444B-B950-C32046CA485C}" destId="{7906FA55-0E7B-4BE5-82E5-EE17D51858F3}" srcOrd="0" destOrd="0" presId="urn:microsoft.com/office/officeart/2005/8/layout/hierarchy2"/>
    <dgm:cxn modelId="{04C73516-A15F-4DD3-BBDE-C12FA4364B50}" type="presOf" srcId="{83766A5C-4E31-4058-B97D-1060E74D85DC}" destId="{82BE3BA5-EF36-4415-B318-38560DD2BEDC}" srcOrd="1" destOrd="0" presId="urn:microsoft.com/office/officeart/2005/8/layout/hierarchy2"/>
    <dgm:cxn modelId="{E339551D-7103-4BD2-A4F0-CA64EA558B2C}" srcId="{F40672E8-828A-4D6B-A8EC-F9F88AF601B3}" destId="{3D5D035A-EDA1-49DD-A1D6-44231ECCB9C2}" srcOrd="0" destOrd="0" parTransId="{85B03C89-6641-4AE0-B2DE-5CD10EAAB586}" sibTransId="{7FDE4A2E-A6DB-426D-BB45-28A8B554CE5B}"/>
    <dgm:cxn modelId="{E345F71D-0458-4B85-A46B-A141C7A89AD4}" type="presOf" srcId="{06DCFDF1-22AF-419C-889F-8A207F20ECFB}" destId="{3A19885E-112B-46E7-B16D-EC212E5387B5}" srcOrd="0" destOrd="0" presId="urn:microsoft.com/office/officeart/2005/8/layout/hierarchy2"/>
    <dgm:cxn modelId="{B4A41B24-8B6E-40E0-B832-0BC76233DB21}" type="presOf" srcId="{8F6EF0B0-B683-482D-B5DF-E408921CDEEB}" destId="{38B5A7C2-3FC5-4F74-A61F-31574F11FE42}" srcOrd="0" destOrd="0" presId="urn:microsoft.com/office/officeart/2005/8/layout/hierarchy2"/>
    <dgm:cxn modelId="{E620072D-00BA-4938-9343-1867E3CA323C}" type="presOf" srcId="{9CAB128D-465E-4838-9B45-6752466B57BF}" destId="{19D6FBBA-A535-42F8-B388-0A733093D653}" srcOrd="0" destOrd="0" presId="urn:microsoft.com/office/officeart/2005/8/layout/hierarchy2"/>
    <dgm:cxn modelId="{1AE4032F-DE65-4B57-B0F3-E16570AEF0C6}" type="presOf" srcId="{93A2E560-3C37-4F2D-BE3E-7AD5D2CE8CE7}" destId="{699161C7-EA55-4A1A-92AA-D359EE95D243}" srcOrd="0" destOrd="0" presId="urn:microsoft.com/office/officeart/2005/8/layout/hierarchy2"/>
    <dgm:cxn modelId="{8FFAB030-1138-4687-8ABC-7A340E7D403F}" type="presOf" srcId="{953A1D69-CED6-4A47-91DC-0CA20B34BA92}" destId="{E4707B91-EEB5-4D80-81D6-C8A814E02714}" srcOrd="0" destOrd="0" presId="urn:microsoft.com/office/officeart/2005/8/layout/hierarchy2"/>
    <dgm:cxn modelId="{62E5E931-5220-41B6-BE68-2BC81EC45C04}" type="presOf" srcId="{3D5D035A-EDA1-49DD-A1D6-44231ECCB9C2}" destId="{12B20693-B6AA-42BC-A5B9-FA4C15E3C5DB}" srcOrd="0" destOrd="0" presId="urn:microsoft.com/office/officeart/2005/8/layout/hierarchy2"/>
    <dgm:cxn modelId="{7F2B6634-DD84-4C4A-B638-D2B964F1F4A3}" type="presOf" srcId="{A433BA5B-0065-4996-ACB6-708DE12A3E27}" destId="{5CD8CEB9-3EBC-40D8-B813-C0826642F695}" srcOrd="0" destOrd="0" presId="urn:microsoft.com/office/officeart/2005/8/layout/hierarchy2"/>
    <dgm:cxn modelId="{6401DA5D-88DB-43AA-A424-9317345C9E69}" srcId="{3D5D035A-EDA1-49DD-A1D6-44231ECCB9C2}" destId="{9CAB128D-465E-4838-9B45-6752466B57BF}" srcOrd="1" destOrd="0" parTransId="{C970364C-546B-44F5-9DBD-BC048CB9158F}" sibTransId="{41E22C0E-D015-430E-AF62-B962C22FA46F}"/>
    <dgm:cxn modelId="{4CEC525F-0E42-4FE6-BA94-8C8A1096FEDD}" type="presOf" srcId="{C970364C-546B-44F5-9DBD-BC048CB9158F}" destId="{A242461A-6590-4A7C-9617-24A66E1ACDAA}" srcOrd="0" destOrd="0" presId="urn:microsoft.com/office/officeart/2005/8/layout/hierarchy2"/>
    <dgm:cxn modelId="{C9773664-5ED4-4E85-BC87-E1B546460F78}" type="presOf" srcId="{4FA7A86C-673C-4728-A48C-13E3DA60481C}" destId="{FEF993DE-F1C8-43F1-A559-2E9B8648C0B1}" srcOrd="0" destOrd="0" presId="urn:microsoft.com/office/officeart/2005/8/layout/hierarchy2"/>
    <dgm:cxn modelId="{44A8CA6C-81ED-4E64-83BE-825C061B4421}" type="presOf" srcId="{4FA7A86C-673C-4728-A48C-13E3DA60481C}" destId="{BFB841F9-F0BD-4CB1-B3B8-9B2EFB813ECE}" srcOrd="1" destOrd="0" presId="urn:microsoft.com/office/officeart/2005/8/layout/hierarchy2"/>
    <dgm:cxn modelId="{3F25DD6D-838C-4965-A442-556E8492A45D}" type="presOf" srcId="{D25D9BFA-160F-4006-87FD-5D6577954B24}" destId="{39CAC21C-6393-4CD1-A341-6EB4C9343D74}" srcOrd="0" destOrd="0" presId="urn:microsoft.com/office/officeart/2005/8/layout/hierarchy2"/>
    <dgm:cxn modelId="{57BA816F-4EB1-40EA-84DE-4B599F109BF8}" srcId="{0E942A8A-49BB-4400-A054-333ECFAD0FDD}" destId="{7BD29A67-1FE2-4E2C-982C-46B43A5D219F}" srcOrd="0" destOrd="0" parTransId="{7D676252-BA0E-4866-81B2-A9F066B6597F}" sibTransId="{A3B35D33-65BB-4FF2-A7C2-9AEF7714F140}"/>
    <dgm:cxn modelId="{F92E1E71-7138-405A-B9F6-D914E31A3EC1}" type="presOf" srcId="{5F2BA7DD-2B30-4768-84D6-D0BE12A5DEA4}" destId="{90112D51-D64F-4F54-BFC6-13713EC5F6E1}" srcOrd="1" destOrd="0" presId="urn:microsoft.com/office/officeart/2005/8/layout/hierarchy2"/>
    <dgm:cxn modelId="{7AAD4952-D10C-4C04-908A-A6C3016DB083}" type="presOf" srcId="{4F091860-3492-4956-9F7B-20F3CD6176AC}" destId="{A060DDDC-2EFF-4DD0-83DC-3E12F58D09A6}" srcOrd="0" destOrd="0" presId="urn:microsoft.com/office/officeart/2005/8/layout/hierarchy2"/>
    <dgm:cxn modelId="{A50E8853-95E0-48E2-BE5C-5B0324C004AB}" srcId="{AAA74637-8FE6-4685-8727-556C9A9FDBCA}" destId="{93A2E560-3C37-4F2D-BE3E-7AD5D2CE8CE7}" srcOrd="4" destOrd="0" parTransId="{83766A5C-4E31-4058-B97D-1060E74D85DC}" sibTransId="{7F5CA222-77BB-4A7B-80F7-BEC585853CCB}"/>
    <dgm:cxn modelId="{B442A753-1DC8-49B0-97FD-3FCE09D47124}" srcId="{AAA74637-8FE6-4685-8727-556C9A9FDBCA}" destId="{C08320FE-97DA-491D-AD82-62FC75291011}" srcOrd="2" destOrd="0" parTransId="{5F2BA7DD-2B30-4768-84D6-D0BE12A5DEA4}" sibTransId="{401E9705-B4D3-4F91-A065-EBA43D06DDEF}"/>
    <dgm:cxn modelId="{8F319654-046B-4942-B2E2-4C83CE0CF428}" srcId="{F40672E8-828A-4D6B-A8EC-F9F88AF601B3}" destId="{8F6EF0B0-B683-482D-B5DF-E408921CDEEB}" srcOrd="1" destOrd="0" parTransId="{A403D001-1789-4363-8506-A656F1BBEC59}" sibTransId="{5FEF4585-43E2-4A76-8ECF-FA4E3C0F5B58}"/>
    <dgm:cxn modelId="{FE15E554-7B84-4FB5-B888-5D4145818DE7}" type="presOf" srcId="{C08320FE-97DA-491D-AD82-62FC75291011}" destId="{2B73BA36-6CAA-4B91-AF64-759F20ED3058}" srcOrd="0" destOrd="0" presId="urn:microsoft.com/office/officeart/2005/8/layout/hierarchy2"/>
    <dgm:cxn modelId="{C739A559-A463-4A6C-8DD5-84CB47C48CC2}" type="presOf" srcId="{100C5826-E344-4DBD-AE1F-4CA6C4599F6A}" destId="{F67CA8A5-F3F2-476E-BA7F-7503E8A3851A}" srcOrd="0" destOrd="0" presId="urn:microsoft.com/office/officeart/2005/8/layout/hierarchy2"/>
    <dgm:cxn modelId="{6316497B-1851-43A8-84B5-E48A9634088D}" type="presOf" srcId="{C970364C-546B-44F5-9DBD-BC048CB9158F}" destId="{4C3BDF4B-FEC0-4656-B4CF-797B93CE41FB}" srcOrd="1" destOrd="0" presId="urn:microsoft.com/office/officeart/2005/8/layout/hierarchy2"/>
    <dgm:cxn modelId="{6AFD807C-7B71-427D-AED8-AEFC10AE4A9A}" type="presOf" srcId="{8A17A2D5-F031-49BC-AF0D-9F5FB0E38663}" destId="{DCAD9179-3FD7-4E39-9298-11B387526D18}" srcOrd="0" destOrd="0" presId="urn:microsoft.com/office/officeart/2005/8/layout/hierarchy2"/>
    <dgm:cxn modelId="{80EFC07D-B014-420A-A41D-294050B14ADA}" srcId="{AAA74637-8FE6-4685-8727-556C9A9FDBCA}" destId="{F40672E8-828A-4D6B-A8EC-F9F88AF601B3}" srcOrd="6" destOrd="0" parTransId="{B904213D-52F8-4AC0-AF02-64876AB4F3C8}" sibTransId="{12F9CBC8-A481-484A-8888-5FD50CA10ED0}"/>
    <dgm:cxn modelId="{43F9907F-1F3B-411A-8039-F10AC1EB073D}" srcId="{AAA74637-8FE6-4685-8727-556C9A9FDBCA}" destId="{96911E21-6A9F-44B7-94A5-FF9C7B490C81}" srcOrd="3" destOrd="0" parTransId="{4F091860-3492-4956-9F7B-20F3CD6176AC}" sibTransId="{EC5BD4E1-045A-424D-AD77-006B94A46B36}"/>
    <dgm:cxn modelId="{131C5A80-9450-47CF-8CDF-049569904785}" type="presOf" srcId="{4F091860-3492-4956-9F7B-20F3CD6176AC}" destId="{30504299-3B08-4C0E-B861-99B63BB522DD}" srcOrd="1" destOrd="0" presId="urn:microsoft.com/office/officeart/2005/8/layout/hierarchy2"/>
    <dgm:cxn modelId="{B5F07F84-F660-4B2A-B4EE-985849905834}" type="presOf" srcId="{F40672E8-828A-4D6B-A8EC-F9F88AF601B3}" destId="{AF38AE6F-CA33-450A-B83A-9B2EBB1E96B4}" srcOrd="0" destOrd="0" presId="urn:microsoft.com/office/officeart/2005/8/layout/hierarchy2"/>
    <dgm:cxn modelId="{DDC48E92-3B0B-4A36-A40C-1EC2383594E3}" type="presOf" srcId="{83766A5C-4E31-4058-B97D-1060E74D85DC}" destId="{77DB0C3B-A197-4181-BE33-048F6F815EC5}" srcOrd="0" destOrd="0" presId="urn:microsoft.com/office/officeart/2005/8/layout/hierarchy2"/>
    <dgm:cxn modelId="{3481D392-25C3-457D-9443-57ED30E4331E}" type="presOf" srcId="{832002A1-D4D0-43A8-A623-F933B4988C3B}" destId="{87292B11-A96E-48BA-8B66-3D9592B05039}" srcOrd="0" destOrd="0" presId="urn:microsoft.com/office/officeart/2005/8/layout/hierarchy2"/>
    <dgm:cxn modelId="{E4E67F94-5E49-424B-934E-F4DFE94D65D7}" type="presOf" srcId="{D25D9BFA-160F-4006-87FD-5D6577954B24}" destId="{26D21E27-DEF1-44A5-A5B0-F2F2F3A0195E}" srcOrd="1" destOrd="0" presId="urn:microsoft.com/office/officeart/2005/8/layout/hierarchy2"/>
    <dgm:cxn modelId="{9A3FB795-57B4-4945-A70D-504C21BE7809}" type="presOf" srcId="{A14A0697-EB93-4881-AB39-07677AEE9C92}" destId="{B3EB3DD2-23C5-40F6-BB00-AD609B7789E6}" srcOrd="0" destOrd="0" presId="urn:microsoft.com/office/officeart/2005/8/layout/hierarchy2"/>
    <dgm:cxn modelId="{32AB29A2-5522-4EE8-9A50-33A963539185}" type="presOf" srcId="{AAA74637-8FE6-4685-8727-556C9A9FDBCA}" destId="{2CE4C243-23A7-459E-AB0E-247FE7723AE5}" srcOrd="0" destOrd="0" presId="urn:microsoft.com/office/officeart/2005/8/layout/hierarchy2"/>
    <dgm:cxn modelId="{E95796A3-5F1D-489E-9FD8-0B6BDDDF5569}" type="presOf" srcId="{06DCFDF1-22AF-419C-889F-8A207F20ECFB}" destId="{7E6436A3-B0AC-42D2-AC07-2D8F1E6C408E}" srcOrd="1" destOrd="0" presId="urn:microsoft.com/office/officeart/2005/8/layout/hierarchy2"/>
    <dgm:cxn modelId="{AC1697A5-3C1C-4666-B18B-1CB9E381564D}" type="presOf" srcId="{B904213D-52F8-4AC0-AF02-64876AB4F3C8}" destId="{9262C955-FEB0-479D-871F-1EE68FFA13C4}" srcOrd="1" destOrd="0" presId="urn:microsoft.com/office/officeart/2005/8/layout/hierarchy2"/>
    <dgm:cxn modelId="{ACA02AA6-CEE7-41B0-A7F6-55B2F9377861}" srcId="{3D5D035A-EDA1-49DD-A1D6-44231ECCB9C2}" destId="{2F92E4BC-5C39-4C9C-9163-2AB8595925A6}" srcOrd="2" destOrd="0" parTransId="{8A17A2D5-F031-49BC-AF0D-9F5FB0E38663}" sibTransId="{426ED195-A657-4958-ADB2-6BAB0B9610DE}"/>
    <dgm:cxn modelId="{4C2371A6-F5C4-4AF1-A4A5-187D5A975EF7}" type="presOf" srcId="{85B03C89-6641-4AE0-B2DE-5CD10EAAB586}" destId="{04AA040F-A352-4377-8202-8DD86D9DEA9C}" srcOrd="0" destOrd="0" presId="urn:microsoft.com/office/officeart/2005/8/layout/hierarchy2"/>
    <dgm:cxn modelId="{89D7BFA8-C6FF-4D86-B3E9-BDEB433A6D72}" srcId="{3D5D035A-EDA1-49DD-A1D6-44231ECCB9C2}" destId="{A9403F43-E3FF-444B-B950-C32046CA485C}" srcOrd="0" destOrd="0" parTransId="{06DCFDF1-22AF-419C-889F-8A207F20ECFB}" sibTransId="{03CF2DA6-3523-430A-AF51-43F507AF007C}"/>
    <dgm:cxn modelId="{1FCF05A9-93A2-41CD-8381-AF1C3682EAF2}" srcId="{F40672E8-828A-4D6B-A8EC-F9F88AF601B3}" destId="{100C5826-E344-4DBD-AE1F-4CA6C4599F6A}" srcOrd="3" destOrd="0" parTransId="{CD02F4DA-B946-4948-8C86-C4AFBE36B09F}" sibTransId="{D03D8CE1-F80D-466F-BC36-F0F8F1506D48}"/>
    <dgm:cxn modelId="{4D0583A9-802D-49E4-ACB0-7ECA50F9D562}" type="presOf" srcId="{B904213D-52F8-4AC0-AF02-64876AB4F3C8}" destId="{3A3D9CE3-C138-446B-AA3E-3535E84ADEEE}" srcOrd="0" destOrd="0" presId="urn:microsoft.com/office/officeart/2005/8/layout/hierarchy2"/>
    <dgm:cxn modelId="{6C2615B9-F5D4-4987-9B16-DC6C0CA1F0CF}" type="presOf" srcId="{7D676252-BA0E-4866-81B2-A9F066B6597F}" destId="{236BA108-22B8-49F5-BBD8-AF5B6B914B7A}" srcOrd="0" destOrd="0" presId="urn:microsoft.com/office/officeart/2005/8/layout/hierarchy2"/>
    <dgm:cxn modelId="{916E90C5-A2CC-4E06-9F75-AB0ED028502E}" type="presOf" srcId="{7D676252-BA0E-4866-81B2-A9F066B6597F}" destId="{096C9FF2-B28B-4910-AD0E-5261391A265A}" srcOrd="1" destOrd="0" presId="urn:microsoft.com/office/officeart/2005/8/layout/hierarchy2"/>
    <dgm:cxn modelId="{FE5406C6-7599-4795-9204-5BB3FD596982}" srcId="{A14A0697-EB93-4881-AB39-07677AEE9C92}" destId="{AAA74637-8FE6-4685-8727-556C9A9FDBCA}" srcOrd="0" destOrd="0" parTransId="{23192E5F-8ECB-4916-A295-DCB6AEECF568}" sibTransId="{8F4D4D3B-118C-48A3-BFC9-7F86A2873F90}"/>
    <dgm:cxn modelId="{192A30CF-08B9-4FBA-93AD-DEE265966895}" srcId="{AAA74637-8FE6-4685-8727-556C9A9FDBCA}" destId="{A433BA5B-0065-4996-ACB6-708DE12A3E27}" srcOrd="5" destOrd="0" parTransId="{D25D9BFA-160F-4006-87FD-5D6577954B24}" sibTransId="{84F2C5FB-9DA1-45EE-B2CF-BC62D4C34B72}"/>
    <dgm:cxn modelId="{7EFD10D2-BD26-491E-A893-B3546C88FD5A}" type="presOf" srcId="{7BD29A67-1FE2-4E2C-982C-46B43A5D219F}" destId="{AFFAA6F6-F70A-42F3-9CF3-F0D481697470}" srcOrd="0" destOrd="0" presId="urn:microsoft.com/office/officeart/2005/8/layout/hierarchy2"/>
    <dgm:cxn modelId="{A3188BD6-5032-4358-B82E-9B2064FFB872}" type="presOf" srcId="{1FB4EB1B-4FC8-42BF-8648-DF6E8038BAD3}" destId="{769E2F6E-A1D0-4212-8E03-DC050391B888}" srcOrd="0" destOrd="0" presId="urn:microsoft.com/office/officeart/2005/8/layout/hierarchy2"/>
    <dgm:cxn modelId="{18C3F0DB-13B9-43DA-B418-E82EDCC1EF47}" type="presOf" srcId="{0E942A8A-49BB-4400-A054-333ECFAD0FDD}" destId="{9F0ACC74-09B5-4ECC-BBB6-2E52D198A4F2}" srcOrd="0" destOrd="0" presId="urn:microsoft.com/office/officeart/2005/8/layout/hierarchy2"/>
    <dgm:cxn modelId="{87D66EE6-9BEE-40DB-A822-4F34FC34612B}" type="presOf" srcId="{2F92E4BC-5C39-4C9C-9163-2AB8595925A6}" destId="{331687C5-1521-4191-BA43-FE14814BDFAB}" srcOrd="0" destOrd="0" presId="urn:microsoft.com/office/officeart/2005/8/layout/hierarchy2"/>
    <dgm:cxn modelId="{890AD4E9-2C48-4B6B-AA47-4EAF7286B6CD}" type="presOf" srcId="{A403D001-1789-4363-8506-A656F1BBEC59}" destId="{1815462E-CCEC-469C-B1BF-B574FB84BFD6}" srcOrd="0" destOrd="0" presId="urn:microsoft.com/office/officeart/2005/8/layout/hierarchy2"/>
    <dgm:cxn modelId="{F6C9C3EF-854B-4995-96B1-E3029D7241C6}" type="presOf" srcId="{5F2BA7DD-2B30-4768-84D6-D0BE12A5DEA4}" destId="{DBFA2AAA-44FE-4220-A35D-467E0C7F7D4E}" srcOrd="0" destOrd="0" presId="urn:microsoft.com/office/officeart/2005/8/layout/hierarchy2"/>
    <dgm:cxn modelId="{C0EFD3EF-F411-4202-84C4-A72023990CC2}" type="presOf" srcId="{12FCEE90-0748-4666-9FDA-37B8BC0D0C06}" destId="{CCD681DD-B298-42AB-86FF-98EB838D5917}" srcOrd="0" destOrd="0" presId="urn:microsoft.com/office/officeart/2005/8/layout/hierarchy2"/>
    <dgm:cxn modelId="{CE403EF4-0F30-4A35-B3AC-6DBDDF19D99C}" type="presOf" srcId="{A403D001-1789-4363-8506-A656F1BBEC59}" destId="{0BB2A3F5-891C-4E13-AFA7-A21F24852C89}" srcOrd="1" destOrd="0" presId="urn:microsoft.com/office/officeart/2005/8/layout/hierarchy2"/>
    <dgm:cxn modelId="{E738C8F5-1859-4FE5-9D04-8437EA9EFD70}" type="presOf" srcId="{85B03C89-6641-4AE0-B2DE-5CD10EAAB586}" destId="{8CBB8A77-16D7-422B-869C-0B8FA8A52758}" srcOrd="1" destOrd="0" presId="urn:microsoft.com/office/officeart/2005/8/layout/hierarchy2"/>
    <dgm:cxn modelId="{E796A6FC-D30A-4A64-9A90-91FFDB50ACB7}" type="presOf" srcId="{96911E21-6A9F-44B7-94A5-FF9C7B490C81}" destId="{34BF3374-90D6-4A09-951F-E05760673AF9}" srcOrd="0" destOrd="0" presId="urn:microsoft.com/office/officeart/2005/8/layout/hierarchy2"/>
    <dgm:cxn modelId="{39B7BDFC-DCB6-41B1-92EC-C949ABA879A9}" type="presOf" srcId="{832002A1-D4D0-43A8-A623-F933B4988C3B}" destId="{504B4F5D-3281-419E-9728-ABAA78D4119B}" srcOrd="1" destOrd="0" presId="urn:microsoft.com/office/officeart/2005/8/layout/hierarchy2"/>
    <dgm:cxn modelId="{59A6040C-E3A6-47A5-A223-B833776ED55B}" type="presParOf" srcId="{B3EB3DD2-23C5-40F6-BB00-AD609B7789E6}" destId="{14E94C8D-7BF6-4106-B528-1351820BF967}" srcOrd="0" destOrd="0" presId="urn:microsoft.com/office/officeart/2005/8/layout/hierarchy2"/>
    <dgm:cxn modelId="{754D6A65-670F-401C-A688-CA276620A62A}" type="presParOf" srcId="{14E94C8D-7BF6-4106-B528-1351820BF967}" destId="{2CE4C243-23A7-459E-AB0E-247FE7723AE5}" srcOrd="0" destOrd="0" presId="urn:microsoft.com/office/officeart/2005/8/layout/hierarchy2"/>
    <dgm:cxn modelId="{36CE0F43-3B12-4BDB-AAD7-5C73FC2CEF93}" type="presParOf" srcId="{14E94C8D-7BF6-4106-B528-1351820BF967}" destId="{19612016-D7AA-491C-851C-EE5E8C9EFA23}" srcOrd="1" destOrd="0" presId="urn:microsoft.com/office/officeart/2005/8/layout/hierarchy2"/>
    <dgm:cxn modelId="{98DEFFF9-9D0D-42CF-9030-B9DBC80A3923}" type="presParOf" srcId="{19612016-D7AA-491C-851C-EE5E8C9EFA23}" destId="{FEF993DE-F1C8-43F1-A559-2E9B8648C0B1}" srcOrd="0" destOrd="0" presId="urn:microsoft.com/office/officeart/2005/8/layout/hierarchy2"/>
    <dgm:cxn modelId="{3CCD6B69-2012-4312-829E-C61C173CAF50}" type="presParOf" srcId="{FEF993DE-F1C8-43F1-A559-2E9B8648C0B1}" destId="{BFB841F9-F0BD-4CB1-B3B8-9B2EFB813ECE}" srcOrd="0" destOrd="0" presId="urn:microsoft.com/office/officeart/2005/8/layout/hierarchy2"/>
    <dgm:cxn modelId="{A70E4CC1-E136-43F3-8DBC-DC2083D2D4BC}" type="presParOf" srcId="{19612016-D7AA-491C-851C-EE5E8C9EFA23}" destId="{DCFF2646-7889-4AED-AF6D-7A2FE903DDBF}" srcOrd="1" destOrd="0" presId="urn:microsoft.com/office/officeart/2005/8/layout/hierarchy2"/>
    <dgm:cxn modelId="{F4556C3E-F14E-4608-8ADA-0DFFED4408F4}" type="presParOf" srcId="{DCFF2646-7889-4AED-AF6D-7A2FE903DDBF}" destId="{9F0ACC74-09B5-4ECC-BBB6-2E52D198A4F2}" srcOrd="0" destOrd="0" presId="urn:microsoft.com/office/officeart/2005/8/layout/hierarchy2"/>
    <dgm:cxn modelId="{EC82C4C3-4E13-4707-B953-0B2E3DD86A3B}" type="presParOf" srcId="{DCFF2646-7889-4AED-AF6D-7A2FE903DDBF}" destId="{2845BB87-A0B7-4AA3-987D-2EC1FD47D9FC}" srcOrd="1" destOrd="0" presId="urn:microsoft.com/office/officeart/2005/8/layout/hierarchy2"/>
    <dgm:cxn modelId="{EA4AF4DE-77D8-4DE3-B70F-B3287CB97E1B}" type="presParOf" srcId="{2845BB87-A0B7-4AA3-987D-2EC1FD47D9FC}" destId="{236BA108-22B8-49F5-BBD8-AF5B6B914B7A}" srcOrd="0" destOrd="0" presId="urn:microsoft.com/office/officeart/2005/8/layout/hierarchy2"/>
    <dgm:cxn modelId="{0F76B425-AA62-41E9-8D2C-93682D00158C}" type="presParOf" srcId="{236BA108-22B8-49F5-BBD8-AF5B6B914B7A}" destId="{096C9FF2-B28B-4910-AD0E-5261391A265A}" srcOrd="0" destOrd="0" presId="urn:microsoft.com/office/officeart/2005/8/layout/hierarchy2"/>
    <dgm:cxn modelId="{37E1F62A-B0C6-4F10-80F2-5DC913ED2D88}" type="presParOf" srcId="{2845BB87-A0B7-4AA3-987D-2EC1FD47D9FC}" destId="{098DC519-40D7-4E4F-A394-D0B7EFC1E1A4}" srcOrd="1" destOrd="0" presId="urn:microsoft.com/office/officeart/2005/8/layout/hierarchy2"/>
    <dgm:cxn modelId="{5792B0CB-C154-41CC-9C93-DA2EB4FC0828}" type="presParOf" srcId="{098DC519-40D7-4E4F-A394-D0B7EFC1E1A4}" destId="{AFFAA6F6-F70A-42F3-9CF3-F0D481697470}" srcOrd="0" destOrd="0" presId="urn:microsoft.com/office/officeart/2005/8/layout/hierarchy2"/>
    <dgm:cxn modelId="{9C844C5A-9643-4706-B198-AF2190B87FEE}" type="presParOf" srcId="{098DC519-40D7-4E4F-A394-D0B7EFC1E1A4}" destId="{99EDE8CB-7AB9-4F8E-8007-6573160ED472}" srcOrd="1" destOrd="0" presId="urn:microsoft.com/office/officeart/2005/8/layout/hierarchy2"/>
    <dgm:cxn modelId="{A8964AA0-30A9-4B92-B991-97FFA8736FFD}" type="presParOf" srcId="{19612016-D7AA-491C-851C-EE5E8C9EFA23}" destId="{769E2F6E-A1D0-4212-8E03-DC050391B888}" srcOrd="2" destOrd="0" presId="urn:microsoft.com/office/officeart/2005/8/layout/hierarchy2"/>
    <dgm:cxn modelId="{CE6C63B8-E6ED-4A41-8E1C-0C0FB8AD5225}" type="presParOf" srcId="{769E2F6E-A1D0-4212-8E03-DC050391B888}" destId="{8EC590FD-E4F8-42D9-9E5F-8D2685F3F2A4}" srcOrd="0" destOrd="0" presId="urn:microsoft.com/office/officeart/2005/8/layout/hierarchy2"/>
    <dgm:cxn modelId="{05E76EFB-1F86-4B97-8BEB-65BBD8566857}" type="presParOf" srcId="{19612016-D7AA-491C-851C-EE5E8C9EFA23}" destId="{5ED74AC1-4F00-4992-98CE-EFCCAE98203E}" srcOrd="3" destOrd="0" presId="urn:microsoft.com/office/officeart/2005/8/layout/hierarchy2"/>
    <dgm:cxn modelId="{2B87B683-908A-4547-B4F6-9ABBA6CD68AB}" type="presParOf" srcId="{5ED74AC1-4F00-4992-98CE-EFCCAE98203E}" destId="{E4707B91-EEB5-4D80-81D6-C8A814E02714}" srcOrd="0" destOrd="0" presId="urn:microsoft.com/office/officeart/2005/8/layout/hierarchy2"/>
    <dgm:cxn modelId="{A8A2D0CF-671B-4E5F-BC83-4147FF8C8DB2}" type="presParOf" srcId="{5ED74AC1-4F00-4992-98CE-EFCCAE98203E}" destId="{C344015F-1E47-4B27-A3E6-5F4A5BE4981C}" srcOrd="1" destOrd="0" presId="urn:microsoft.com/office/officeart/2005/8/layout/hierarchy2"/>
    <dgm:cxn modelId="{9BFE55C0-6733-4F53-8453-85EA57D06802}" type="presParOf" srcId="{19612016-D7AA-491C-851C-EE5E8C9EFA23}" destId="{DBFA2AAA-44FE-4220-A35D-467E0C7F7D4E}" srcOrd="4" destOrd="0" presId="urn:microsoft.com/office/officeart/2005/8/layout/hierarchy2"/>
    <dgm:cxn modelId="{B1B5941C-41B7-4E2E-A74F-67B471F9BDA5}" type="presParOf" srcId="{DBFA2AAA-44FE-4220-A35D-467E0C7F7D4E}" destId="{90112D51-D64F-4F54-BFC6-13713EC5F6E1}" srcOrd="0" destOrd="0" presId="urn:microsoft.com/office/officeart/2005/8/layout/hierarchy2"/>
    <dgm:cxn modelId="{08D22C00-9E75-4B31-8C36-DF3A6E826EF5}" type="presParOf" srcId="{19612016-D7AA-491C-851C-EE5E8C9EFA23}" destId="{B6BD93F3-E616-4EB7-B224-CA672123077D}" srcOrd="5" destOrd="0" presId="urn:microsoft.com/office/officeart/2005/8/layout/hierarchy2"/>
    <dgm:cxn modelId="{5188F811-F5F2-482A-A192-9DBCAF8291EE}" type="presParOf" srcId="{B6BD93F3-E616-4EB7-B224-CA672123077D}" destId="{2B73BA36-6CAA-4B91-AF64-759F20ED3058}" srcOrd="0" destOrd="0" presId="urn:microsoft.com/office/officeart/2005/8/layout/hierarchy2"/>
    <dgm:cxn modelId="{A5F8EF35-A999-4580-95C0-A08F8BF05B72}" type="presParOf" srcId="{B6BD93F3-E616-4EB7-B224-CA672123077D}" destId="{5FD384C9-1E36-4287-B41C-7863B9949051}" srcOrd="1" destOrd="0" presId="urn:microsoft.com/office/officeart/2005/8/layout/hierarchy2"/>
    <dgm:cxn modelId="{918A7F23-250F-450E-AA0D-216A289A42AE}" type="presParOf" srcId="{19612016-D7AA-491C-851C-EE5E8C9EFA23}" destId="{A060DDDC-2EFF-4DD0-83DC-3E12F58D09A6}" srcOrd="6" destOrd="0" presId="urn:microsoft.com/office/officeart/2005/8/layout/hierarchy2"/>
    <dgm:cxn modelId="{6A759749-45CC-4A22-BDCC-7AA9DD22205B}" type="presParOf" srcId="{A060DDDC-2EFF-4DD0-83DC-3E12F58D09A6}" destId="{30504299-3B08-4C0E-B861-99B63BB522DD}" srcOrd="0" destOrd="0" presId="urn:microsoft.com/office/officeart/2005/8/layout/hierarchy2"/>
    <dgm:cxn modelId="{55C35E97-0929-44EF-8588-71E9C270D4B5}" type="presParOf" srcId="{19612016-D7AA-491C-851C-EE5E8C9EFA23}" destId="{AEFC6188-9576-4E8A-982D-44DEDD12CBEF}" srcOrd="7" destOrd="0" presId="urn:microsoft.com/office/officeart/2005/8/layout/hierarchy2"/>
    <dgm:cxn modelId="{9565C61A-550C-468D-8413-D4F63666ADBD}" type="presParOf" srcId="{AEFC6188-9576-4E8A-982D-44DEDD12CBEF}" destId="{34BF3374-90D6-4A09-951F-E05760673AF9}" srcOrd="0" destOrd="0" presId="urn:microsoft.com/office/officeart/2005/8/layout/hierarchy2"/>
    <dgm:cxn modelId="{04F90DB7-F4C8-4FE3-8E14-D9D99198B845}" type="presParOf" srcId="{AEFC6188-9576-4E8A-982D-44DEDD12CBEF}" destId="{0B8163F0-8394-44AF-9BA3-07B0838AAE44}" srcOrd="1" destOrd="0" presId="urn:microsoft.com/office/officeart/2005/8/layout/hierarchy2"/>
    <dgm:cxn modelId="{8BF96CC3-A5CF-4818-8DF9-1D19BB9374C6}" type="presParOf" srcId="{19612016-D7AA-491C-851C-EE5E8C9EFA23}" destId="{77DB0C3B-A197-4181-BE33-048F6F815EC5}" srcOrd="8" destOrd="0" presId="urn:microsoft.com/office/officeart/2005/8/layout/hierarchy2"/>
    <dgm:cxn modelId="{CD20C8F9-6853-4CCF-81B8-45ECCFF7C420}" type="presParOf" srcId="{77DB0C3B-A197-4181-BE33-048F6F815EC5}" destId="{82BE3BA5-EF36-4415-B318-38560DD2BEDC}" srcOrd="0" destOrd="0" presId="urn:microsoft.com/office/officeart/2005/8/layout/hierarchy2"/>
    <dgm:cxn modelId="{CEF67A84-28A6-4923-A10A-C6D19167F533}" type="presParOf" srcId="{19612016-D7AA-491C-851C-EE5E8C9EFA23}" destId="{7AF74B58-F03D-47DB-8093-CCC1BBE2A843}" srcOrd="9" destOrd="0" presId="urn:microsoft.com/office/officeart/2005/8/layout/hierarchy2"/>
    <dgm:cxn modelId="{8963C7A5-A3FD-478F-B78E-615923D900BA}" type="presParOf" srcId="{7AF74B58-F03D-47DB-8093-CCC1BBE2A843}" destId="{699161C7-EA55-4A1A-92AA-D359EE95D243}" srcOrd="0" destOrd="0" presId="urn:microsoft.com/office/officeart/2005/8/layout/hierarchy2"/>
    <dgm:cxn modelId="{C7E6C09A-F8BE-4B4A-8241-7CDDD13E8572}" type="presParOf" srcId="{7AF74B58-F03D-47DB-8093-CCC1BBE2A843}" destId="{38282781-116F-44B7-B310-9306A0BD10F5}" srcOrd="1" destOrd="0" presId="urn:microsoft.com/office/officeart/2005/8/layout/hierarchy2"/>
    <dgm:cxn modelId="{2396AB3C-1DC2-4C23-858F-F8E0675E1813}" type="presParOf" srcId="{19612016-D7AA-491C-851C-EE5E8C9EFA23}" destId="{39CAC21C-6393-4CD1-A341-6EB4C9343D74}" srcOrd="10" destOrd="0" presId="urn:microsoft.com/office/officeart/2005/8/layout/hierarchy2"/>
    <dgm:cxn modelId="{8732C193-379D-463A-A155-F764FC39B3DD}" type="presParOf" srcId="{39CAC21C-6393-4CD1-A341-6EB4C9343D74}" destId="{26D21E27-DEF1-44A5-A5B0-F2F2F3A0195E}" srcOrd="0" destOrd="0" presId="urn:microsoft.com/office/officeart/2005/8/layout/hierarchy2"/>
    <dgm:cxn modelId="{AF095E3B-1D9B-42B1-9888-A6B882E7FA07}" type="presParOf" srcId="{19612016-D7AA-491C-851C-EE5E8C9EFA23}" destId="{5FB0C3B9-06E3-4BC0-B21C-F199BFE47810}" srcOrd="11" destOrd="0" presId="urn:microsoft.com/office/officeart/2005/8/layout/hierarchy2"/>
    <dgm:cxn modelId="{977AD96C-A93C-4B21-9EEA-00E5542812E3}" type="presParOf" srcId="{5FB0C3B9-06E3-4BC0-B21C-F199BFE47810}" destId="{5CD8CEB9-3EBC-40D8-B813-C0826642F695}" srcOrd="0" destOrd="0" presId="urn:microsoft.com/office/officeart/2005/8/layout/hierarchy2"/>
    <dgm:cxn modelId="{EB25CB48-11C2-4F24-A78B-29DFE61DA70E}" type="presParOf" srcId="{5FB0C3B9-06E3-4BC0-B21C-F199BFE47810}" destId="{21D2EA1F-0B8A-4561-869F-7190B9D50F24}" srcOrd="1" destOrd="0" presId="urn:microsoft.com/office/officeart/2005/8/layout/hierarchy2"/>
    <dgm:cxn modelId="{A397D9F6-7045-4CFB-81A9-D9A1DBF3C528}" type="presParOf" srcId="{19612016-D7AA-491C-851C-EE5E8C9EFA23}" destId="{3A3D9CE3-C138-446B-AA3E-3535E84ADEEE}" srcOrd="12" destOrd="0" presId="urn:microsoft.com/office/officeart/2005/8/layout/hierarchy2"/>
    <dgm:cxn modelId="{C4BBBAE6-758A-4D8B-94CF-0A9A3A69F6C9}" type="presParOf" srcId="{3A3D9CE3-C138-446B-AA3E-3535E84ADEEE}" destId="{9262C955-FEB0-479D-871F-1EE68FFA13C4}" srcOrd="0" destOrd="0" presId="urn:microsoft.com/office/officeart/2005/8/layout/hierarchy2"/>
    <dgm:cxn modelId="{E0B0B1DC-92DA-4B50-B5B9-D86FB09B1BDD}" type="presParOf" srcId="{19612016-D7AA-491C-851C-EE5E8C9EFA23}" destId="{9B14D87A-E44C-4EFB-A202-4E06CD26358C}" srcOrd="13" destOrd="0" presId="urn:microsoft.com/office/officeart/2005/8/layout/hierarchy2"/>
    <dgm:cxn modelId="{161D165A-635C-4C4C-9A32-64834FE35CF4}" type="presParOf" srcId="{9B14D87A-E44C-4EFB-A202-4E06CD26358C}" destId="{AF38AE6F-CA33-450A-B83A-9B2EBB1E96B4}" srcOrd="0" destOrd="0" presId="urn:microsoft.com/office/officeart/2005/8/layout/hierarchy2"/>
    <dgm:cxn modelId="{823CC413-5D07-4DE7-965D-AC08E3D20169}" type="presParOf" srcId="{9B14D87A-E44C-4EFB-A202-4E06CD26358C}" destId="{B5493350-E88D-4E8E-A9DA-180C1A77864A}" srcOrd="1" destOrd="0" presId="urn:microsoft.com/office/officeart/2005/8/layout/hierarchy2"/>
    <dgm:cxn modelId="{C8E89AF2-E2F7-4874-B912-AF5BE6D26868}" type="presParOf" srcId="{B5493350-E88D-4E8E-A9DA-180C1A77864A}" destId="{04AA040F-A352-4377-8202-8DD86D9DEA9C}" srcOrd="0" destOrd="0" presId="urn:microsoft.com/office/officeart/2005/8/layout/hierarchy2"/>
    <dgm:cxn modelId="{815BCD52-181D-4138-9300-7007324BF8B0}" type="presParOf" srcId="{04AA040F-A352-4377-8202-8DD86D9DEA9C}" destId="{8CBB8A77-16D7-422B-869C-0B8FA8A52758}" srcOrd="0" destOrd="0" presId="urn:microsoft.com/office/officeart/2005/8/layout/hierarchy2"/>
    <dgm:cxn modelId="{AC4EA669-E51E-493A-8CE4-D7E45A8864EE}" type="presParOf" srcId="{B5493350-E88D-4E8E-A9DA-180C1A77864A}" destId="{D2415B31-2AAF-4A24-9D85-98C966214E94}" srcOrd="1" destOrd="0" presId="urn:microsoft.com/office/officeart/2005/8/layout/hierarchy2"/>
    <dgm:cxn modelId="{610EFA11-D784-490C-B864-3E790D85D1C1}" type="presParOf" srcId="{D2415B31-2AAF-4A24-9D85-98C966214E94}" destId="{12B20693-B6AA-42BC-A5B9-FA4C15E3C5DB}" srcOrd="0" destOrd="0" presId="urn:microsoft.com/office/officeart/2005/8/layout/hierarchy2"/>
    <dgm:cxn modelId="{A52C8FDE-85F7-4035-A471-C700D2CA474F}" type="presParOf" srcId="{D2415B31-2AAF-4A24-9D85-98C966214E94}" destId="{0051CB97-9883-4449-ABEF-305DFA873022}" srcOrd="1" destOrd="0" presId="urn:microsoft.com/office/officeart/2005/8/layout/hierarchy2"/>
    <dgm:cxn modelId="{E7CC70B3-CCCF-42FE-8174-56DA30A23DC6}" type="presParOf" srcId="{0051CB97-9883-4449-ABEF-305DFA873022}" destId="{3A19885E-112B-46E7-B16D-EC212E5387B5}" srcOrd="0" destOrd="0" presId="urn:microsoft.com/office/officeart/2005/8/layout/hierarchy2"/>
    <dgm:cxn modelId="{EC9BD871-C1B4-481B-95FF-DA973DB80323}" type="presParOf" srcId="{3A19885E-112B-46E7-B16D-EC212E5387B5}" destId="{7E6436A3-B0AC-42D2-AC07-2D8F1E6C408E}" srcOrd="0" destOrd="0" presId="urn:microsoft.com/office/officeart/2005/8/layout/hierarchy2"/>
    <dgm:cxn modelId="{7623A896-81EF-4358-9D29-D522197F5D2A}" type="presParOf" srcId="{0051CB97-9883-4449-ABEF-305DFA873022}" destId="{AAD7CC5A-56B8-4C5F-9666-034FDBA34785}" srcOrd="1" destOrd="0" presId="urn:microsoft.com/office/officeart/2005/8/layout/hierarchy2"/>
    <dgm:cxn modelId="{9FC369AC-7DC5-4024-8674-0A1063F80E6D}" type="presParOf" srcId="{AAD7CC5A-56B8-4C5F-9666-034FDBA34785}" destId="{7906FA55-0E7B-4BE5-82E5-EE17D51858F3}" srcOrd="0" destOrd="0" presId="urn:microsoft.com/office/officeart/2005/8/layout/hierarchy2"/>
    <dgm:cxn modelId="{714435BE-C4FE-4C97-B4F0-E0A654754F35}" type="presParOf" srcId="{AAD7CC5A-56B8-4C5F-9666-034FDBA34785}" destId="{69BFFCC0-EF59-4380-BC6C-A67F7FD734A9}" srcOrd="1" destOrd="0" presId="urn:microsoft.com/office/officeart/2005/8/layout/hierarchy2"/>
    <dgm:cxn modelId="{EE47BEA7-9EF6-4B04-9CBC-9484CC342FEA}" type="presParOf" srcId="{0051CB97-9883-4449-ABEF-305DFA873022}" destId="{A242461A-6590-4A7C-9617-24A66E1ACDAA}" srcOrd="2" destOrd="0" presId="urn:microsoft.com/office/officeart/2005/8/layout/hierarchy2"/>
    <dgm:cxn modelId="{3F9FF8BA-C088-4FB0-B68C-5FBFFDD486AD}" type="presParOf" srcId="{A242461A-6590-4A7C-9617-24A66E1ACDAA}" destId="{4C3BDF4B-FEC0-4656-B4CF-797B93CE41FB}" srcOrd="0" destOrd="0" presId="urn:microsoft.com/office/officeart/2005/8/layout/hierarchy2"/>
    <dgm:cxn modelId="{50700794-8E1E-4B52-8BF7-E2A491D92764}" type="presParOf" srcId="{0051CB97-9883-4449-ABEF-305DFA873022}" destId="{D871E8E1-DCC5-432D-B502-BE499460A5B3}" srcOrd="3" destOrd="0" presId="urn:microsoft.com/office/officeart/2005/8/layout/hierarchy2"/>
    <dgm:cxn modelId="{623F22B3-AD13-472C-A3BC-0636767D69ED}" type="presParOf" srcId="{D871E8E1-DCC5-432D-B502-BE499460A5B3}" destId="{19D6FBBA-A535-42F8-B388-0A733093D653}" srcOrd="0" destOrd="0" presId="urn:microsoft.com/office/officeart/2005/8/layout/hierarchy2"/>
    <dgm:cxn modelId="{40038FC8-883B-46F1-BC8A-9EAD33AA5571}" type="presParOf" srcId="{D871E8E1-DCC5-432D-B502-BE499460A5B3}" destId="{477545A0-8F59-4F63-A78E-96624F4BB83A}" srcOrd="1" destOrd="0" presId="urn:microsoft.com/office/officeart/2005/8/layout/hierarchy2"/>
    <dgm:cxn modelId="{EB53F502-9EE8-4D3B-BA4E-F9A75B4DB42F}" type="presParOf" srcId="{0051CB97-9883-4449-ABEF-305DFA873022}" destId="{DCAD9179-3FD7-4E39-9298-11B387526D18}" srcOrd="4" destOrd="0" presId="urn:microsoft.com/office/officeart/2005/8/layout/hierarchy2"/>
    <dgm:cxn modelId="{890735A7-5ED5-4F7F-AEB8-83B7286039BA}" type="presParOf" srcId="{DCAD9179-3FD7-4E39-9298-11B387526D18}" destId="{A840BE52-C12B-408C-A60F-5A539E8A223C}" srcOrd="0" destOrd="0" presId="urn:microsoft.com/office/officeart/2005/8/layout/hierarchy2"/>
    <dgm:cxn modelId="{81380353-93B2-497F-8CA2-B660CBFE5A5C}" type="presParOf" srcId="{0051CB97-9883-4449-ABEF-305DFA873022}" destId="{065D2EB2-7008-43E5-A22F-2F0CCA8F1587}" srcOrd="5" destOrd="0" presId="urn:microsoft.com/office/officeart/2005/8/layout/hierarchy2"/>
    <dgm:cxn modelId="{4E0EFC8B-C4E7-4DDF-9D8C-FD585A7CDA6E}" type="presParOf" srcId="{065D2EB2-7008-43E5-A22F-2F0CCA8F1587}" destId="{331687C5-1521-4191-BA43-FE14814BDFAB}" srcOrd="0" destOrd="0" presId="urn:microsoft.com/office/officeart/2005/8/layout/hierarchy2"/>
    <dgm:cxn modelId="{7919EF21-D829-4C1D-889D-99BDF4CCA359}" type="presParOf" srcId="{065D2EB2-7008-43E5-A22F-2F0CCA8F1587}" destId="{33985DC4-4F45-4569-9E54-8A06D39D19BD}" srcOrd="1" destOrd="0" presId="urn:microsoft.com/office/officeart/2005/8/layout/hierarchy2"/>
    <dgm:cxn modelId="{04F02EE1-74FA-460C-8787-E9A23D5ADC15}" type="presParOf" srcId="{B5493350-E88D-4E8E-A9DA-180C1A77864A}" destId="{1815462E-CCEC-469C-B1BF-B574FB84BFD6}" srcOrd="2" destOrd="0" presId="urn:microsoft.com/office/officeart/2005/8/layout/hierarchy2"/>
    <dgm:cxn modelId="{293A29D4-0DDC-45DF-8C22-54B47ED7917C}" type="presParOf" srcId="{1815462E-CCEC-469C-B1BF-B574FB84BFD6}" destId="{0BB2A3F5-891C-4E13-AFA7-A21F24852C89}" srcOrd="0" destOrd="0" presId="urn:microsoft.com/office/officeart/2005/8/layout/hierarchy2"/>
    <dgm:cxn modelId="{F189C654-258E-4CC1-B719-F1EEF90EDCEE}" type="presParOf" srcId="{B5493350-E88D-4E8E-A9DA-180C1A77864A}" destId="{0F352B6B-625C-435C-9600-DFCBC30CBB5B}" srcOrd="3" destOrd="0" presId="urn:microsoft.com/office/officeart/2005/8/layout/hierarchy2"/>
    <dgm:cxn modelId="{2AAA786B-29B3-4BC8-A3A9-E0A605EBB852}" type="presParOf" srcId="{0F352B6B-625C-435C-9600-DFCBC30CBB5B}" destId="{38B5A7C2-3FC5-4F74-A61F-31574F11FE42}" srcOrd="0" destOrd="0" presId="urn:microsoft.com/office/officeart/2005/8/layout/hierarchy2"/>
    <dgm:cxn modelId="{2AB47D7C-215F-400F-A4BA-F9BE9E73AA3B}" type="presParOf" srcId="{0F352B6B-625C-435C-9600-DFCBC30CBB5B}" destId="{C9184AD7-1304-4524-B26F-C65A20CC0E16}" srcOrd="1" destOrd="0" presId="urn:microsoft.com/office/officeart/2005/8/layout/hierarchy2"/>
    <dgm:cxn modelId="{3461D87A-D4B6-4139-A9E6-C166589DC703}" type="presParOf" srcId="{B5493350-E88D-4E8E-A9DA-180C1A77864A}" destId="{87292B11-A96E-48BA-8B66-3D9592B05039}" srcOrd="4" destOrd="0" presId="urn:microsoft.com/office/officeart/2005/8/layout/hierarchy2"/>
    <dgm:cxn modelId="{94ED76D1-9982-4703-A394-D911A38FCC37}" type="presParOf" srcId="{87292B11-A96E-48BA-8B66-3D9592B05039}" destId="{504B4F5D-3281-419E-9728-ABAA78D4119B}" srcOrd="0" destOrd="0" presId="urn:microsoft.com/office/officeart/2005/8/layout/hierarchy2"/>
    <dgm:cxn modelId="{4D8A9E48-0410-4191-9CC9-442069A0FF95}" type="presParOf" srcId="{B5493350-E88D-4E8E-A9DA-180C1A77864A}" destId="{FB4919CE-C7A5-4603-830F-D07C96C1B8C0}" srcOrd="5" destOrd="0" presId="urn:microsoft.com/office/officeart/2005/8/layout/hierarchy2"/>
    <dgm:cxn modelId="{B2485BD5-C7BB-4589-8F60-3C24279A3331}" type="presParOf" srcId="{FB4919CE-C7A5-4603-830F-D07C96C1B8C0}" destId="{CCD681DD-B298-42AB-86FF-98EB838D5917}" srcOrd="0" destOrd="0" presId="urn:microsoft.com/office/officeart/2005/8/layout/hierarchy2"/>
    <dgm:cxn modelId="{54E94B70-9593-49EC-AACD-24649ADE9530}" type="presParOf" srcId="{FB4919CE-C7A5-4603-830F-D07C96C1B8C0}" destId="{411BD1AD-4DDE-494A-B84D-57FC4357185E}" srcOrd="1" destOrd="0" presId="urn:microsoft.com/office/officeart/2005/8/layout/hierarchy2"/>
    <dgm:cxn modelId="{71402B7F-4BE4-4BBB-A2F3-46F147B7D316}" type="presParOf" srcId="{B5493350-E88D-4E8E-A9DA-180C1A77864A}" destId="{42A20EC9-BE1A-415B-9B0F-8506B8EF358E}" srcOrd="6" destOrd="0" presId="urn:microsoft.com/office/officeart/2005/8/layout/hierarchy2"/>
    <dgm:cxn modelId="{65D4B423-9D56-4CD3-A3BE-B60475CD33D1}" type="presParOf" srcId="{42A20EC9-BE1A-415B-9B0F-8506B8EF358E}" destId="{5E95535C-17B3-4BC0-BC6E-B509CCCF99FC}" srcOrd="0" destOrd="0" presId="urn:microsoft.com/office/officeart/2005/8/layout/hierarchy2"/>
    <dgm:cxn modelId="{EB686C0B-0C0A-4C59-B54B-35AC9CAA70F7}" type="presParOf" srcId="{B5493350-E88D-4E8E-A9DA-180C1A77864A}" destId="{F2232EF9-605E-404C-8068-F118037DB09C}" srcOrd="7" destOrd="0" presId="urn:microsoft.com/office/officeart/2005/8/layout/hierarchy2"/>
    <dgm:cxn modelId="{0E964EDC-70B6-49F9-82F1-E4BED7685308}" type="presParOf" srcId="{F2232EF9-605E-404C-8068-F118037DB09C}" destId="{F67CA8A5-F3F2-476E-BA7F-7503E8A3851A}" srcOrd="0" destOrd="0" presId="urn:microsoft.com/office/officeart/2005/8/layout/hierarchy2"/>
    <dgm:cxn modelId="{25A23C78-3A33-42BE-A61C-C43FA97FB24B}" type="presParOf" srcId="{F2232EF9-605E-404C-8068-F118037DB09C}" destId="{BE88B2FE-E03A-48E8-BAAC-28668C770FA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B8F06-01DD-4644-9214-FE4FF43A3945}">
      <dsp:nvSpPr>
        <dsp:cNvPr id="0" name=""/>
        <dsp:cNvSpPr/>
      </dsp:nvSpPr>
      <dsp:spPr>
        <a:xfrm>
          <a:off x="37751" y="2248159"/>
          <a:ext cx="1886823" cy="1069744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Project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Or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Customer</a:t>
          </a:r>
          <a:endParaRPr lang="zh-TW" altLang="en-US" sz="1400" kern="1200" dirty="0"/>
        </a:p>
      </dsp:txBody>
      <dsp:txXfrm>
        <a:off x="69083" y="2279491"/>
        <a:ext cx="1824159" cy="1007080"/>
      </dsp:txXfrm>
    </dsp:sp>
    <dsp:sp modelId="{04EDEFE6-4418-4CEE-B108-CEA636B9F136}">
      <dsp:nvSpPr>
        <dsp:cNvPr id="0" name=""/>
        <dsp:cNvSpPr/>
      </dsp:nvSpPr>
      <dsp:spPr>
        <a:xfrm rot="18289469">
          <a:off x="1677159" y="2296206"/>
          <a:ext cx="115362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53627" y="13315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225132" y="2280681"/>
        <a:ext cx="57681" cy="57681"/>
      </dsp:txXfrm>
    </dsp:sp>
    <dsp:sp modelId="{4EAF99E3-DA5F-40D0-B075-A9A50B247483}">
      <dsp:nvSpPr>
        <dsp:cNvPr id="0" name=""/>
        <dsp:cNvSpPr/>
      </dsp:nvSpPr>
      <dsp:spPr>
        <a:xfrm>
          <a:off x="2583371" y="1424265"/>
          <a:ext cx="1646989" cy="823494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Documents</a:t>
          </a:r>
          <a:endParaRPr lang="zh-TW" altLang="en-US" sz="1400" kern="1200" dirty="0"/>
        </a:p>
      </dsp:txBody>
      <dsp:txXfrm>
        <a:off x="2607490" y="1448384"/>
        <a:ext cx="1598751" cy="775256"/>
      </dsp:txXfrm>
    </dsp:sp>
    <dsp:sp modelId="{55AC92BE-1FA6-4C0B-9676-DC2F3F88AF8B}">
      <dsp:nvSpPr>
        <dsp:cNvPr id="0" name=""/>
        <dsp:cNvSpPr/>
      </dsp:nvSpPr>
      <dsp:spPr>
        <a:xfrm>
          <a:off x="1924575" y="2769716"/>
          <a:ext cx="65879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8795" y="13315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237503" y="2766561"/>
        <a:ext cx="32939" cy="32939"/>
      </dsp:txXfrm>
    </dsp:sp>
    <dsp:sp modelId="{C09960AB-5409-481E-9548-05A2FB0E66B3}">
      <dsp:nvSpPr>
        <dsp:cNvPr id="0" name=""/>
        <dsp:cNvSpPr/>
      </dsp:nvSpPr>
      <dsp:spPr>
        <a:xfrm>
          <a:off x="2583371" y="2371284"/>
          <a:ext cx="1646989" cy="823494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Misc</a:t>
          </a:r>
          <a:endParaRPr lang="zh-TW" altLang="en-US" sz="1400" kern="1200" dirty="0"/>
        </a:p>
      </dsp:txBody>
      <dsp:txXfrm>
        <a:off x="2607490" y="2395403"/>
        <a:ext cx="1598751" cy="775256"/>
      </dsp:txXfrm>
    </dsp:sp>
    <dsp:sp modelId="{55671D43-1BD7-431C-995F-355B9609F2B7}">
      <dsp:nvSpPr>
        <dsp:cNvPr id="0" name=""/>
        <dsp:cNvSpPr/>
      </dsp:nvSpPr>
      <dsp:spPr>
        <a:xfrm rot="3310531">
          <a:off x="1677159" y="3243225"/>
          <a:ext cx="115362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53627" y="13315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225132" y="3227700"/>
        <a:ext cx="57681" cy="57681"/>
      </dsp:txXfrm>
    </dsp:sp>
    <dsp:sp modelId="{3949852C-8159-4DB0-9394-41DB45D85804}">
      <dsp:nvSpPr>
        <dsp:cNvPr id="0" name=""/>
        <dsp:cNvSpPr/>
      </dsp:nvSpPr>
      <dsp:spPr>
        <a:xfrm>
          <a:off x="2583371" y="3318303"/>
          <a:ext cx="1646989" cy="823494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Source</a:t>
          </a:r>
          <a:endParaRPr lang="zh-TW" altLang="en-US" sz="1400" kern="1200" dirty="0"/>
        </a:p>
      </dsp:txBody>
      <dsp:txXfrm>
        <a:off x="2607490" y="3342422"/>
        <a:ext cx="1598751" cy="775256"/>
      </dsp:txXfrm>
    </dsp:sp>
    <dsp:sp modelId="{537D6133-F33F-41B9-A513-7B3D24982E26}">
      <dsp:nvSpPr>
        <dsp:cNvPr id="0" name=""/>
        <dsp:cNvSpPr/>
      </dsp:nvSpPr>
      <dsp:spPr>
        <a:xfrm rot="18253052">
          <a:off x="3988758" y="3260259"/>
          <a:ext cx="110405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04052" y="13315"/>
              </a:lnTo>
            </a:path>
          </a:pathLst>
        </a:custGeom>
        <a:noFill/>
        <a:ln w="19050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513184" y="3245973"/>
        <a:ext cx="55202" cy="55202"/>
      </dsp:txXfrm>
    </dsp:sp>
    <dsp:sp modelId="{128B122A-3F07-4EAA-B902-BE0F496287AA}">
      <dsp:nvSpPr>
        <dsp:cNvPr id="0" name=""/>
        <dsp:cNvSpPr/>
      </dsp:nvSpPr>
      <dsp:spPr>
        <a:xfrm>
          <a:off x="4851209" y="2405352"/>
          <a:ext cx="1646989" cy="823494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Project1</a:t>
          </a:r>
          <a:br>
            <a:rPr lang="en-US" altLang="zh-TW" sz="1400" kern="1200" dirty="0"/>
          </a:br>
          <a:r>
            <a:rPr lang="en-US" altLang="zh-TW" sz="1400" kern="1200" dirty="0"/>
            <a:t>(django)</a:t>
          </a:r>
          <a:endParaRPr lang="zh-TW" altLang="en-US" sz="1400" kern="1200" dirty="0"/>
        </a:p>
      </dsp:txBody>
      <dsp:txXfrm>
        <a:off x="4875328" y="2429471"/>
        <a:ext cx="1598751" cy="775256"/>
      </dsp:txXfrm>
    </dsp:sp>
    <dsp:sp modelId="{FEF993DE-F1C8-43F1-A559-2E9B8648C0B1}">
      <dsp:nvSpPr>
        <dsp:cNvPr id="0" name=""/>
        <dsp:cNvSpPr/>
      </dsp:nvSpPr>
      <dsp:spPr>
        <a:xfrm rot="17170691">
          <a:off x="5596250" y="1602976"/>
          <a:ext cx="25006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500640" y="13315"/>
              </a:lnTo>
            </a:path>
          </a:pathLst>
        </a:custGeom>
        <a:noFill/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6784054" y="1553775"/>
        <a:ext cx="125032" cy="125032"/>
      </dsp:txXfrm>
    </dsp:sp>
    <dsp:sp modelId="{9F0ACC74-09B5-4ECC-BBB6-2E52D198A4F2}">
      <dsp:nvSpPr>
        <dsp:cNvPr id="0" name=""/>
        <dsp:cNvSpPr/>
      </dsp:nvSpPr>
      <dsp:spPr>
        <a:xfrm>
          <a:off x="7194941" y="3736"/>
          <a:ext cx="1646989" cy="823494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solidFill>
                <a:schemeClr val="bg2">
                  <a:lumMod val="25000"/>
                </a:schemeClr>
              </a:solidFill>
            </a:rPr>
            <a:t>Project1</a:t>
          </a:r>
          <a:endParaRPr lang="zh-TW" altLang="en-US" sz="1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7219060" y="27855"/>
        <a:ext cx="1598751" cy="775256"/>
      </dsp:txXfrm>
    </dsp:sp>
    <dsp:sp modelId="{236BA108-22B8-49F5-BBD8-AF5B6B914B7A}">
      <dsp:nvSpPr>
        <dsp:cNvPr id="0" name=""/>
        <dsp:cNvSpPr/>
      </dsp:nvSpPr>
      <dsp:spPr>
        <a:xfrm>
          <a:off x="8841931" y="402168"/>
          <a:ext cx="65879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8795" y="13315"/>
              </a:lnTo>
            </a:path>
          </a:pathLst>
        </a:custGeom>
        <a:noFill/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154859" y="399014"/>
        <a:ext cx="32939" cy="32939"/>
      </dsp:txXfrm>
    </dsp:sp>
    <dsp:sp modelId="{AFFAA6F6-F70A-42F3-9CF3-F0D481697470}">
      <dsp:nvSpPr>
        <dsp:cNvPr id="0" name=""/>
        <dsp:cNvSpPr/>
      </dsp:nvSpPr>
      <dsp:spPr>
        <a:xfrm>
          <a:off x="9500726" y="3736"/>
          <a:ext cx="1646989" cy="823494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solidFill>
                <a:schemeClr val="tx1"/>
              </a:solidFill>
            </a:rPr>
            <a:t>setting.py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9524845" y="27855"/>
        <a:ext cx="1598751" cy="775256"/>
      </dsp:txXfrm>
    </dsp:sp>
    <dsp:sp modelId="{769E2F6E-A1D0-4212-8E03-DC050391B888}">
      <dsp:nvSpPr>
        <dsp:cNvPr id="0" name=""/>
        <dsp:cNvSpPr/>
      </dsp:nvSpPr>
      <dsp:spPr>
        <a:xfrm rot="17735647">
          <a:off x="6040143" y="2076485"/>
          <a:ext cx="161285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612854" y="13315"/>
              </a:lnTo>
            </a:path>
          </a:pathLst>
        </a:custGeom>
        <a:noFill/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6806249" y="2049479"/>
        <a:ext cx="80642" cy="80642"/>
      </dsp:txXfrm>
    </dsp:sp>
    <dsp:sp modelId="{E4707B91-EEB5-4D80-81D6-C8A814E02714}">
      <dsp:nvSpPr>
        <dsp:cNvPr id="0" name=""/>
        <dsp:cNvSpPr/>
      </dsp:nvSpPr>
      <dsp:spPr>
        <a:xfrm>
          <a:off x="7194941" y="950755"/>
          <a:ext cx="1646989" cy="823494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solidFill>
                <a:schemeClr val="bg2">
                  <a:lumMod val="25000"/>
                </a:schemeClr>
              </a:solidFill>
            </a:rPr>
            <a:t>manage.py</a:t>
          </a:r>
          <a:endParaRPr lang="zh-TW" altLang="en-US" sz="1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7219060" y="974874"/>
        <a:ext cx="1598751" cy="775256"/>
      </dsp:txXfrm>
    </dsp:sp>
    <dsp:sp modelId="{DBFA2AAA-44FE-4220-A35D-467E0C7F7D4E}">
      <dsp:nvSpPr>
        <dsp:cNvPr id="0" name=""/>
        <dsp:cNvSpPr/>
      </dsp:nvSpPr>
      <dsp:spPr>
        <a:xfrm rot="19435598">
          <a:off x="6415558" y="2549995"/>
          <a:ext cx="86202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62023" y="13315"/>
              </a:lnTo>
            </a:path>
          </a:pathLst>
        </a:custGeom>
        <a:noFill/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825019" y="2541760"/>
        <a:ext cx="43101" cy="43101"/>
      </dsp:txXfrm>
    </dsp:sp>
    <dsp:sp modelId="{2B73BA36-6CAA-4B91-AF64-759F20ED3058}">
      <dsp:nvSpPr>
        <dsp:cNvPr id="0" name=""/>
        <dsp:cNvSpPr/>
      </dsp:nvSpPr>
      <dsp:spPr>
        <a:xfrm>
          <a:off x="7194941" y="1897774"/>
          <a:ext cx="1646989" cy="823494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solidFill>
                <a:schemeClr val="bg2">
                  <a:lumMod val="25000"/>
                </a:schemeClr>
              </a:solidFill>
            </a:rPr>
            <a:t>CHANGELOG.txt</a:t>
          </a:r>
          <a:endParaRPr lang="zh-TW" altLang="zh-TW" sz="1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7219060" y="1921893"/>
        <a:ext cx="1598751" cy="775256"/>
      </dsp:txXfrm>
    </dsp:sp>
    <dsp:sp modelId="{A060DDDC-2EFF-4DD0-83DC-3E12F58D09A6}">
      <dsp:nvSpPr>
        <dsp:cNvPr id="0" name=""/>
        <dsp:cNvSpPr/>
      </dsp:nvSpPr>
      <dsp:spPr>
        <a:xfrm rot="1934399">
          <a:off x="6434697" y="3023504"/>
          <a:ext cx="82374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23746" y="13315"/>
              </a:lnTo>
            </a:path>
          </a:pathLst>
        </a:custGeom>
        <a:noFill/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825976" y="3016226"/>
        <a:ext cx="41187" cy="41187"/>
      </dsp:txXfrm>
    </dsp:sp>
    <dsp:sp modelId="{34BF3374-90D6-4A09-951F-E05760673AF9}">
      <dsp:nvSpPr>
        <dsp:cNvPr id="0" name=""/>
        <dsp:cNvSpPr/>
      </dsp:nvSpPr>
      <dsp:spPr>
        <a:xfrm>
          <a:off x="7194941" y="2844793"/>
          <a:ext cx="1646989" cy="823494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>
              <a:solidFill>
                <a:schemeClr val="bg2">
                  <a:lumMod val="25000"/>
                </a:schemeClr>
              </a:solidFill>
            </a:rPr>
            <a:t>LICENSE.txt</a:t>
          </a:r>
          <a:endParaRPr lang="zh-TW" altLang="en-US" sz="1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7219060" y="2868912"/>
        <a:ext cx="1598751" cy="775256"/>
      </dsp:txXfrm>
    </dsp:sp>
    <dsp:sp modelId="{77DB0C3B-A197-4181-BE33-048F6F815EC5}">
      <dsp:nvSpPr>
        <dsp:cNvPr id="0" name=""/>
        <dsp:cNvSpPr/>
      </dsp:nvSpPr>
      <dsp:spPr>
        <a:xfrm rot="3799137">
          <a:off x="6070728" y="3497014"/>
          <a:ext cx="155168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51683" y="13315"/>
              </a:lnTo>
            </a:path>
          </a:pathLst>
        </a:custGeom>
        <a:noFill/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807778" y="3471537"/>
        <a:ext cx="77584" cy="77584"/>
      </dsp:txXfrm>
    </dsp:sp>
    <dsp:sp modelId="{699161C7-EA55-4A1A-92AA-D359EE95D243}">
      <dsp:nvSpPr>
        <dsp:cNvPr id="0" name=""/>
        <dsp:cNvSpPr/>
      </dsp:nvSpPr>
      <dsp:spPr>
        <a:xfrm>
          <a:off x="7194941" y="3791812"/>
          <a:ext cx="1646989" cy="823494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>
              <a:solidFill>
                <a:schemeClr val="bg2">
                  <a:lumMod val="25000"/>
                </a:schemeClr>
              </a:solidFill>
            </a:rPr>
            <a:t>REQUIREMENTS.txt</a:t>
          </a:r>
          <a:endParaRPr lang="zh-TW" altLang="en-US" sz="1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7219060" y="3815931"/>
        <a:ext cx="1598751" cy="775256"/>
      </dsp:txXfrm>
    </dsp:sp>
    <dsp:sp modelId="{39CAC21C-6393-4CD1-A341-6EB4C9343D74}">
      <dsp:nvSpPr>
        <dsp:cNvPr id="0" name=""/>
        <dsp:cNvSpPr/>
      </dsp:nvSpPr>
      <dsp:spPr>
        <a:xfrm rot="4402509">
          <a:off x="5628931" y="3970523"/>
          <a:ext cx="24352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435277" y="13315"/>
              </a:lnTo>
            </a:path>
          </a:pathLst>
        </a:custGeom>
        <a:noFill/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6785688" y="3922957"/>
        <a:ext cx="121763" cy="121763"/>
      </dsp:txXfrm>
    </dsp:sp>
    <dsp:sp modelId="{5CD8CEB9-3EBC-40D8-B813-C0826642F695}">
      <dsp:nvSpPr>
        <dsp:cNvPr id="0" name=""/>
        <dsp:cNvSpPr/>
      </dsp:nvSpPr>
      <dsp:spPr>
        <a:xfrm>
          <a:off x="7194941" y="4738831"/>
          <a:ext cx="1646989" cy="823494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0" kern="1200" dirty="0">
              <a:solidFill>
                <a:schemeClr val="bg2">
                  <a:lumMod val="25000"/>
                </a:schemeClr>
              </a:solidFill>
            </a:rPr>
            <a:t>README.txt</a:t>
          </a:r>
          <a:endParaRPr lang="zh-TW" altLang="en-US" sz="1400" b="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7219060" y="4762950"/>
        <a:ext cx="1598751" cy="775256"/>
      </dsp:txXfrm>
    </dsp:sp>
    <dsp:sp modelId="{36D58F03-FA90-4BCA-A09F-3C930792A7AF}">
      <dsp:nvSpPr>
        <dsp:cNvPr id="0" name=""/>
        <dsp:cNvSpPr/>
      </dsp:nvSpPr>
      <dsp:spPr>
        <a:xfrm>
          <a:off x="4230360" y="3716734"/>
          <a:ext cx="65879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8795" y="13315"/>
              </a:lnTo>
            </a:path>
          </a:pathLst>
        </a:custGeom>
        <a:noFill/>
        <a:ln w="19050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543288" y="3713580"/>
        <a:ext cx="32939" cy="32939"/>
      </dsp:txXfrm>
    </dsp:sp>
    <dsp:sp modelId="{B081B424-8229-4576-9488-1BD3C282D553}">
      <dsp:nvSpPr>
        <dsp:cNvPr id="0" name=""/>
        <dsp:cNvSpPr/>
      </dsp:nvSpPr>
      <dsp:spPr>
        <a:xfrm>
          <a:off x="4889156" y="3318303"/>
          <a:ext cx="1646989" cy="823494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Project2</a:t>
          </a:r>
          <a:endParaRPr lang="zh-TW" altLang="en-US" sz="1400" kern="1200" dirty="0"/>
        </a:p>
      </dsp:txBody>
      <dsp:txXfrm>
        <a:off x="4913275" y="3342422"/>
        <a:ext cx="1598751" cy="775256"/>
      </dsp:txXfrm>
    </dsp:sp>
    <dsp:sp modelId="{CB37418A-A48F-47B6-9FE3-8FF08FB0C884}">
      <dsp:nvSpPr>
        <dsp:cNvPr id="0" name=""/>
        <dsp:cNvSpPr/>
      </dsp:nvSpPr>
      <dsp:spPr>
        <a:xfrm rot="3310531">
          <a:off x="3982944" y="4190244"/>
          <a:ext cx="115362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53627" y="13315"/>
              </a:lnTo>
            </a:path>
          </a:pathLst>
        </a:custGeom>
        <a:noFill/>
        <a:ln w="19050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530918" y="4174719"/>
        <a:ext cx="57681" cy="57681"/>
      </dsp:txXfrm>
    </dsp:sp>
    <dsp:sp modelId="{45763EF4-42EE-4AB7-B0FB-65A10A87A290}">
      <dsp:nvSpPr>
        <dsp:cNvPr id="0" name=""/>
        <dsp:cNvSpPr/>
      </dsp:nvSpPr>
      <dsp:spPr>
        <a:xfrm>
          <a:off x="4889156" y="4265321"/>
          <a:ext cx="1646989" cy="823494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Project3</a:t>
          </a:r>
          <a:endParaRPr lang="zh-TW" altLang="en-US" sz="1400" kern="1200" dirty="0"/>
        </a:p>
      </dsp:txBody>
      <dsp:txXfrm>
        <a:off x="4913275" y="4289440"/>
        <a:ext cx="1598751" cy="775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4C243-23A7-459E-AB0E-247FE7723AE5}">
      <dsp:nvSpPr>
        <dsp:cNvPr id="0" name=""/>
        <dsp:cNvSpPr/>
      </dsp:nvSpPr>
      <dsp:spPr>
        <a:xfrm>
          <a:off x="537563" y="2067695"/>
          <a:ext cx="1810517" cy="825226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Project1</a:t>
          </a:r>
          <a:br>
            <a:rPr lang="en-US" altLang="zh-TW" sz="1000" kern="1200" dirty="0"/>
          </a:br>
          <a:r>
            <a:rPr lang="en-US" altLang="zh-TW" sz="1000" kern="1200" dirty="0"/>
            <a:t>(django)</a:t>
          </a:r>
          <a:endParaRPr lang="zh-TW" altLang="en-US" sz="1000" kern="1200" dirty="0"/>
        </a:p>
      </dsp:txBody>
      <dsp:txXfrm>
        <a:off x="561733" y="2091865"/>
        <a:ext cx="1762177" cy="776886"/>
      </dsp:txXfrm>
    </dsp:sp>
    <dsp:sp modelId="{FEF993DE-F1C8-43F1-A559-2E9B8648C0B1}">
      <dsp:nvSpPr>
        <dsp:cNvPr id="0" name=""/>
        <dsp:cNvSpPr/>
      </dsp:nvSpPr>
      <dsp:spPr>
        <a:xfrm rot="18650370">
          <a:off x="1845524" y="1372543"/>
          <a:ext cx="2904467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2904467" y="9085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3225146" y="1309017"/>
        <a:ext cx="145223" cy="145223"/>
      </dsp:txXfrm>
    </dsp:sp>
    <dsp:sp modelId="{9F0ACC74-09B5-4ECC-BBB6-2E52D198A4F2}">
      <dsp:nvSpPr>
        <dsp:cNvPr id="0" name=""/>
        <dsp:cNvSpPr/>
      </dsp:nvSpPr>
      <dsp:spPr>
        <a:xfrm>
          <a:off x="4247435" y="1997"/>
          <a:ext cx="1123812" cy="56190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solidFill>
                <a:schemeClr val="bg2">
                  <a:lumMod val="25000"/>
                </a:schemeClr>
              </a:solidFill>
            </a:rPr>
            <a:t>Project1</a:t>
          </a:r>
          <a:endParaRPr lang="zh-TW" altLang="en-US" sz="10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263893" y="18455"/>
        <a:ext cx="1090896" cy="528990"/>
      </dsp:txXfrm>
    </dsp:sp>
    <dsp:sp modelId="{236BA108-22B8-49F5-BBD8-AF5B6B914B7A}">
      <dsp:nvSpPr>
        <dsp:cNvPr id="0" name=""/>
        <dsp:cNvSpPr/>
      </dsp:nvSpPr>
      <dsp:spPr>
        <a:xfrm>
          <a:off x="5371247" y="273864"/>
          <a:ext cx="449524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449524" y="9085"/>
              </a:lnTo>
            </a:path>
          </a:pathLst>
        </a:custGeom>
        <a:noFill/>
        <a:ln w="19050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584771" y="271711"/>
        <a:ext cx="22476" cy="22476"/>
      </dsp:txXfrm>
    </dsp:sp>
    <dsp:sp modelId="{AFFAA6F6-F70A-42F3-9CF3-F0D481697470}">
      <dsp:nvSpPr>
        <dsp:cNvPr id="0" name=""/>
        <dsp:cNvSpPr/>
      </dsp:nvSpPr>
      <dsp:spPr>
        <a:xfrm>
          <a:off x="5820772" y="1997"/>
          <a:ext cx="1123812" cy="5619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solidFill>
                <a:schemeClr val="tx1"/>
              </a:solidFill>
            </a:rPr>
            <a:t>setting.py</a:t>
          </a:r>
          <a:endParaRPr lang="zh-TW" altLang="en-US" sz="1000" kern="1200" dirty="0">
            <a:solidFill>
              <a:schemeClr val="tx1"/>
            </a:solidFill>
          </a:endParaRPr>
        </a:p>
      </dsp:txBody>
      <dsp:txXfrm>
        <a:off x="5837230" y="18455"/>
        <a:ext cx="1090896" cy="528990"/>
      </dsp:txXfrm>
    </dsp:sp>
    <dsp:sp modelId="{769E2F6E-A1D0-4212-8E03-DC050391B888}">
      <dsp:nvSpPr>
        <dsp:cNvPr id="0" name=""/>
        <dsp:cNvSpPr/>
      </dsp:nvSpPr>
      <dsp:spPr>
        <a:xfrm rot="19245728">
          <a:off x="2071619" y="1695639"/>
          <a:ext cx="2452277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2452277" y="9085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3236451" y="1643418"/>
        <a:ext cx="122613" cy="122613"/>
      </dsp:txXfrm>
    </dsp:sp>
    <dsp:sp modelId="{E4707B91-EEB5-4D80-81D6-C8A814E02714}">
      <dsp:nvSpPr>
        <dsp:cNvPr id="0" name=""/>
        <dsp:cNvSpPr/>
      </dsp:nvSpPr>
      <dsp:spPr>
        <a:xfrm>
          <a:off x="4247435" y="648188"/>
          <a:ext cx="1123812" cy="56190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solidFill>
                <a:schemeClr val="bg2">
                  <a:lumMod val="25000"/>
                </a:schemeClr>
              </a:solidFill>
            </a:rPr>
            <a:t>manage.py</a:t>
          </a:r>
          <a:endParaRPr lang="zh-TW" altLang="en-US" sz="10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263893" y="664646"/>
        <a:ext cx="1090896" cy="528990"/>
      </dsp:txXfrm>
    </dsp:sp>
    <dsp:sp modelId="{DBFA2AAA-44FE-4220-A35D-467E0C7F7D4E}">
      <dsp:nvSpPr>
        <dsp:cNvPr id="0" name=""/>
        <dsp:cNvSpPr/>
      </dsp:nvSpPr>
      <dsp:spPr>
        <a:xfrm rot="20071432">
          <a:off x="2245792" y="2018735"/>
          <a:ext cx="2103931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2103931" y="9085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3245159" y="1975223"/>
        <a:ext cx="105196" cy="105196"/>
      </dsp:txXfrm>
    </dsp:sp>
    <dsp:sp modelId="{2B73BA36-6CAA-4B91-AF64-759F20ED3058}">
      <dsp:nvSpPr>
        <dsp:cNvPr id="0" name=""/>
        <dsp:cNvSpPr/>
      </dsp:nvSpPr>
      <dsp:spPr>
        <a:xfrm>
          <a:off x="4247435" y="1294380"/>
          <a:ext cx="1123812" cy="56190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solidFill>
                <a:schemeClr val="bg2">
                  <a:lumMod val="25000"/>
                </a:schemeClr>
              </a:solidFill>
            </a:rPr>
            <a:t>CHANGELOG.txt</a:t>
          </a:r>
          <a:endParaRPr lang="zh-TW" altLang="zh-TW" sz="10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263893" y="1310838"/>
        <a:ext cx="1090896" cy="528990"/>
      </dsp:txXfrm>
    </dsp:sp>
    <dsp:sp modelId="{A060DDDC-2EFF-4DD0-83DC-3E12F58D09A6}">
      <dsp:nvSpPr>
        <dsp:cNvPr id="0" name=""/>
        <dsp:cNvSpPr/>
      </dsp:nvSpPr>
      <dsp:spPr>
        <a:xfrm rot="21134481">
          <a:off x="2339306" y="2341831"/>
          <a:ext cx="1916902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1916902" y="9085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3249835" y="2302994"/>
        <a:ext cx="95845" cy="95845"/>
      </dsp:txXfrm>
    </dsp:sp>
    <dsp:sp modelId="{34BF3374-90D6-4A09-951F-E05760673AF9}">
      <dsp:nvSpPr>
        <dsp:cNvPr id="0" name=""/>
        <dsp:cNvSpPr/>
      </dsp:nvSpPr>
      <dsp:spPr>
        <a:xfrm>
          <a:off x="4247435" y="1940572"/>
          <a:ext cx="1123812" cy="56190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>
              <a:solidFill>
                <a:schemeClr val="bg2">
                  <a:lumMod val="25000"/>
                </a:schemeClr>
              </a:solidFill>
            </a:rPr>
            <a:t>LICENSE.txt</a:t>
          </a:r>
          <a:endParaRPr lang="zh-TW" altLang="en-US" sz="10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263893" y="1957030"/>
        <a:ext cx="1090896" cy="528990"/>
      </dsp:txXfrm>
    </dsp:sp>
    <dsp:sp modelId="{77DB0C3B-A197-4181-BE33-048F6F815EC5}">
      <dsp:nvSpPr>
        <dsp:cNvPr id="0" name=""/>
        <dsp:cNvSpPr/>
      </dsp:nvSpPr>
      <dsp:spPr>
        <a:xfrm rot="691705">
          <a:off x="2328527" y="2664927"/>
          <a:ext cx="1938461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1938461" y="9085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3249296" y="2625551"/>
        <a:ext cx="96923" cy="96923"/>
      </dsp:txXfrm>
    </dsp:sp>
    <dsp:sp modelId="{699161C7-EA55-4A1A-92AA-D359EE95D243}">
      <dsp:nvSpPr>
        <dsp:cNvPr id="0" name=""/>
        <dsp:cNvSpPr/>
      </dsp:nvSpPr>
      <dsp:spPr>
        <a:xfrm>
          <a:off x="4247435" y="2586764"/>
          <a:ext cx="1123812" cy="56190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>
              <a:solidFill>
                <a:schemeClr val="bg2">
                  <a:lumMod val="25000"/>
                </a:schemeClr>
              </a:solidFill>
            </a:rPr>
            <a:t>REQUIREMENTS.txt</a:t>
          </a:r>
          <a:endParaRPr lang="zh-TW" altLang="en-US" sz="10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263893" y="2603222"/>
        <a:ext cx="1090896" cy="528990"/>
      </dsp:txXfrm>
    </dsp:sp>
    <dsp:sp modelId="{39CAC21C-6393-4CD1-A341-6EB4C9343D74}">
      <dsp:nvSpPr>
        <dsp:cNvPr id="0" name=""/>
        <dsp:cNvSpPr/>
      </dsp:nvSpPr>
      <dsp:spPr>
        <a:xfrm rot="1713263">
          <a:off x="2216569" y="2988023"/>
          <a:ext cx="2162378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2162378" y="9085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3243698" y="2943049"/>
        <a:ext cx="108118" cy="108118"/>
      </dsp:txXfrm>
    </dsp:sp>
    <dsp:sp modelId="{5CD8CEB9-3EBC-40D8-B813-C0826642F695}">
      <dsp:nvSpPr>
        <dsp:cNvPr id="0" name=""/>
        <dsp:cNvSpPr/>
      </dsp:nvSpPr>
      <dsp:spPr>
        <a:xfrm>
          <a:off x="4247435" y="3232956"/>
          <a:ext cx="1123812" cy="56190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b="0" kern="1200" dirty="0">
              <a:solidFill>
                <a:schemeClr val="bg2">
                  <a:lumMod val="25000"/>
                </a:schemeClr>
              </a:solidFill>
            </a:rPr>
            <a:t>README.txt</a:t>
          </a:r>
          <a:endParaRPr lang="zh-TW" altLang="en-US" sz="1000" b="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263893" y="3249414"/>
        <a:ext cx="1090896" cy="528990"/>
      </dsp:txXfrm>
    </dsp:sp>
    <dsp:sp modelId="{3A3D9CE3-C138-446B-AA3E-3535E84ADEEE}">
      <dsp:nvSpPr>
        <dsp:cNvPr id="0" name=""/>
        <dsp:cNvSpPr/>
      </dsp:nvSpPr>
      <dsp:spPr>
        <a:xfrm rot="2639373">
          <a:off x="1977783" y="3387981"/>
          <a:ext cx="2639948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2639948" y="9085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3231759" y="3331068"/>
        <a:ext cx="131997" cy="131997"/>
      </dsp:txXfrm>
    </dsp:sp>
    <dsp:sp modelId="{AF38AE6F-CA33-450A-B83A-9B2EBB1E96B4}">
      <dsp:nvSpPr>
        <dsp:cNvPr id="0" name=""/>
        <dsp:cNvSpPr/>
      </dsp:nvSpPr>
      <dsp:spPr>
        <a:xfrm>
          <a:off x="4247435" y="3879148"/>
          <a:ext cx="1803965" cy="869352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>
              <a:solidFill>
                <a:schemeClr val="bg2">
                  <a:lumMod val="25000"/>
                </a:schemeClr>
              </a:solidFill>
            </a:rPr>
            <a:t>static</a:t>
          </a:r>
          <a:endParaRPr lang="zh-TW" altLang="en-US" sz="1800" b="1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272897" y="3904610"/>
        <a:ext cx="1753041" cy="818428"/>
      </dsp:txXfrm>
    </dsp:sp>
    <dsp:sp modelId="{04AA040F-A352-4377-8202-8DD86D9DEA9C}">
      <dsp:nvSpPr>
        <dsp:cNvPr id="0" name=""/>
        <dsp:cNvSpPr/>
      </dsp:nvSpPr>
      <dsp:spPr>
        <a:xfrm rot="17692822">
          <a:off x="5741936" y="3820095"/>
          <a:ext cx="1068452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1068452" y="9085"/>
              </a:lnTo>
            </a:path>
          </a:pathLst>
        </a:custGeom>
        <a:noFill/>
        <a:ln w="19050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249452" y="3802469"/>
        <a:ext cx="53422" cy="53422"/>
      </dsp:txXfrm>
    </dsp:sp>
    <dsp:sp modelId="{12B20693-B6AA-42BC-A5B9-FA4C15E3C5DB}">
      <dsp:nvSpPr>
        <dsp:cNvPr id="0" name=""/>
        <dsp:cNvSpPr/>
      </dsp:nvSpPr>
      <dsp:spPr>
        <a:xfrm>
          <a:off x="6500925" y="3063584"/>
          <a:ext cx="1123812" cy="5619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>
              <a:solidFill>
                <a:schemeClr val="bg2">
                  <a:lumMod val="25000"/>
                </a:schemeClr>
              </a:solidFill>
            </a:rPr>
            <a:t>assets</a:t>
          </a:r>
          <a:endParaRPr lang="zh-TW" altLang="en-US" sz="1800" b="1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517383" y="3080042"/>
        <a:ext cx="1090896" cy="528990"/>
      </dsp:txXfrm>
    </dsp:sp>
    <dsp:sp modelId="{3A19885E-112B-46E7-B16D-EC212E5387B5}">
      <dsp:nvSpPr>
        <dsp:cNvPr id="0" name=""/>
        <dsp:cNvSpPr/>
      </dsp:nvSpPr>
      <dsp:spPr>
        <a:xfrm rot="18289469">
          <a:off x="7455915" y="3012355"/>
          <a:ext cx="787169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787169" y="9085"/>
              </a:lnTo>
            </a:path>
          </a:pathLst>
        </a:custGeom>
        <a:noFill/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829821" y="3001761"/>
        <a:ext cx="39358" cy="39358"/>
      </dsp:txXfrm>
    </dsp:sp>
    <dsp:sp modelId="{7906FA55-0E7B-4BE5-82E5-EE17D51858F3}">
      <dsp:nvSpPr>
        <dsp:cNvPr id="0" name=""/>
        <dsp:cNvSpPr/>
      </dsp:nvSpPr>
      <dsp:spPr>
        <a:xfrm>
          <a:off x="8074262" y="2417392"/>
          <a:ext cx="1123812" cy="5619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 err="1">
              <a:solidFill>
                <a:schemeClr val="bg2">
                  <a:lumMod val="25000"/>
                </a:schemeClr>
              </a:solidFill>
            </a:rPr>
            <a:t>css</a:t>
          </a:r>
          <a:endParaRPr lang="zh-TW" altLang="en-US" sz="1800" b="1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8090720" y="2433850"/>
        <a:ext cx="1090896" cy="528990"/>
      </dsp:txXfrm>
    </dsp:sp>
    <dsp:sp modelId="{A242461A-6590-4A7C-9617-24A66E1ACDAA}">
      <dsp:nvSpPr>
        <dsp:cNvPr id="0" name=""/>
        <dsp:cNvSpPr/>
      </dsp:nvSpPr>
      <dsp:spPr>
        <a:xfrm>
          <a:off x="7624737" y="3335451"/>
          <a:ext cx="449524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449524" y="9085"/>
              </a:lnTo>
            </a:path>
          </a:pathLst>
        </a:custGeom>
        <a:noFill/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838262" y="3333299"/>
        <a:ext cx="22476" cy="22476"/>
      </dsp:txXfrm>
    </dsp:sp>
    <dsp:sp modelId="{19D6FBBA-A535-42F8-B388-0A733093D653}">
      <dsp:nvSpPr>
        <dsp:cNvPr id="0" name=""/>
        <dsp:cNvSpPr/>
      </dsp:nvSpPr>
      <dsp:spPr>
        <a:xfrm>
          <a:off x="8074262" y="3063584"/>
          <a:ext cx="1123812" cy="5619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 err="1">
              <a:solidFill>
                <a:schemeClr val="bg2">
                  <a:lumMod val="25000"/>
                </a:schemeClr>
              </a:solidFill>
            </a:rPr>
            <a:t>js</a:t>
          </a:r>
          <a:endParaRPr lang="zh-TW" altLang="en-US" sz="1800" b="1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8090720" y="3080042"/>
        <a:ext cx="1090896" cy="528990"/>
      </dsp:txXfrm>
    </dsp:sp>
    <dsp:sp modelId="{DCAD9179-3FD7-4E39-9298-11B387526D18}">
      <dsp:nvSpPr>
        <dsp:cNvPr id="0" name=""/>
        <dsp:cNvSpPr/>
      </dsp:nvSpPr>
      <dsp:spPr>
        <a:xfrm rot="3310531">
          <a:off x="7455915" y="3658547"/>
          <a:ext cx="787169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787169" y="9085"/>
              </a:lnTo>
            </a:path>
          </a:pathLst>
        </a:custGeom>
        <a:noFill/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829821" y="3647953"/>
        <a:ext cx="39358" cy="39358"/>
      </dsp:txXfrm>
    </dsp:sp>
    <dsp:sp modelId="{331687C5-1521-4191-BA43-FE14814BDFAB}">
      <dsp:nvSpPr>
        <dsp:cNvPr id="0" name=""/>
        <dsp:cNvSpPr/>
      </dsp:nvSpPr>
      <dsp:spPr>
        <a:xfrm>
          <a:off x="8074262" y="3709776"/>
          <a:ext cx="1123812" cy="5619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>
              <a:solidFill>
                <a:schemeClr val="bg2">
                  <a:lumMod val="25000"/>
                </a:schemeClr>
              </a:solidFill>
            </a:rPr>
            <a:t>images</a:t>
          </a:r>
          <a:endParaRPr lang="zh-TW" altLang="en-US" sz="1800" b="1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8090720" y="3726234"/>
        <a:ext cx="1090896" cy="528990"/>
      </dsp:txXfrm>
    </dsp:sp>
    <dsp:sp modelId="{1815462E-CCEC-469C-B1BF-B574FB84BFD6}">
      <dsp:nvSpPr>
        <dsp:cNvPr id="0" name=""/>
        <dsp:cNvSpPr/>
      </dsp:nvSpPr>
      <dsp:spPr>
        <a:xfrm rot="19457599">
          <a:off x="5999367" y="4143191"/>
          <a:ext cx="553591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553591" y="9085"/>
              </a:lnTo>
            </a:path>
          </a:pathLst>
        </a:custGeom>
        <a:noFill/>
        <a:ln w="19050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262323" y="4138437"/>
        <a:ext cx="27679" cy="27679"/>
      </dsp:txXfrm>
    </dsp:sp>
    <dsp:sp modelId="{38B5A7C2-3FC5-4F74-A61F-31574F11FE42}">
      <dsp:nvSpPr>
        <dsp:cNvPr id="0" name=""/>
        <dsp:cNvSpPr/>
      </dsp:nvSpPr>
      <dsp:spPr>
        <a:xfrm>
          <a:off x="6500925" y="3709776"/>
          <a:ext cx="1123812" cy="5619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 err="1">
              <a:solidFill>
                <a:schemeClr val="bg2">
                  <a:lumMod val="25000"/>
                </a:schemeClr>
              </a:solidFill>
            </a:rPr>
            <a:t>css</a:t>
          </a:r>
          <a:endParaRPr lang="zh-TW" altLang="en-US" sz="1800" b="1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517383" y="3726234"/>
        <a:ext cx="1090896" cy="528990"/>
      </dsp:txXfrm>
    </dsp:sp>
    <dsp:sp modelId="{87292B11-A96E-48BA-8B66-3D9592B05039}">
      <dsp:nvSpPr>
        <dsp:cNvPr id="0" name=""/>
        <dsp:cNvSpPr/>
      </dsp:nvSpPr>
      <dsp:spPr>
        <a:xfrm rot="2142401">
          <a:off x="5999367" y="4466287"/>
          <a:ext cx="553591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553591" y="9085"/>
              </a:lnTo>
            </a:path>
          </a:pathLst>
        </a:custGeom>
        <a:noFill/>
        <a:ln w="19050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262323" y="4461533"/>
        <a:ext cx="27679" cy="27679"/>
      </dsp:txXfrm>
    </dsp:sp>
    <dsp:sp modelId="{CCD681DD-B298-42AB-86FF-98EB838D5917}">
      <dsp:nvSpPr>
        <dsp:cNvPr id="0" name=""/>
        <dsp:cNvSpPr/>
      </dsp:nvSpPr>
      <dsp:spPr>
        <a:xfrm>
          <a:off x="6500925" y="4355967"/>
          <a:ext cx="1123812" cy="5619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 err="1">
              <a:solidFill>
                <a:schemeClr val="bg2">
                  <a:lumMod val="25000"/>
                </a:schemeClr>
              </a:solidFill>
            </a:rPr>
            <a:t>js</a:t>
          </a:r>
          <a:endParaRPr lang="zh-TW" altLang="en-US" sz="1800" b="1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517383" y="4372425"/>
        <a:ext cx="1090896" cy="528990"/>
      </dsp:txXfrm>
    </dsp:sp>
    <dsp:sp modelId="{42A20EC9-BE1A-415B-9B0F-8506B8EF358E}">
      <dsp:nvSpPr>
        <dsp:cNvPr id="0" name=""/>
        <dsp:cNvSpPr/>
      </dsp:nvSpPr>
      <dsp:spPr>
        <a:xfrm rot="3907178">
          <a:off x="5741936" y="4789383"/>
          <a:ext cx="1068452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1068452" y="9085"/>
              </a:lnTo>
            </a:path>
          </a:pathLst>
        </a:custGeom>
        <a:noFill/>
        <a:ln w="19050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249452" y="4771757"/>
        <a:ext cx="53422" cy="53422"/>
      </dsp:txXfrm>
    </dsp:sp>
    <dsp:sp modelId="{F67CA8A5-F3F2-476E-BA7F-7503E8A3851A}">
      <dsp:nvSpPr>
        <dsp:cNvPr id="0" name=""/>
        <dsp:cNvSpPr/>
      </dsp:nvSpPr>
      <dsp:spPr>
        <a:xfrm>
          <a:off x="6500925" y="5002159"/>
          <a:ext cx="1123812" cy="5619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>
              <a:solidFill>
                <a:schemeClr val="bg2">
                  <a:lumMod val="25000"/>
                </a:schemeClr>
              </a:solidFill>
            </a:rPr>
            <a:t>images</a:t>
          </a:r>
          <a:endParaRPr lang="zh-TW" altLang="en-US" sz="1800" b="1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6517383" y="5018617"/>
        <a:ext cx="1090896" cy="528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3A2B7-7698-48E5-88AF-6A0371D17951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FD30C-4D0D-4DEA-9478-73BB888B1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30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D30C-4D0D-4DEA-9478-73BB888B11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28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FD30C-4D0D-4DEA-9478-73BB888B111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530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FD30C-4D0D-4DEA-9478-73BB888B111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26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D30C-4D0D-4DEA-9478-73BB888B111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03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D30C-4D0D-4DEA-9478-73BB888B11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98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lang/zh-T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開發慣例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580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TODO</a:t>
            </a:r>
            <a:r>
              <a:rPr kumimoji="1" lang="zh-TW" altLang="en-US" dirty="0"/>
              <a:t>、</a:t>
            </a:r>
            <a:r>
              <a:rPr kumimoji="1" lang="en-US" altLang="zh-TW" dirty="0"/>
              <a:t>FIXME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在開發過程中，如果遇到程式碼已知錯誤或是可以再優化，但不影響現行功能運行的情況，可以先使用</a:t>
            </a:r>
            <a:r>
              <a:rPr kumimoji="1" lang="en-US" altLang="zh-TW" dirty="0"/>
              <a:t> #TODO</a:t>
            </a:r>
            <a:r>
              <a:rPr kumimoji="1" lang="zh-TW" altLang="en-US" dirty="0"/>
              <a:t>、</a:t>
            </a:r>
            <a:r>
              <a:rPr kumimoji="1" lang="en-US" altLang="zh-TW" dirty="0"/>
              <a:t>#FIXME</a:t>
            </a:r>
            <a:r>
              <a:rPr kumimoji="1" lang="zh-TW" altLang="en-US" dirty="0"/>
              <a:t> 標記起來</a:t>
            </a:r>
            <a:endParaRPr kumimoji="1" lang="en-US" altLang="zh-TW" dirty="0"/>
          </a:p>
          <a:p>
            <a:r>
              <a:rPr kumimoji="1" lang="en-US" altLang="zh-TW" dirty="0"/>
              <a:t>#TODO: </a:t>
            </a:r>
            <a:r>
              <a:rPr kumimoji="1" lang="zh-TW" altLang="en-US" dirty="0"/>
              <a:t>功能正常，但寫法可以再優化</a:t>
            </a:r>
            <a:br>
              <a:rPr kumimoji="1" lang="en-US" altLang="zh-TW" dirty="0"/>
            </a:br>
            <a:r>
              <a:rPr kumimoji="1" lang="en-US" altLang="zh-TW" dirty="0"/>
              <a:t>#FIXME: </a:t>
            </a:r>
            <a:r>
              <a:rPr kumimoji="1" lang="zh-TW" altLang="en-US" dirty="0"/>
              <a:t>技術功能正常，但可能有潛在</a:t>
            </a:r>
            <a:r>
              <a:rPr kumimoji="1" lang="en-US" altLang="zh-TW" dirty="0"/>
              <a:t> bug</a:t>
            </a:r>
            <a:r>
              <a:rPr kumimoji="1" lang="zh-TW" altLang="en-US" dirty="0"/>
              <a:t>，或是違反邏輯</a:t>
            </a:r>
            <a:endParaRPr kumimoji="1" lang="en-US" altLang="zh-TW" dirty="0"/>
          </a:p>
          <a:p>
            <a:r>
              <a:rPr kumimoji="1" lang="en-US" altLang="zh-TW" dirty="0"/>
              <a:t>JS</a:t>
            </a:r>
            <a:r>
              <a:rPr kumimoji="1" lang="zh-TW" altLang="en-US" dirty="0"/>
              <a:t>、</a:t>
            </a:r>
            <a:r>
              <a:rPr kumimoji="1" lang="en-US" altLang="zh-TW" dirty="0"/>
              <a:t>C++</a:t>
            </a:r>
            <a:r>
              <a:rPr kumimoji="1" lang="zh-TW" altLang="en-US" dirty="0"/>
              <a:t>、</a:t>
            </a:r>
            <a:r>
              <a:rPr kumimoji="1" lang="en-US" altLang="zh-TW" dirty="0"/>
              <a:t>C</a:t>
            </a:r>
            <a:r>
              <a:rPr kumimoji="1" lang="zh-TW" altLang="en-US" dirty="0"/>
              <a:t>、</a:t>
            </a:r>
            <a:r>
              <a:rPr kumimoji="1" lang="en-US" altLang="zh-TW" dirty="0"/>
              <a:t>Java:</a:t>
            </a:r>
            <a:br>
              <a:rPr kumimoji="1" lang="en-US" altLang="zh-TW" dirty="0"/>
            </a:br>
            <a:r>
              <a:rPr kumimoji="1" lang="en-US" altLang="zh-TW" dirty="0"/>
              <a:t>		// #TODO:</a:t>
            </a:r>
            <a:br>
              <a:rPr kumimoji="1" lang="en-US" altLang="zh-TW" dirty="0"/>
            </a:br>
            <a:r>
              <a:rPr kumimoji="1" lang="en-US" altLang="zh-TW" dirty="0"/>
              <a:t>		// #FIXME:</a:t>
            </a:r>
          </a:p>
          <a:p>
            <a:r>
              <a:rPr kumimoji="1" lang="en-US" altLang="zh-TW" dirty="0"/>
              <a:t>Python:</a:t>
            </a:r>
            <a:br>
              <a:rPr kumimoji="1" lang="en-US" altLang="zh-TW" dirty="0"/>
            </a:br>
            <a:r>
              <a:rPr kumimoji="1" lang="en-US" altLang="zh-TW" dirty="0"/>
              <a:t>		# #TODO:</a:t>
            </a:r>
            <a:br>
              <a:rPr kumimoji="1" lang="en-US" altLang="zh-TW" dirty="0"/>
            </a:br>
            <a:r>
              <a:rPr kumimoji="1" lang="en-US" altLang="zh-TW" dirty="0"/>
              <a:t>		# #FIXME: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64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66666" cy="1320800"/>
          </a:xfrm>
        </p:spPr>
        <p:txBody>
          <a:bodyPr/>
          <a:lstStyle/>
          <a:p>
            <a:r>
              <a:rPr lang="zh-TW" altLang="en-US" b="1" dirty="0"/>
              <a:t>版本號</a:t>
            </a:r>
            <a:r>
              <a:rPr lang="en-US" altLang="zh-TW" b="1" dirty="0"/>
              <a:t>	(</a:t>
            </a:r>
            <a:r>
              <a:rPr lang="en" altLang="zh-TW" dirty="0"/>
              <a:t>Semantic versioning)</a:t>
            </a: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52890" y="3359269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5.       0.        0.       376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84860" y="2162244"/>
            <a:ext cx="20313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主要版本號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系統有大型變動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/ </a:t>
            </a:r>
          </a:p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增加大型功能時改變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2789246" y="3063434"/>
            <a:ext cx="463644" cy="4353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527971" y="3929955"/>
            <a:ext cx="0" cy="4703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735710" y="4615912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系統微調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/ </a:t>
            </a:r>
          </a:p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增加小型功能時改變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75318" y="2462425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Fix bugs</a:t>
            </a:r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5645312" y="2896524"/>
            <a:ext cx="21170" cy="46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509939" y="230925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系統建立序號</a:t>
            </a:r>
            <a:b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持續累加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6897445" y="2938134"/>
            <a:ext cx="21170" cy="46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4F93BC-3CF0-434A-BEEA-F102A9849A06}"/>
              </a:ext>
            </a:extLst>
          </p:cNvPr>
          <p:cNvSpPr txBox="1"/>
          <p:nvPr/>
        </p:nvSpPr>
        <p:spPr>
          <a:xfrm>
            <a:off x="7080964" y="729676"/>
            <a:ext cx="4470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可參考</a:t>
            </a:r>
            <a:endParaRPr kumimoji="1" lang="en-US" altLang="zh-TW" sz="12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kumimoji="1" lang="en" altLang="zh-TW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https://semver.org/lang/zh-TW/</a:t>
            </a:r>
            <a:endParaRPr kumimoji="1" lang="en" altLang="zh-TW" sz="1200" dirty="0"/>
          </a:p>
        </p:txBody>
      </p:sp>
    </p:spTree>
    <p:extLst>
      <p:ext uri="{BB962C8B-B14F-4D97-AF65-F5344CB8AC3E}">
        <p14:creationId xmlns:p14="http://schemas.microsoft.com/office/powerpoint/2010/main" val="57336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770143"/>
            <a:ext cx="8596668" cy="1086578"/>
          </a:xfrm>
        </p:spPr>
        <p:txBody>
          <a:bodyPr/>
          <a:lstStyle/>
          <a:p>
            <a:r>
              <a:rPr lang="zh-TW" altLang="en-US" b="1" dirty="0"/>
              <a:t>版本號 </a:t>
            </a:r>
            <a:r>
              <a:rPr lang="en-US" altLang="zh-TW" b="1" dirty="0"/>
              <a:t>(</a:t>
            </a:r>
            <a:r>
              <a:rPr lang="zh-TW" altLang="en-US" b="1" dirty="0"/>
              <a:t>續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TW" altLang="en-US" dirty="0"/>
              <a:t>在版本號變更時，可能會產生 </a:t>
            </a:r>
            <a:r>
              <a:rPr lang="en-US" altLang="zh-TW" dirty="0">
                <a:solidFill>
                  <a:srgbClr val="FF0000"/>
                </a:solidFill>
              </a:rPr>
              <a:t>backward incompatibility </a:t>
            </a:r>
            <a:r>
              <a:rPr lang="en-US" altLang="zh-TW" dirty="0"/>
              <a:t>(</a:t>
            </a:r>
            <a:r>
              <a:rPr lang="zh-TW" altLang="en-US" dirty="0"/>
              <a:t>向後不相容</a:t>
            </a:r>
            <a:r>
              <a:rPr lang="en-US" altLang="zh-TW" dirty="0"/>
              <a:t>)</a:t>
            </a:r>
            <a:r>
              <a:rPr lang="zh-TW" altLang="en-US" dirty="0"/>
              <a:t> 的問題。</a:t>
            </a:r>
            <a:endParaRPr lang="en-US" altLang="zh-TW" dirty="0"/>
          </a:p>
          <a:p>
            <a:pPr>
              <a:lnSpc>
                <a:spcPct val="250000"/>
              </a:lnSpc>
            </a:pPr>
            <a:r>
              <a:rPr lang="zh-TW" altLang="en-US" dirty="0"/>
              <a:t>因此像是專案會在更新時，附上 </a:t>
            </a:r>
            <a:r>
              <a:rPr lang="en-US" altLang="zh-TW" dirty="0">
                <a:solidFill>
                  <a:srgbClr val="FF0000"/>
                </a:solidFill>
              </a:rPr>
              <a:t>CHANGELOG.TXT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或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release note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裡面會說明更動了哪些部分，哪些部份可能會不相容</a:t>
            </a:r>
            <a:br>
              <a:rPr lang="en-US" altLang="zh-TW" dirty="0"/>
            </a:br>
            <a:r>
              <a:rPr lang="zh-TW" altLang="en-US" dirty="0"/>
              <a:t>使用者就必須自己去核對，去處理相容性的問題。</a:t>
            </a:r>
          </a:p>
        </p:txBody>
      </p:sp>
    </p:spTree>
    <p:extLst>
      <p:ext uri="{BB962C8B-B14F-4D97-AF65-F5344CB8AC3E}">
        <p14:creationId xmlns:p14="http://schemas.microsoft.com/office/powerpoint/2010/main" val="9678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71610"/>
            <a:ext cx="8596668" cy="1086578"/>
          </a:xfrm>
        </p:spPr>
        <p:txBody>
          <a:bodyPr/>
          <a:lstStyle/>
          <a:p>
            <a:r>
              <a:rPr lang="zh-TW" altLang="en-US" b="1" dirty="0"/>
              <a:t>版本號 </a:t>
            </a:r>
            <a:r>
              <a:rPr lang="en-US" altLang="zh-TW" b="1" dirty="0"/>
              <a:t>(</a:t>
            </a:r>
            <a:r>
              <a:rPr lang="zh-TW" altLang="en-US" b="1" dirty="0"/>
              <a:t>續</a:t>
            </a:r>
            <a:r>
              <a:rPr lang="en-US" altLang="zh-TW" b="1" dirty="0"/>
              <a:t>)</a:t>
            </a:r>
            <a:r>
              <a:rPr lang="zh-TW" altLang="en-US" b="1" dirty="0"/>
              <a:t> </a:t>
            </a:r>
            <a:r>
              <a:rPr lang="en-US" altLang="zh-TW" b="1" dirty="0"/>
              <a:t>- </a:t>
            </a:r>
            <a:r>
              <a:rPr lang="zh-TW" altLang="en-US" b="1" dirty="0"/>
              <a:t>以 </a:t>
            </a:r>
            <a:r>
              <a:rPr lang="en-US" altLang="zh-TW" b="1" dirty="0"/>
              <a:t>Django </a:t>
            </a:r>
            <a:r>
              <a:rPr lang="zh-TW" altLang="en-US" b="1" dirty="0"/>
              <a:t>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1869"/>
            <a:ext cx="9123891" cy="11689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以 </a:t>
            </a:r>
            <a:r>
              <a:rPr lang="en-US" altLang="zh-TW" dirty="0"/>
              <a:t>Django</a:t>
            </a:r>
            <a:r>
              <a:rPr lang="zh-TW" altLang="en-US" dirty="0"/>
              <a:t> 為例，他釋出新版本時，會有一頁 </a:t>
            </a:r>
            <a:r>
              <a:rPr lang="en-US" altLang="zh-TW" dirty="0"/>
              <a:t>release notes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而其中有一章節就是在講 </a:t>
            </a:r>
            <a:r>
              <a:rPr lang="en-US" altLang="zh-TW" dirty="0"/>
              <a:t>backward incompatibility </a:t>
            </a:r>
            <a:r>
              <a:rPr lang="zh-TW" altLang="en-US" dirty="0"/>
              <a:t>的問題。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2" y="2683079"/>
            <a:ext cx="5466898" cy="2974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65794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1287" r="11896"/>
          <a:stretch/>
        </p:blipFill>
        <p:spPr>
          <a:xfrm>
            <a:off x="4975668" y="3189085"/>
            <a:ext cx="7112776" cy="3567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329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釋出版本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開發期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 </a:t>
            </a:r>
            <a:b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</a:rPr>
            </a:b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alpha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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釋出第一階段，不穩定，供系統使用者測試</a:t>
            </a:r>
            <a:b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</a:b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beta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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最早對外公開版本，由公眾參與測試，仍不穩定，</a:t>
            </a:r>
            <a:b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</a:b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               改變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alpha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版本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api</a:t>
            </a:r>
            <a:b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</a:b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Release Candidate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(RC)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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最終候選產品，所有功能接近完整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Calibri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 完成期</a:t>
            </a:r>
            <a:b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</a:b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RTM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zh-TW" altLang="en-US" sz="1600" dirty="0"/>
              <a:t>（</a:t>
            </a:r>
            <a:r>
              <a:rPr lang="en-US" altLang="zh-TW" sz="1600" b="1" dirty="0"/>
              <a:t>R</a:t>
            </a:r>
            <a:r>
              <a:rPr lang="en-US" altLang="zh-TW" sz="1600" dirty="0"/>
              <a:t>elease </a:t>
            </a:r>
            <a:r>
              <a:rPr lang="en-US" altLang="zh-TW" sz="1600" b="1" dirty="0"/>
              <a:t>T</a:t>
            </a:r>
            <a:r>
              <a:rPr lang="en-US" altLang="zh-TW" sz="1600" dirty="0"/>
              <a:t>o </a:t>
            </a:r>
            <a:r>
              <a:rPr lang="en-US" altLang="zh-TW" sz="1600" b="1" dirty="0"/>
              <a:t>M</a:t>
            </a:r>
            <a:r>
              <a:rPr lang="en-US" altLang="zh-TW" sz="1600" dirty="0"/>
              <a:t>anufacturing</a:t>
            </a:r>
            <a:r>
              <a:rPr lang="zh-TW" altLang="en-US" sz="1600" dirty="0"/>
              <a:t>）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</a:t>
            </a:r>
            <a:b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</a:b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/>
                <a:sym typeface="Wingdings" panose="05000000000000000000" pitchFamily="2" charset="2"/>
              </a:rPr>
              <a:t>          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軟體開發完成，發放給生產商生產的版本。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149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Server Mode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465545"/>
            <a:ext cx="9781899" cy="4575817"/>
          </a:xfrm>
        </p:spPr>
        <p:txBody>
          <a:bodyPr/>
          <a:lstStyle/>
          <a:p>
            <a:r>
              <a:rPr kumimoji="1" lang="zh-TW" altLang="en-US" dirty="0"/>
              <a:t>指現行</a:t>
            </a:r>
            <a:r>
              <a:rPr kumimoji="1" lang="en-US" altLang="zh-TW" dirty="0"/>
              <a:t> Server</a:t>
            </a:r>
            <a:r>
              <a:rPr kumimoji="1" lang="zh-TW" altLang="en-US" dirty="0"/>
              <a:t> 的模式為何，一般來說有三個階段</a:t>
            </a:r>
            <a:br>
              <a:rPr kumimoji="1" lang="en-US" altLang="zh-TW" dirty="0"/>
            </a:br>
            <a:endParaRPr kumimoji="1" lang="en-US" altLang="zh-TW" dirty="0"/>
          </a:p>
          <a:p>
            <a:r>
              <a:rPr kumimoji="1" lang="en-US" altLang="zh-TW" dirty="0"/>
              <a:t>Development: </a:t>
            </a:r>
            <a:r>
              <a:rPr kumimoji="1" lang="zh-TW" altLang="en-US" dirty="0"/>
              <a:t>開發階段，</a:t>
            </a:r>
            <a:r>
              <a:rPr kumimoji="1" lang="en-US" altLang="zh-TW" dirty="0"/>
              <a:t>static</a:t>
            </a:r>
            <a:r>
              <a:rPr kumimoji="1" lang="zh-TW" altLang="en-US" dirty="0"/>
              <a:t> 資料夾可能還是本機，伺服器也是本地端以方便開發</a:t>
            </a:r>
            <a:endParaRPr kumimoji="1" lang="en-US" altLang="zh-TW" dirty="0"/>
          </a:p>
          <a:p>
            <a:r>
              <a:rPr kumimoji="1" lang="en-US" altLang="zh-TW" dirty="0"/>
              <a:t>Stage:</a:t>
            </a:r>
            <a:r>
              <a:rPr kumimoji="1" lang="zh-TW" altLang="en-US" dirty="0"/>
              <a:t> 正式上線前的測試階段，伺服器比照上線的情況</a:t>
            </a:r>
            <a:endParaRPr kumimoji="1" lang="en-US" altLang="zh-TW" dirty="0"/>
          </a:p>
          <a:p>
            <a:r>
              <a:rPr kumimoji="1" lang="en-US" altLang="zh-TW" dirty="0"/>
              <a:t>Production:</a:t>
            </a:r>
            <a:r>
              <a:rPr kumimoji="1" lang="zh-TW" altLang="en-US" dirty="0"/>
              <a:t> 測試後正式上線的版本</a:t>
            </a:r>
            <a:br>
              <a:rPr kumimoji="1" lang="en-US" altLang="zh-TW" dirty="0"/>
            </a:br>
            <a:r>
              <a:rPr kumimoji="1" lang="zh-TW" altLang="en-US" dirty="0"/>
              <a:t>＊</a:t>
            </a:r>
            <a:r>
              <a:rPr kumimoji="1" lang="en-US" altLang="zh-TW" dirty="0"/>
              <a:t>Debug Mode</a:t>
            </a:r>
            <a:r>
              <a:rPr kumimoji="1" lang="zh-TW" altLang="en-US" dirty="0"/>
              <a:t> 不屬於</a:t>
            </a:r>
            <a:r>
              <a:rPr kumimoji="1" lang="en-US" altLang="zh-TW" dirty="0"/>
              <a:t> Server Mode</a:t>
            </a:r>
            <a:r>
              <a:rPr kumimoji="1" lang="zh-TW" altLang="en-US" dirty="0"/>
              <a:t>，為獨立的狀態</a:t>
            </a:r>
            <a:endParaRPr kumimoji="1" lang="en-US" altLang="zh-TW" dirty="0"/>
          </a:p>
          <a:p>
            <a:r>
              <a:rPr kumimoji="1" lang="zh-TW" altLang="en-US" dirty="0"/>
              <a:t>透過設定</a:t>
            </a:r>
            <a:r>
              <a:rPr kumimoji="1" lang="en-US" altLang="zh-TW" dirty="0"/>
              <a:t> Server Mode</a:t>
            </a:r>
            <a:r>
              <a:rPr kumimoji="1" lang="zh-TW" altLang="en-US" dirty="0"/>
              <a:t> 的狀態，可以方便開發與除錯的進行</a:t>
            </a:r>
            <a:r>
              <a:rPr kumimoji="1" lang="en-US" altLang="zh-TW" dirty="0"/>
              <a:t>(</a:t>
            </a:r>
            <a:r>
              <a:rPr kumimoji="1" lang="zh-TW" altLang="en-US" dirty="0"/>
              <a:t>有些</a:t>
            </a:r>
            <a:r>
              <a:rPr kumimoji="1" lang="en-US" altLang="zh-TW" dirty="0"/>
              <a:t> bug</a:t>
            </a:r>
            <a:r>
              <a:rPr kumimoji="1" lang="zh-TW" altLang="en-US" dirty="0"/>
              <a:t> 可能只會出現在開發階段或只出現在上線階段</a:t>
            </a:r>
            <a:r>
              <a:rPr kumimoji="1" lang="en-US" altLang="zh-TW" dirty="0"/>
              <a:t>)</a:t>
            </a:r>
            <a:br>
              <a:rPr kumimoji="1" lang="en-US" altLang="zh-TW" dirty="0"/>
            </a:br>
            <a:r>
              <a:rPr kumimoji="1" lang="en-US" altLang="zh-TW" dirty="0"/>
              <a:t>if SERVER_MODE == DEVELOPMENT:</a:t>
            </a:r>
            <a:br>
              <a:rPr kumimoji="1" lang="en-US" altLang="zh-TW" dirty="0"/>
            </a:br>
            <a:r>
              <a:rPr kumimoji="1" lang="en-US" altLang="zh-TW" dirty="0"/>
              <a:t>		</a:t>
            </a:r>
            <a:r>
              <a:rPr kumimoji="1" lang="mr-IN" altLang="zh-TW" dirty="0"/>
              <a:t>……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108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Deploy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0509"/>
            <a:ext cx="9415356" cy="3485831"/>
          </a:xfrm>
        </p:spPr>
        <p:txBody>
          <a:bodyPr>
            <a:normAutofit/>
          </a:bodyPr>
          <a:lstStyle/>
          <a:p>
            <a:r>
              <a:rPr lang="zh-TW" altLang="en-US" dirty="0"/>
              <a:t>開發中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以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 err="1"/>
              <a:t>runserver</a:t>
            </a:r>
            <a:r>
              <a:rPr lang="zh-TW" altLang="en-US" dirty="0"/>
              <a:t> 測試，開發過程方便，但載入速度慢，單執行續也不堪實際需求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Windows </a:t>
            </a:r>
            <a:r>
              <a:rPr lang="zh-TW" altLang="en-US" dirty="0"/>
              <a:t>主要以使用者畫面為優先，不適合架設伺服器，效能不比 </a:t>
            </a:r>
            <a:r>
              <a:rPr lang="en-US" altLang="zh-TW" dirty="0"/>
              <a:t>Linux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實際需將專案 </a:t>
            </a:r>
            <a:r>
              <a:rPr lang="en-US" altLang="zh-TW" dirty="0">
                <a:solidFill>
                  <a:schemeClr val="tx1"/>
                </a:solidFill>
              </a:rPr>
              <a:t>deploy(</a:t>
            </a:r>
            <a:r>
              <a:rPr lang="zh-TW" altLang="en-US" dirty="0">
                <a:solidFill>
                  <a:schemeClr val="tx1"/>
                </a:solidFill>
              </a:rPr>
              <a:t>佈署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 至 </a:t>
            </a:r>
            <a:r>
              <a:rPr lang="en-US" altLang="zh-TW" dirty="0">
                <a:solidFill>
                  <a:schemeClr val="tx1"/>
                </a:solidFill>
              </a:rPr>
              <a:t>WSGI Server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/>
              <a:t>web server </a:t>
            </a:r>
            <a:r>
              <a:rPr lang="zh-TW" altLang="en-US" dirty="0"/>
              <a:t>類似查看檔案目錄的方式顯示網頁，處理 </a:t>
            </a:r>
            <a:r>
              <a:rPr lang="en-US" altLang="zh-TW" dirty="0"/>
              <a:t>static</a:t>
            </a:r>
            <a:r>
              <a:rPr lang="zh-TW" altLang="en-US" dirty="0"/>
              <a:t> 檔案，解析封包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</a:p>
          <a:p>
            <a:pPr marL="0" indent="0">
              <a:buNone/>
            </a:pPr>
            <a:r>
              <a:rPr lang="en-US" altLang="zh-TW" dirty="0"/>
              <a:t>	WSGI </a:t>
            </a:r>
            <a:r>
              <a:rPr lang="zh-TW" altLang="en-US" dirty="0"/>
              <a:t>可快速過濾掉 </a:t>
            </a:r>
            <a:r>
              <a:rPr lang="en-US" altLang="zh-TW" dirty="0"/>
              <a:t>web server</a:t>
            </a:r>
            <a:r>
              <a:rPr lang="zh-TW" altLang="en-US" dirty="0"/>
              <a:t> 已 </a:t>
            </a:r>
            <a:r>
              <a:rPr lang="en-US" altLang="zh-TW" dirty="0"/>
              <a:t>parse</a:t>
            </a:r>
            <a:r>
              <a:rPr lang="zh-TW" altLang="en-US" dirty="0"/>
              <a:t> 過的檔案，執行 </a:t>
            </a:r>
            <a:r>
              <a:rPr lang="en-US" altLang="zh-TW" dirty="0"/>
              <a:t>Django</a:t>
            </a:r>
            <a:r>
              <a:rPr lang="zh-TW" altLang="en-US" dirty="0"/>
              <a:t> 或 </a:t>
            </a:r>
            <a:r>
              <a:rPr lang="en-US" altLang="zh-TW" dirty="0"/>
              <a:t>flask</a:t>
            </a:r>
          </a:p>
          <a:p>
            <a:pPr marL="0" indent="0">
              <a:buNone/>
            </a:pPr>
            <a:r>
              <a:rPr lang="en-US" altLang="zh-TW" dirty="0"/>
              <a:t>	(ex:</a:t>
            </a:r>
            <a:r>
              <a:rPr lang="zh-TW" altLang="en-US" dirty="0"/>
              <a:t> </a:t>
            </a:r>
            <a:r>
              <a:rPr lang="en-US" altLang="zh-TW" dirty="0"/>
              <a:t>Django</a:t>
            </a:r>
            <a:r>
              <a:rPr lang="zh-TW" altLang="en-US" dirty="0"/>
              <a:t> 的專案在 </a:t>
            </a:r>
            <a:r>
              <a:rPr lang="en-US" altLang="zh-TW" dirty="0"/>
              <a:t>wsgi.py</a:t>
            </a:r>
            <a:r>
              <a:rPr lang="zh-TW" altLang="en-US" dirty="0"/>
              <a:t> 中指定位置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  <p:grpSp>
        <p:nvGrpSpPr>
          <p:cNvPr id="9" name="群組 8"/>
          <p:cNvGrpSpPr/>
          <p:nvPr/>
        </p:nvGrpSpPr>
        <p:grpSpPr>
          <a:xfrm>
            <a:off x="1508760" y="5257800"/>
            <a:ext cx="7383780" cy="646331"/>
            <a:chOff x="1348740" y="4526280"/>
            <a:chExt cx="7383780" cy="646331"/>
          </a:xfrm>
        </p:grpSpPr>
        <p:sp>
          <p:nvSpPr>
            <p:cNvPr id="4" name="文字方塊 3"/>
            <p:cNvSpPr txBox="1"/>
            <p:nvPr/>
          </p:nvSpPr>
          <p:spPr>
            <a:xfrm>
              <a:off x="1348740" y="4526280"/>
              <a:ext cx="1817370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Apache</a:t>
              </a:r>
            </a:p>
            <a:p>
              <a:pPr algn="ctr"/>
              <a:r>
                <a:rPr lang="en-US" altLang="zh-TW" dirty="0"/>
                <a:t>Nginx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057650" y="4526280"/>
              <a:ext cx="1988820" cy="646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WSGI Server</a:t>
              </a:r>
            </a:p>
            <a:p>
              <a:pPr algn="ctr"/>
              <a:r>
                <a:rPr lang="en-US" altLang="zh-TW" dirty="0"/>
                <a:t>(ex: </a:t>
              </a:r>
              <a:r>
                <a:rPr lang="en-US" altLang="zh-TW" dirty="0" err="1"/>
                <a:t>gunicorn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029450" y="4664779"/>
              <a:ext cx="1703070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Django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3326130" y="4664779"/>
              <a:ext cx="548640" cy="36933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向右箭號 7"/>
            <p:cNvSpPr/>
            <p:nvPr/>
          </p:nvSpPr>
          <p:spPr>
            <a:xfrm>
              <a:off x="6263640" y="4664779"/>
              <a:ext cx="548640" cy="36933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向下箭號 9"/>
          <p:cNvSpPr/>
          <p:nvPr/>
        </p:nvSpPr>
        <p:spPr>
          <a:xfrm>
            <a:off x="1623060" y="3497580"/>
            <a:ext cx="251460" cy="3886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化對角線角落矩形 10">
            <a:extLst>
              <a:ext uri="{FF2B5EF4-FFF2-40B4-BE49-F238E27FC236}">
                <a16:creationId xmlns:a16="http://schemas.microsoft.com/office/drawing/2014/main" id="{B40E737A-55DB-244F-A504-9CD7B47A6D4C}"/>
              </a:ext>
            </a:extLst>
          </p:cNvPr>
          <p:cNvSpPr/>
          <p:nvPr/>
        </p:nvSpPr>
        <p:spPr>
          <a:xfrm>
            <a:off x="1874520" y="6155590"/>
            <a:ext cx="5469566" cy="46886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通常</a:t>
            </a:r>
            <a:r>
              <a:rPr lang="en" altLang="zh-TW" dirty="0">
                <a:solidFill>
                  <a:schemeClr val="tx1"/>
                </a:solidFill>
              </a:rPr>
              <a:t>Apache </a:t>
            </a:r>
            <a:r>
              <a:rPr lang="zh-TW" altLang="en-US" dirty="0">
                <a:solidFill>
                  <a:schemeClr val="tx1"/>
                </a:solidFill>
              </a:rPr>
              <a:t>搭配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" altLang="zh-TW" dirty="0" err="1">
                <a:solidFill>
                  <a:schemeClr val="tx1"/>
                </a:solidFill>
              </a:rPr>
              <a:t>mod_wsgi</a:t>
            </a:r>
            <a:r>
              <a:rPr lang="zh-TW" altLang="en" dirty="0">
                <a:solidFill>
                  <a:schemeClr val="tx1"/>
                </a:solidFill>
              </a:rPr>
              <a:t>，</a:t>
            </a:r>
            <a:r>
              <a:rPr lang="en" altLang="zh-TW" dirty="0">
                <a:solidFill>
                  <a:schemeClr val="tx1"/>
                </a:solidFill>
              </a:rPr>
              <a:t>Nginx </a:t>
            </a:r>
            <a:r>
              <a:rPr lang="zh-TW" altLang="en-US" dirty="0">
                <a:solidFill>
                  <a:schemeClr val="tx1"/>
                </a:solidFill>
              </a:rPr>
              <a:t>搭配 </a:t>
            </a:r>
            <a:r>
              <a:rPr lang="en" altLang="zh-TW" dirty="0" err="1">
                <a:solidFill>
                  <a:schemeClr val="tx1"/>
                </a:solidFill>
              </a:rPr>
              <a:t>gunicorn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9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0" y="426720"/>
            <a:ext cx="8965862" cy="5432425"/>
          </a:xfrm>
        </p:spPr>
      </p:pic>
      <p:sp>
        <p:nvSpPr>
          <p:cNvPr id="7" name="圓角矩形 6"/>
          <p:cNvSpPr/>
          <p:nvPr/>
        </p:nvSpPr>
        <p:spPr>
          <a:xfrm>
            <a:off x="3131820" y="1520190"/>
            <a:ext cx="1451610" cy="251587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032661" y="1069945"/>
            <a:ext cx="1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WSGI Server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4975668" y="1535430"/>
            <a:ext cx="1451610" cy="251587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55678" y="1069945"/>
            <a:ext cx="14516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WSGI app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334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5"/>
          <a:stretch/>
        </p:blipFill>
        <p:spPr>
          <a:xfrm>
            <a:off x="356630" y="1131570"/>
            <a:ext cx="8204440" cy="5017769"/>
          </a:xfrm>
        </p:spPr>
      </p:pic>
    </p:spTree>
    <p:extLst>
      <p:ext uri="{BB962C8B-B14F-4D97-AF65-F5344CB8AC3E}">
        <p14:creationId xmlns:p14="http://schemas.microsoft.com/office/powerpoint/2010/main" val="543532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39BC0-EC66-714C-A43F-F95F24CF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2" y="1057835"/>
            <a:ext cx="9775513" cy="1320800"/>
          </a:xfrm>
        </p:spPr>
        <p:txBody>
          <a:bodyPr/>
          <a:lstStyle/>
          <a:p>
            <a:r>
              <a:rPr lang="en" altLang="zh-TW" dirty="0" err="1"/>
              <a:t>gunicorn</a:t>
            </a:r>
            <a:r>
              <a:rPr lang="en" altLang="zh-TW" dirty="0"/>
              <a:t> --bind 0.0.0.0:8000 </a:t>
            </a:r>
            <a:r>
              <a:rPr lang="zh-TW" altLang="en-US" dirty="0"/>
              <a:t>專案名稱</a:t>
            </a:r>
            <a:r>
              <a:rPr lang="en-US" altLang="zh-TW" dirty="0"/>
              <a:t>.</a:t>
            </a:r>
            <a:r>
              <a:rPr lang="en" altLang="zh-TW" dirty="0" err="1"/>
              <a:t>wsgi</a:t>
            </a:r>
            <a:r>
              <a:rPr lang="en" altLang="zh-TW" dirty="0"/>
              <a:t> 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F304D3-8F4C-5149-883A-6C4EB1985341}"/>
              </a:ext>
            </a:extLst>
          </p:cNvPr>
          <p:cNvSpPr txBox="1"/>
          <p:nvPr/>
        </p:nvSpPr>
        <p:spPr>
          <a:xfrm>
            <a:off x="968186" y="2378635"/>
            <a:ext cx="91798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/>
              <a:t>bind</a:t>
            </a:r>
            <a:r>
              <a:rPr lang="zh-TW" altLang="en" dirty="0"/>
              <a:t>：</a:t>
            </a:r>
            <a:r>
              <a:rPr lang="zh-TW" altLang="en-US" dirty="0"/>
              <a:t>決定用哪個</a:t>
            </a:r>
            <a:r>
              <a:rPr lang="en" altLang="zh-TW" dirty="0"/>
              <a:t> IP </a:t>
            </a:r>
            <a:r>
              <a:rPr lang="zh-TW" altLang="en-US" dirty="0"/>
              <a:t>來監聽</a:t>
            </a:r>
            <a:endParaRPr lang="en-US" altLang="zh-TW" dirty="0"/>
          </a:p>
          <a:p>
            <a:endParaRPr lang="en-US" altLang="zh-TW" dirty="0"/>
          </a:p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若是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IP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127.0.0.1—&gt;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只有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127.0.0.1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連的到 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0.0.0.0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—&gt;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則是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不指定，只要送到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8000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port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，不管哪個用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IP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都可以連的到</a:t>
            </a:r>
          </a:p>
          <a:p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專案名稱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wsgi</a:t>
            </a:r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會去找 </a:t>
            </a:r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wsgi.py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的檔案（此處檔名（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wsgi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）也可以自己設，只要裡面能</a:t>
            </a:r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，讓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wsgi</a:t>
            </a:r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所使用的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framework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串起來即可）</a:t>
            </a:r>
          </a:p>
          <a:p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05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r="12767"/>
          <a:stretch/>
        </p:blipFill>
        <p:spPr>
          <a:xfrm>
            <a:off x="528745" y="0"/>
            <a:ext cx="8029344" cy="6219400"/>
          </a:xfrm>
        </p:spPr>
      </p:pic>
    </p:spTree>
    <p:extLst>
      <p:ext uri="{BB962C8B-B14F-4D97-AF65-F5344CB8AC3E}">
        <p14:creationId xmlns:p14="http://schemas.microsoft.com/office/powerpoint/2010/main" val="121382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系統建置</a:t>
            </a:r>
            <a:br>
              <a:rPr lang="en-US" altLang="zh-TW" b="1" dirty="0"/>
            </a:br>
            <a:r>
              <a:rPr lang="zh-TW" altLang="en-US" b="1" dirty="0"/>
              <a:t>基本要素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23073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CRUD ( create / read / update / delete 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print / export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zh-TW" altLang="en-US" dirty="0"/>
              <a:t> </a:t>
            </a:r>
            <a:r>
              <a:rPr lang="en-US" altLang="zh-TW" dirty="0"/>
              <a:t>ex: excel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filters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sort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category</a:t>
            </a:r>
            <a:r>
              <a:rPr lang="zh-TW" altLang="en-US" dirty="0"/>
              <a:t> </a:t>
            </a:r>
            <a:r>
              <a:rPr lang="en-US" altLang="zh-TW" dirty="0"/>
              <a:t>/ class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stats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import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authentication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validation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admin</a:t>
            </a:r>
          </a:p>
        </p:txBody>
      </p:sp>
      <p:sp>
        <p:nvSpPr>
          <p:cNvPr id="23" name="右中括弧 22"/>
          <p:cNvSpPr/>
          <p:nvPr/>
        </p:nvSpPr>
        <p:spPr>
          <a:xfrm>
            <a:off x="2823770" y="4874654"/>
            <a:ext cx="605307" cy="959837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3704996" y="51593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2"/>
                </a:solidFill>
              </a:rPr>
              <a:t>權限管理</a:t>
            </a:r>
          </a:p>
        </p:txBody>
      </p:sp>
    </p:spTree>
    <p:extLst>
      <p:ext uri="{BB962C8B-B14F-4D97-AF65-F5344CB8AC3E}">
        <p14:creationId xmlns:p14="http://schemas.microsoft.com/office/powerpoint/2010/main" val="223680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3510" y="292100"/>
            <a:ext cx="4308764" cy="16891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solidFill>
                  <a:schemeClr val="accent2"/>
                </a:solidFill>
              </a:rPr>
              <a:t>Python    </a:t>
            </a:r>
            <a:r>
              <a:rPr lang="zh-TW" altLang="en-US" sz="4000" b="1" dirty="0">
                <a:solidFill>
                  <a:schemeClr val="accent2"/>
                </a:solidFill>
              </a:rPr>
              <a:t>專案架構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81288390"/>
              </p:ext>
            </p:extLst>
          </p:nvPr>
        </p:nvGraphicFramePr>
        <p:xfrm>
          <a:off x="175952" y="948690"/>
          <a:ext cx="11185468" cy="5566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43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Python </a:t>
            </a:r>
            <a:br>
              <a:rPr lang="en-US" altLang="zh-TW" b="1" dirty="0"/>
            </a:br>
            <a:r>
              <a:rPr lang="zh-TW" altLang="en-US" sz="3200" b="1" dirty="0"/>
              <a:t>專案標準文件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zh-TW" sz="2400" b="1" dirty="0"/>
              <a:t>README.txt</a:t>
            </a:r>
            <a:br>
              <a:rPr lang="en-US" altLang="zh-TW" sz="2400" b="1" dirty="0"/>
            </a:br>
            <a:r>
              <a:rPr lang="zh-TW" altLang="en-US" sz="1600" dirty="0"/>
              <a:t>專案介紹文件，通常包含專案簡介、專案安裝方式、專案使用範例。</a:t>
            </a:r>
          </a:p>
          <a:p>
            <a:pPr marL="0" indent="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zh-TW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LICENSE.txt</a:t>
            </a:r>
            <a:br>
              <a:rPr lang="en-US" altLang="zh-TW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zh-TW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授權文件。</a:t>
            </a:r>
            <a:endParaRPr lang="en-US" altLang="zh-TW" sz="1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zh-TW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CHANGELOG.txt</a:t>
            </a:r>
            <a:br>
              <a:rPr lang="en-US" altLang="zh-TW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zh-TW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版本轉換文件，記錄版本間功能差異。</a:t>
            </a:r>
            <a:endParaRPr lang="en-US" altLang="zh-TW" sz="1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zh-TW" sz="2400" b="1" dirty="0"/>
              <a:t>REQUIREMENTS.txt</a:t>
            </a:r>
            <a:br>
              <a:rPr lang="en-US" altLang="zh-TW" sz="2400" b="1" dirty="0"/>
            </a:br>
            <a:r>
              <a:rPr lang="zh-TW" altLang="en-US" sz="1600" dirty="0"/>
              <a:t>環境需求文件，記錄專案所需套件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python</a:t>
            </a:r>
            <a:r>
              <a:rPr lang="zh-TW" altLang="en-US" sz="1600" dirty="0"/>
              <a:t>版本、所套用的</a:t>
            </a:r>
            <a:r>
              <a:rPr lang="en-US" altLang="zh-TW" sz="1600" dirty="0"/>
              <a:t>library</a:t>
            </a:r>
            <a:r>
              <a:rPr lang="zh-TW" altLang="en-US" sz="1600" dirty="0"/>
              <a:t> 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  <a:br>
              <a:rPr lang="en-US" altLang="zh-TW" sz="1600" dirty="0"/>
            </a:br>
            <a:r>
              <a:rPr lang="zh-TW" altLang="en-US" sz="1600" dirty="0"/>
              <a:t>使用 </a:t>
            </a:r>
            <a:r>
              <a:rPr lang="en-US" altLang="zh-TW" sz="1600" dirty="0"/>
              <a:t>pip install </a:t>
            </a:r>
            <a:r>
              <a:rPr lang="zh-TW" altLang="en-US" sz="1600" dirty="0"/>
              <a:t>可直接導入安裝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(VENV)$</a:t>
            </a:r>
            <a:r>
              <a:rPr lang="zh-TW" altLang="en-US" sz="1600" dirty="0"/>
              <a:t> </a:t>
            </a:r>
            <a:r>
              <a:rPr lang="en-US" altLang="zh-TW" sz="1600" dirty="0"/>
              <a:t>pip install –r  REQUIRMENTS.txt</a:t>
            </a:r>
            <a:r>
              <a:rPr lang="zh-TW" altLang="en-US" sz="1600" dirty="0"/>
              <a:t> 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  <a:endParaRPr lang="en-US" altLang="zh-TW" sz="1800" b="1" dirty="0"/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A9DEC351-2761-3F47-A2AB-E91BFB1078E7}"/>
              </a:ext>
            </a:extLst>
          </p:cNvPr>
          <p:cNvSpPr/>
          <p:nvPr/>
        </p:nvSpPr>
        <p:spPr>
          <a:xfrm>
            <a:off x="8337175" y="3269675"/>
            <a:ext cx="824753" cy="1340727"/>
          </a:xfrm>
          <a:prstGeom prst="rightBrace">
            <a:avLst>
              <a:gd name="adj1" fmla="val 40741"/>
              <a:gd name="adj2" fmla="val 530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A407FB-F20F-4248-80F1-353C4367639E}"/>
              </a:ext>
            </a:extLst>
          </p:cNvPr>
          <p:cNvSpPr txBox="1"/>
          <p:nvPr/>
        </p:nvSpPr>
        <p:spPr>
          <a:xfrm>
            <a:off x="9161928" y="3773209"/>
            <a:ext cx="292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為可有可無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化對角線角落矩形 7">
            <a:extLst>
              <a:ext uri="{FF2B5EF4-FFF2-40B4-BE49-F238E27FC236}">
                <a16:creationId xmlns:a16="http://schemas.microsoft.com/office/drawing/2014/main" id="{3BFAA157-F30F-3B44-A5FE-9DCA4361F2DF}"/>
              </a:ext>
            </a:extLst>
          </p:cNvPr>
          <p:cNvSpPr/>
          <p:nvPr/>
        </p:nvSpPr>
        <p:spPr>
          <a:xfrm>
            <a:off x="4119892" y="3944471"/>
            <a:ext cx="3679402" cy="1004047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dirty="0">
                <a:solidFill>
                  <a:schemeClr val="tx1"/>
                </a:solidFill>
              </a:rPr>
              <a:t>release note</a:t>
            </a:r>
            <a:r>
              <a:rPr lang="zh-TW" altLang="en-US" dirty="0">
                <a:solidFill>
                  <a:schemeClr val="tx1"/>
                </a:solidFill>
              </a:rPr>
              <a:t>：與 </a:t>
            </a:r>
            <a:r>
              <a:rPr lang="en-US" altLang="zh-TW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CHANGELOG</a:t>
            </a:r>
            <a:r>
              <a:rPr lang="zh-TW" alt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類似，裡面寫版本有什麼不同，更新的時候需要注意什麼。</a:t>
            </a:r>
          </a:p>
        </p:txBody>
      </p:sp>
    </p:spTree>
    <p:extLst>
      <p:ext uri="{BB962C8B-B14F-4D97-AF65-F5344CB8AC3E}">
        <p14:creationId xmlns:p14="http://schemas.microsoft.com/office/powerpoint/2010/main" val="372112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584" y="144669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CHANGELOG.txt</a:t>
            </a:r>
            <a:endParaRPr lang="zh-TW" altLang="en-US" sz="3200" dirty="0"/>
          </a:p>
        </p:txBody>
      </p:sp>
      <p:grpSp>
        <p:nvGrpSpPr>
          <p:cNvPr id="3" name="群組 2"/>
          <p:cNvGrpSpPr/>
          <p:nvPr/>
        </p:nvGrpSpPr>
        <p:grpSpPr>
          <a:xfrm>
            <a:off x="809380" y="1896172"/>
            <a:ext cx="8267313" cy="3111261"/>
            <a:chOff x="3518290" y="2234726"/>
            <a:chExt cx="8267313" cy="3111261"/>
          </a:xfrm>
        </p:grpSpPr>
        <p:pic>
          <p:nvPicPr>
            <p:cNvPr id="1026" name="Picture 2" descr="C:\Users\User\Desktop\擷取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74" b="55695"/>
            <a:stretch/>
          </p:blipFill>
          <p:spPr bwMode="auto">
            <a:xfrm>
              <a:off x="3518290" y="2234726"/>
              <a:ext cx="8214289" cy="2173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直線單箭頭接點 7"/>
            <p:cNvCxnSpPr/>
            <p:nvPr/>
          </p:nvCxnSpPr>
          <p:spPr>
            <a:xfrm flipH="1">
              <a:off x="4165601" y="4396736"/>
              <a:ext cx="87086" cy="552639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571314" y="3091546"/>
              <a:ext cx="8214289" cy="1305190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788230" y="497840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2">
                      <a:lumMod val="50000"/>
                    </a:schemeClr>
                  </a:solidFill>
                </a:rPr>
                <a:t>說明版本差異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8057245" y="4064003"/>
              <a:ext cx="1310640" cy="217714"/>
            </a:xfrm>
            <a:prstGeom prst="rect">
              <a:avLst/>
            </a:prstGeom>
            <a:noFill/>
            <a:ln w="28575">
              <a:solidFill>
                <a:srgbClr val="3399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/>
            <p:nvPr/>
          </p:nvCxnSpPr>
          <p:spPr>
            <a:xfrm flipH="1">
              <a:off x="8441874" y="4281717"/>
              <a:ext cx="87086" cy="696687"/>
            </a:xfrm>
            <a:prstGeom prst="straightConnector1">
              <a:avLst/>
            </a:prstGeom>
            <a:ln w="28575">
              <a:solidFill>
                <a:srgbClr val="33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8064503" y="5007433"/>
              <a:ext cx="2126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rgbClr val="3399FF"/>
                  </a:solidFill>
                </a:rPr>
                <a:t>標示修改的</a:t>
              </a:r>
              <a:r>
                <a:rPr lang="en-US" altLang="zh-TW" sz="1600" b="1" dirty="0">
                  <a:solidFill>
                    <a:srgbClr val="3399FF"/>
                  </a:solidFill>
                </a:rPr>
                <a:t>ticket</a:t>
              </a:r>
              <a:r>
                <a:rPr lang="zh-TW" altLang="en-US" sz="1600" b="1" dirty="0">
                  <a:solidFill>
                    <a:srgbClr val="3399FF"/>
                  </a:solidFill>
                </a:rPr>
                <a:t>號碼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59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918" y="460897"/>
            <a:ext cx="5759262" cy="4601183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REQUIREMENTS.txt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5880"/>
            <a:ext cx="8596668" cy="4715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1" dirty="0"/>
              <a:t>REQUIREMENTS.txt</a:t>
            </a:r>
            <a:r>
              <a:rPr lang="zh-TW" altLang="en-US" b="1" dirty="0"/>
              <a:t> 格式</a:t>
            </a: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zh-TW" altLang="en-US" b="1" dirty="0"/>
              <a:t>安裝專案環境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sz="1600" dirty="0"/>
              <a:t>(VENV)$ pip install –r REQUIREMENTS.txt  ( </a:t>
            </a:r>
            <a:r>
              <a:rPr lang="zh-TW" altLang="en-US" sz="1600" dirty="0"/>
              <a:t>安裝專案所需套件</a:t>
            </a:r>
            <a:r>
              <a:rPr lang="en-US" altLang="zh-TW" sz="1600" dirty="0"/>
              <a:t> )</a:t>
            </a:r>
            <a:br>
              <a:rPr lang="en-US" altLang="zh-TW" sz="1600" dirty="0"/>
            </a:br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製作 </a:t>
            </a:r>
            <a:r>
              <a:rPr lang="en-US" altLang="zh-TW" b="1" dirty="0"/>
              <a:t>REQUIREMENTS.txt</a:t>
            </a:r>
          </a:p>
          <a:p>
            <a:pPr marL="0" indent="0">
              <a:buNone/>
            </a:pPr>
            <a:r>
              <a:rPr lang="en-US" altLang="zh-TW" sz="1600" dirty="0"/>
              <a:t>(VENV)$ pip freeze &gt; REQUIREMENTS.txt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利用</a:t>
            </a:r>
            <a:r>
              <a:rPr lang="en-US" altLang="zh-TW" sz="1600" dirty="0"/>
              <a:t>pip freeze</a:t>
            </a:r>
            <a:r>
              <a:rPr lang="zh-TW" altLang="en-US" sz="1600" dirty="0"/>
              <a:t>將虛擬環境裡的 </a:t>
            </a:r>
            <a:r>
              <a:rPr lang="en-US" altLang="zh-TW" sz="1600" dirty="0"/>
              <a:t>Python </a:t>
            </a:r>
            <a:r>
              <a:rPr lang="zh-TW" altLang="en-US" sz="1600" dirty="0"/>
              <a:t>套件全部條列出來，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並導入於 </a:t>
            </a:r>
            <a:r>
              <a:rPr lang="en-US" altLang="zh-TW" sz="1600" dirty="0"/>
              <a:t>REQUIREMENTS.txt</a:t>
            </a:r>
            <a:endParaRPr lang="zh-TW" altLang="en-US" sz="1600" dirty="0"/>
          </a:p>
        </p:txBody>
      </p:sp>
      <p:pic>
        <p:nvPicPr>
          <p:cNvPr id="2050" name="Picture 2" descr="C:\Users\User\Desktop\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18216"/>
            <a:ext cx="6829630" cy="176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化對角線角落矩形 4">
            <a:extLst>
              <a:ext uri="{FF2B5EF4-FFF2-40B4-BE49-F238E27FC236}">
                <a16:creationId xmlns:a16="http://schemas.microsoft.com/office/drawing/2014/main" id="{0A2DFA96-C19B-C646-905E-17A52E6F37FA}"/>
              </a:ext>
            </a:extLst>
          </p:cNvPr>
          <p:cNvSpPr/>
          <p:nvPr/>
        </p:nvSpPr>
        <p:spPr>
          <a:xfrm>
            <a:off x="5881470" y="4568288"/>
            <a:ext cx="5631658" cy="1765412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但不建議使用，因為以下因素：</a:t>
            </a:r>
            <a:endParaRPr lang="en-US" altLang="zh-TW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此文件會寫死版本號，因此建議需再手動維護 。例如 </a:t>
            </a:r>
            <a:r>
              <a:rPr lang="en" altLang="zh-TW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Django </a:t>
            </a:r>
            <a:r>
              <a:rPr lang="zh-TW" alt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可寫成：</a:t>
            </a:r>
            <a:r>
              <a:rPr lang="en" altLang="zh-TW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Django</a:t>
            </a:r>
            <a:r>
              <a:rPr lang="en-US" altLang="zh-TW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&gt;=2.2,&lt;2.3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Microsoft Sans Serif" panose="020B0604020202020204" pitchFamily="34" charset="0"/>
                <a:ea typeface="Microsoft JhengHei" panose="020B0604030504040204" pitchFamily="34" charset="-120"/>
                <a:cs typeface="Microsoft Sans Serif" panose="020B0604020202020204" pitchFamily="34" charset="0"/>
              </a:rPr>
              <a:t>此文件還會把所有細項都列出，</a:t>
            </a:r>
            <a:r>
              <a:rPr lang="zh-TW" altLang="en-US" dirty="0">
                <a:solidFill>
                  <a:schemeClr val="tx1"/>
                </a:solidFill>
                <a:latin typeface="Microsoft Sans Serif" panose="020B0604020202020204" pitchFamily="34" charset="0"/>
                <a:ea typeface="Microsoft JhengHei" panose="020B0604030504040204" pitchFamily="34" charset="-120"/>
                <a:cs typeface="Microsoft Sans Serif" panose="020B0604020202020204" pitchFamily="34" charset="0"/>
              </a:rPr>
              <a:t>因此建議手動將這些 </a:t>
            </a:r>
            <a:r>
              <a:rPr lang="en-US" altLang="zh-TW" dirty="0">
                <a:solidFill>
                  <a:schemeClr val="tx1"/>
                </a:solidFill>
                <a:latin typeface="Microsoft Sans Serif" panose="020B0604020202020204" pitchFamily="34" charset="0"/>
                <a:ea typeface="Microsoft JhengHei" panose="020B0604030504040204" pitchFamily="34" charset="-120"/>
                <a:cs typeface="Microsoft Sans Serif" panose="020B0604020202020204" pitchFamily="34" charset="0"/>
              </a:rPr>
              <a:t>dependency </a:t>
            </a:r>
            <a:r>
              <a:rPr lang="zh-CN" altLang="en-US" dirty="0">
                <a:solidFill>
                  <a:schemeClr val="tx1"/>
                </a:solidFill>
                <a:latin typeface="Microsoft Sans Serif" panose="020B0604020202020204" pitchFamily="34" charset="0"/>
                <a:ea typeface="Microsoft JhengHei" panose="020B0604030504040204" pitchFamily="34" charset="-120"/>
                <a:cs typeface="Microsoft Sans Serif" panose="020B0604020202020204" pitchFamily="34" charset="0"/>
              </a:rPr>
              <a:t>刪除，裡面只需放入使用到的</a:t>
            </a:r>
            <a:r>
              <a:rPr lang="en-US" altLang="zh-CN" dirty="0">
                <a:solidFill>
                  <a:schemeClr val="tx1"/>
                </a:solidFill>
                <a:latin typeface="Microsoft Sans Serif" panose="020B0604020202020204" pitchFamily="34" charset="0"/>
                <a:ea typeface="Microsoft JhengHei" panose="020B0604030504040204" pitchFamily="34" charset="-120"/>
                <a:cs typeface="Microsoft Sans Serif" panose="020B0604020202020204" pitchFamily="34" charset="0"/>
              </a:rPr>
              <a:t> package</a:t>
            </a:r>
            <a:endParaRPr lang="en-US" altLang="zh-TW" dirty="0">
              <a:solidFill>
                <a:schemeClr val="tx1"/>
              </a:solidFill>
              <a:latin typeface="Microsoft Sans Serif" panose="020B0604020202020204" pitchFamily="34" charset="0"/>
              <a:ea typeface="Microsoft JhengHei" panose="020B0604030504040204" pitchFamily="34" charset="-12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13510" y="292100"/>
            <a:ext cx="4308764" cy="16891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solidFill>
                  <a:schemeClr val="accent2"/>
                </a:solidFill>
              </a:rPr>
              <a:t>Static </a:t>
            </a:r>
            <a:r>
              <a:rPr lang="zh-TW" altLang="en-US" sz="4000" b="1" dirty="0">
                <a:solidFill>
                  <a:schemeClr val="accent2"/>
                </a:solidFill>
              </a:rPr>
              <a:t>檔案</a:t>
            </a:r>
            <a:br>
              <a:rPr lang="en-US" altLang="zh-TW" sz="4000" b="1" dirty="0">
                <a:solidFill>
                  <a:schemeClr val="accent2"/>
                </a:solidFill>
              </a:rPr>
            </a:br>
            <a:r>
              <a:rPr lang="zh-TW" altLang="en-US" sz="4000" b="1" dirty="0">
                <a:solidFill>
                  <a:schemeClr val="accent2"/>
                </a:solidFill>
              </a:rPr>
              <a:t>擺放位置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39172412"/>
              </p:ext>
            </p:extLst>
          </p:nvPr>
        </p:nvGraphicFramePr>
        <p:xfrm>
          <a:off x="175952" y="948690"/>
          <a:ext cx="11185468" cy="5566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555EE679-E249-485B-A5F1-E4A56D508E28}"/>
              </a:ext>
            </a:extLst>
          </p:cNvPr>
          <p:cNvSpPr txBox="1"/>
          <p:nvPr/>
        </p:nvSpPr>
        <p:spPr>
          <a:xfrm>
            <a:off x="9433932" y="3860224"/>
            <a:ext cx="233060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Assets</a:t>
            </a:r>
            <a:r>
              <a:rPr lang="zh-TW" altLang="en-US" dirty="0">
                <a:solidFill>
                  <a:srgbClr val="FF0000"/>
                </a:solidFill>
              </a:rPr>
              <a:t> 資料夾擺放非公司的 </a:t>
            </a:r>
            <a:r>
              <a:rPr lang="en-US" altLang="zh-TW" dirty="0">
                <a:solidFill>
                  <a:srgbClr val="FF0000"/>
                </a:solidFill>
              </a:rPr>
              <a:t>static </a:t>
            </a:r>
            <a:r>
              <a:rPr lang="zh-TW" altLang="en-US" dirty="0">
                <a:solidFill>
                  <a:srgbClr val="FF0000"/>
                </a:solidFill>
              </a:rPr>
              <a:t>檔案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如 </a:t>
            </a:r>
            <a:r>
              <a:rPr lang="en-US" altLang="zh-TW" dirty="0" err="1">
                <a:solidFill>
                  <a:srgbClr val="FF0000"/>
                </a:solidFill>
              </a:rPr>
              <a:t>bootstrap.min.js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9C7249-3745-466E-AF73-D0A2185BAC5C}"/>
              </a:ext>
            </a:extLst>
          </p:cNvPr>
          <p:cNvSpPr txBox="1"/>
          <p:nvPr/>
        </p:nvSpPr>
        <p:spPr>
          <a:xfrm>
            <a:off x="7893204" y="5231696"/>
            <a:ext cx="253318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其餘公司製作的 </a:t>
            </a:r>
            <a:r>
              <a:rPr lang="en-US" altLang="zh-TW" dirty="0">
                <a:solidFill>
                  <a:srgbClr val="FF0000"/>
                </a:solidFill>
              </a:rPr>
              <a:t>static</a:t>
            </a:r>
            <a:r>
              <a:rPr lang="zh-TW" altLang="en-US" dirty="0">
                <a:solidFill>
                  <a:srgbClr val="FF0000"/>
                </a:solidFill>
              </a:rPr>
              <a:t> 檔案則依檔案類型放在相應資料夾中</a:t>
            </a:r>
          </a:p>
        </p:txBody>
      </p:sp>
    </p:spTree>
    <p:extLst>
      <p:ext uri="{BB962C8B-B14F-4D97-AF65-F5344CB8AC3E}">
        <p14:creationId xmlns:p14="http://schemas.microsoft.com/office/powerpoint/2010/main" val="177972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FABE5-6BAC-C649-8FD5-13F7FB94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SVN Commit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AEEBEF-95A3-A943-A18B-8D0059899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不要</a:t>
            </a: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 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commit 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以下會自動產生的檔案：</a:t>
            </a:r>
            <a:endParaRPr lang="en-US" altLang="zh-CN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 panose="020B0604020202020204" pitchFamily="34" charset="0"/>
            </a:endParaRPr>
          </a:p>
          <a:p>
            <a:pPr lvl="1"/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.log</a:t>
            </a:r>
          </a:p>
          <a:p>
            <a:pPr lvl="1"/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.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db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 panose="020B0604020202020204" pitchFamily="34" charset="0"/>
            </a:endParaRPr>
          </a:p>
          <a:p>
            <a:pPr lvl="1"/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.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pyc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 panose="020B0604020202020204" pitchFamily="34" charset="0"/>
            </a:endParaRPr>
          </a:p>
          <a:p>
            <a:pPr lvl="1"/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__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pycache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__</a:t>
            </a:r>
          </a:p>
          <a:p>
            <a:pPr lvl="1"/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Eclipse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的一些設定檔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 panose="020B0604020202020204" pitchFamily="34" charset="0"/>
            </a:endParaRPr>
          </a:p>
          <a:p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因為</a:t>
            </a: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一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個新專案不會有這些，因此別人</a:t>
            </a: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 </a:t>
            </a:r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checkout 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下來後，可能會造成問題</a:t>
            </a:r>
            <a:endParaRPr lang="en-US" altLang="zh-CN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5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django </a:t>
            </a:r>
            <a:br>
              <a:rPr lang="en-US" altLang="zh-TW" b="1" dirty="0"/>
            </a:br>
            <a:r>
              <a:rPr lang="zh-TW" altLang="en-US" sz="3200" b="1" dirty="0"/>
              <a:t>專案安裝程序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zh-TW" sz="2400" b="1" dirty="0"/>
              <a:t>1.pip install –r REQUIREMENTS.txt</a:t>
            </a:r>
            <a:br>
              <a:rPr lang="en-US" altLang="zh-TW" sz="2400" b="1" dirty="0"/>
            </a:br>
            <a:r>
              <a:rPr lang="zh-TW" altLang="en-US" sz="2400" b="1" dirty="0"/>
              <a:t>   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virtualenv </a:t>
            </a:r>
            <a:r>
              <a:rPr lang="zh-TW" altLang="en-US" sz="1600" dirty="0"/>
              <a:t>還境中 </a:t>
            </a:r>
            <a:r>
              <a:rPr lang="en-US" altLang="zh-TW" sz="1600" dirty="0"/>
              <a:t>)</a:t>
            </a:r>
            <a:r>
              <a:rPr lang="zh-TW" altLang="en-US" sz="1600" dirty="0"/>
              <a:t> 安裝專案環境 。</a:t>
            </a:r>
            <a:endParaRPr lang="en-US" altLang="zh-TW" sz="1600" dirty="0"/>
          </a:p>
          <a:p>
            <a:pPr marL="0" indent="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zh-TW" sz="2400" b="1" dirty="0"/>
              <a:t>2.</a:t>
            </a:r>
            <a:r>
              <a:rPr lang="zh-TW" altLang="en-US" sz="2400" b="1" dirty="0"/>
              <a:t>執行 </a:t>
            </a:r>
            <a:r>
              <a:rPr lang="en-US" altLang="zh-TW" sz="2400" b="1" dirty="0" err="1"/>
              <a:t>manage.py</a:t>
            </a:r>
            <a:r>
              <a:rPr lang="en-US" altLang="zh-TW" sz="2400" b="1" dirty="0"/>
              <a:t>  migrate</a:t>
            </a:r>
            <a:br>
              <a:rPr lang="en-US" altLang="zh-TW" sz="2400" b="1" dirty="0"/>
            </a:br>
            <a:r>
              <a:rPr lang="zh-TW" altLang="en-US" sz="2400" b="1" dirty="0"/>
              <a:t>    </a:t>
            </a:r>
            <a:r>
              <a:rPr lang="zh-TW" altLang="en-US" sz="1600" dirty="0"/>
              <a:t>建立對應 </a:t>
            </a:r>
            <a:r>
              <a:rPr lang="en-US" altLang="zh-TW" sz="1600" dirty="0"/>
              <a:t>model </a:t>
            </a:r>
            <a:r>
              <a:rPr lang="zh-TW" altLang="en-US" sz="1600" dirty="0"/>
              <a:t>的 </a:t>
            </a:r>
            <a:r>
              <a:rPr lang="en-US" altLang="zh-TW" sz="1600" dirty="0"/>
              <a:t>DB </a:t>
            </a:r>
            <a:r>
              <a:rPr lang="zh-TW" altLang="en-US" sz="1600" dirty="0"/>
              <a:t>。</a:t>
            </a:r>
            <a:br>
              <a:rPr lang="en-US" altLang="zh-TW" sz="1600" dirty="0"/>
            </a:br>
            <a:r>
              <a:rPr lang="zh-TW" altLang="en-US" sz="1600" dirty="0"/>
              <a:t>       </a:t>
            </a:r>
            <a:r>
              <a:rPr lang="en-US" altLang="zh-TW" sz="1600" dirty="0"/>
              <a:t>migrate</a:t>
            </a:r>
            <a:r>
              <a:rPr lang="zh-TW" altLang="en-US" sz="1600" dirty="0"/>
              <a:t> 會將 </a:t>
            </a:r>
            <a:r>
              <a:rPr lang="en-US" altLang="zh-TW" sz="1600" dirty="0"/>
              <a:t>DB</a:t>
            </a:r>
            <a:r>
              <a:rPr lang="zh-TW" altLang="en-US" sz="1600" dirty="0"/>
              <a:t> 與最新狀態 </a:t>
            </a:r>
            <a:r>
              <a:rPr lang="en-US" altLang="zh-TW" sz="1600" dirty="0"/>
              <a:t>model</a:t>
            </a:r>
            <a:r>
              <a:rPr lang="zh-TW" altLang="en-US" sz="1600" dirty="0"/>
              <a:t>、</a:t>
            </a:r>
            <a:r>
              <a:rPr lang="en-US" altLang="zh-TW" sz="1600" dirty="0"/>
              <a:t>migration</a:t>
            </a:r>
            <a:r>
              <a:rPr lang="zh-TW" altLang="en-US" sz="1600" dirty="0"/>
              <a:t> 同步。</a:t>
            </a:r>
            <a:br>
              <a:rPr lang="en-US" altLang="zh-TW" sz="2400" b="1" dirty="0"/>
            </a:br>
            <a:r>
              <a:rPr lang="en-US" altLang="zh-TW" sz="2400" b="1" dirty="0"/>
              <a:t>3.runserver</a:t>
            </a:r>
          </a:p>
        </p:txBody>
      </p:sp>
    </p:spTree>
    <p:extLst>
      <p:ext uri="{BB962C8B-B14F-4D97-AF65-F5344CB8AC3E}">
        <p14:creationId xmlns:p14="http://schemas.microsoft.com/office/powerpoint/2010/main" val="97153408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15090</TotalTime>
  <Words>1197</Words>
  <Application>Microsoft Office PowerPoint</Application>
  <PresentationFormat>寬螢幕</PresentationFormat>
  <Paragraphs>147</Paragraphs>
  <Slides>20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Microsoft JhengHei</vt:lpstr>
      <vt:lpstr>Microsoft JhengHei</vt:lpstr>
      <vt:lpstr>新細明體</vt:lpstr>
      <vt:lpstr>Arial</vt:lpstr>
      <vt:lpstr>Calibri</vt:lpstr>
      <vt:lpstr>Mangal</vt:lpstr>
      <vt:lpstr>Microsoft Sans Serif</vt:lpstr>
      <vt:lpstr>Trebuchet MS</vt:lpstr>
      <vt:lpstr>Wingdings</vt:lpstr>
      <vt:lpstr>Wingdings 3</vt:lpstr>
      <vt:lpstr>平面</vt:lpstr>
      <vt:lpstr>開發慣例</vt:lpstr>
      <vt:lpstr>PowerPoint 簡報</vt:lpstr>
      <vt:lpstr>Python    專案架構</vt:lpstr>
      <vt:lpstr>Python  專案標準文件</vt:lpstr>
      <vt:lpstr>CHANGELOG.txt</vt:lpstr>
      <vt:lpstr>REQUIREMENTS.txt</vt:lpstr>
      <vt:lpstr>Static 檔案 擺放位置</vt:lpstr>
      <vt:lpstr>SVN Commit</vt:lpstr>
      <vt:lpstr>django  專案安裝程序</vt:lpstr>
      <vt:lpstr>TODO、FIXME</vt:lpstr>
      <vt:lpstr>版本號 (Semantic versioning)</vt:lpstr>
      <vt:lpstr>版本號 (續)</vt:lpstr>
      <vt:lpstr>版本號 (續) - 以 Django 為例</vt:lpstr>
      <vt:lpstr>釋出版本</vt:lpstr>
      <vt:lpstr>Server Mode</vt:lpstr>
      <vt:lpstr>Deploy</vt:lpstr>
      <vt:lpstr>PowerPoint 簡報</vt:lpstr>
      <vt:lpstr>PowerPoint 簡報</vt:lpstr>
      <vt:lpstr>gunicorn --bind 0.0.0.0:8000 專案名稱.wsgi </vt:lpstr>
      <vt:lpstr>系統建置 基本要素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專案開發實務</dc:title>
  <dc:creator>李明緯</dc:creator>
  <cp:lastModifiedBy>恆一 田</cp:lastModifiedBy>
  <cp:revision>36</cp:revision>
  <dcterms:created xsi:type="dcterms:W3CDTF">2016-11-15T16:25:00Z</dcterms:created>
  <dcterms:modified xsi:type="dcterms:W3CDTF">2022-09-24T14:18:04Z</dcterms:modified>
</cp:coreProperties>
</file>