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67626"/>
  </p:normalViewPr>
  <p:slideViewPr>
    <p:cSldViewPr snapToGrid="0" snapToObjects="1">
      <p:cViewPr varScale="1">
        <p:scale>
          <a:sx n="81" d="100"/>
          <a:sy n="81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40E70-641B-5E43-9485-06FB88E1DE97}" type="datetimeFigureOut">
              <a:rPr kumimoji="1" lang="zh-TW" altLang="en-US" smtClean="0"/>
              <a:t>2024/5/7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E7EC8-7832-8542-A3EC-164F25F96D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83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E7EC8-7832-8542-A3EC-164F25F96D4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58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Sentry </a:t>
            </a:r>
            <a:r>
              <a:rPr kumimoji="1" lang="zh-TW" altLang="en-US" dirty="0"/>
              <a:t>簡介</a:t>
            </a:r>
            <a:r>
              <a:rPr kumimoji="1" lang="en-US" altLang="zh-TW" dirty="0"/>
              <a:t>&amp;</a:t>
            </a:r>
            <a:r>
              <a:rPr kumimoji="1" lang="zh-TW" altLang="en-US" dirty="0"/>
              <a:t>使用說明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458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Sentry Error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7021"/>
            <a:ext cx="7921812" cy="3881437"/>
          </a:xfrm>
        </p:spPr>
      </p:pic>
      <p:sp>
        <p:nvSpPr>
          <p:cNvPr id="5" name="圓角矩形 4"/>
          <p:cNvSpPr/>
          <p:nvPr/>
        </p:nvSpPr>
        <p:spPr>
          <a:xfrm>
            <a:off x="765045" y="2523146"/>
            <a:ext cx="6575207" cy="14601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7355661" y="2967821"/>
            <a:ext cx="1123718" cy="4127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599146" y="2967821"/>
            <a:ext cx="1898711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出問題的 </a:t>
            </a:r>
            <a:r>
              <a:rPr kumimoji="1" lang="en-US" altLang="zh-TW" dirty="0"/>
              <a:t>user</a:t>
            </a:r>
            <a:r>
              <a:rPr kumimoji="1" lang="zh-TW" altLang="en-US" dirty="0"/>
              <a:t> 的相關資料</a:t>
            </a:r>
          </a:p>
        </p:txBody>
      </p:sp>
    </p:spTree>
    <p:extLst>
      <p:ext uri="{BB962C8B-B14F-4D97-AF65-F5344CB8AC3E}">
        <p14:creationId xmlns:p14="http://schemas.microsoft.com/office/powerpoint/2010/main" val="134877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Server Mode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2000" dirty="0"/>
              <a:t>分為 </a:t>
            </a:r>
            <a:r>
              <a:rPr kumimoji="1" lang="en-US" altLang="zh-TW" sz="2000" dirty="0"/>
              <a:t>Development</a:t>
            </a:r>
            <a:r>
              <a:rPr kumimoji="1" lang="zh-TW" altLang="en-US" sz="2000" dirty="0"/>
              <a:t>、</a:t>
            </a:r>
            <a:r>
              <a:rPr kumimoji="1" lang="en-US" altLang="zh-TW" sz="2000" dirty="0"/>
              <a:t>Stage</a:t>
            </a:r>
            <a:r>
              <a:rPr kumimoji="1" lang="zh-TW" altLang="en-US" sz="2000" dirty="0"/>
              <a:t>、</a:t>
            </a:r>
            <a:r>
              <a:rPr kumimoji="1" lang="en-US" altLang="zh-TW" sz="2000" dirty="0"/>
              <a:t>Production</a:t>
            </a:r>
            <a:r>
              <a:rPr kumimoji="1" lang="zh-TW" altLang="en-US" sz="2000" dirty="0"/>
              <a:t>，另外還有</a:t>
            </a:r>
            <a:r>
              <a:rPr kumimoji="1" lang="en-US" altLang="zh-TW" sz="2000" dirty="0"/>
              <a:t> Debug Mode</a:t>
            </a:r>
          </a:p>
          <a:p>
            <a:r>
              <a:rPr kumimoji="1" lang="zh-TW" altLang="en-US" sz="2000" dirty="0"/>
              <a:t>通常在開發階段</a:t>
            </a:r>
            <a:r>
              <a:rPr kumimoji="1" lang="en-US" altLang="zh-TW" sz="2000" dirty="0"/>
              <a:t>(Development</a:t>
            </a:r>
            <a:r>
              <a:rPr kumimoji="1" lang="zh-TW" altLang="en-US" sz="2000" dirty="0"/>
              <a:t>、</a:t>
            </a:r>
            <a:r>
              <a:rPr kumimoji="1" lang="en-US" altLang="zh-TW" sz="2000"/>
              <a:t>DEBUG=True)</a:t>
            </a:r>
            <a:r>
              <a:rPr kumimoji="1" lang="zh-TW" altLang="en-US" sz="2000" dirty="0"/>
              <a:t>下，我們將系統運行在 </a:t>
            </a:r>
            <a:r>
              <a:rPr kumimoji="1" lang="en-US" altLang="zh-TW" sz="2000" dirty="0"/>
              <a:t>local host(127.0.0.1)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stderr</a:t>
            </a:r>
            <a:r>
              <a:rPr kumimoji="1" lang="zh-TW" altLang="en-US" sz="2000" dirty="0"/>
              <a:t> 可以用 </a:t>
            </a:r>
            <a:r>
              <a:rPr kumimoji="1" lang="en-US" altLang="zh-TW" sz="2000" dirty="0"/>
              <a:t>logger </a:t>
            </a:r>
            <a:r>
              <a:rPr kumimoji="1" lang="zh-TW" altLang="en-US" sz="2000" dirty="0"/>
              <a:t>直接顯示在</a:t>
            </a:r>
            <a:r>
              <a:rPr kumimoji="1" lang="en-US" altLang="zh-TW" sz="2000" dirty="0"/>
              <a:t> console</a:t>
            </a:r>
            <a:r>
              <a:rPr kumimoji="1" lang="zh-TW" altLang="en-US" sz="2000" dirty="0"/>
              <a:t>，方便</a:t>
            </a:r>
            <a:r>
              <a:rPr kumimoji="1" lang="en-US" altLang="zh-TW" sz="2000" dirty="0"/>
              <a:t>debug</a:t>
            </a:r>
          </a:p>
          <a:p>
            <a:r>
              <a:rPr kumimoji="1" lang="zh-TW" altLang="en-US" sz="2000" dirty="0"/>
              <a:t>但是系統正式上線後</a:t>
            </a:r>
            <a:r>
              <a:rPr kumimoji="1" lang="en-US" altLang="zh-TW" sz="2000" dirty="0"/>
              <a:t>(Stage</a:t>
            </a:r>
            <a:r>
              <a:rPr kumimoji="1" lang="zh-TW" altLang="en-US" sz="2000" dirty="0"/>
              <a:t>、</a:t>
            </a:r>
            <a:r>
              <a:rPr kumimoji="1" lang="en-US" altLang="zh-TW" sz="2000" dirty="0"/>
              <a:t>Production)</a:t>
            </a:r>
            <a:r>
              <a:rPr kumimoji="1" lang="zh-TW" altLang="en-US" sz="2000" dirty="0"/>
              <a:t>，出錯時只能顯示</a:t>
            </a:r>
            <a:r>
              <a:rPr kumimoji="1" lang="en-US" altLang="zh-TW" sz="2000" dirty="0"/>
              <a:t> 404</a:t>
            </a:r>
            <a:r>
              <a:rPr kumimoji="1" lang="zh-TW" altLang="en-US" sz="2000" dirty="0"/>
              <a:t> 或 </a:t>
            </a:r>
            <a:r>
              <a:rPr kumimoji="1" lang="en-US" altLang="zh-TW" sz="2000" dirty="0"/>
              <a:t>500</a:t>
            </a:r>
            <a:r>
              <a:rPr kumimoji="1" lang="zh-TW" altLang="en-US" sz="2000" dirty="0"/>
              <a:t>頁面給使用者看，</a:t>
            </a:r>
            <a:r>
              <a:rPr kumimoji="1" lang="en-US" altLang="zh-TW" sz="2000" dirty="0" err="1"/>
              <a:t>stderr</a:t>
            </a:r>
            <a:r>
              <a:rPr kumimoji="1" lang="zh-TW" altLang="en-US" sz="2000" dirty="0"/>
              <a:t> 就算顯示在 </a:t>
            </a:r>
            <a:r>
              <a:rPr kumimoji="1" lang="en-US" altLang="zh-TW" sz="2000" dirty="0"/>
              <a:t>console</a:t>
            </a:r>
            <a:r>
              <a:rPr kumimoji="1" lang="zh-TW" altLang="en-US" sz="2000" dirty="0"/>
              <a:t>，也是遠端伺服器的 </a:t>
            </a:r>
            <a:r>
              <a:rPr kumimoji="1" lang="en-US" altLang="zh-TW" sz="2000" dirty="0"/>
              <a:t>console</a:t>
            </a:r>
            <a:r>
              <a:rPr kumimoji="1" lang="zh-TW" altLang="en-US" sz="2000" dirty="0"/>
              <a:t>，開發者毛都看不到</a:t>
            </a:r>
            <a:endParaRPr kumimoji="1" lang="en-US" altLang="zh-TW" sz="2000" dirty="0"/>
          </a:p>
          <a:p>
            <a:r>
              <a:rPr kumimoji="1" lang="zh-TW" altLang="en-US" sz="2000" dirty="0"/>
              <a:t>實際開發時，</a:t>
            </a:r>
            <a:r>
              <a:rPr kumimoji="1" lang="en-US" altLang="zh-TW" sz="2000" dirty="0"/>
              <a:t>Development</a:t>
            </a:r>
            <a:r>
              <a:rPr kumimoji="1" lang="zh-TW" altLang="en-US" sz="2000" dirty="0"/>
              <a:t> 與 </a:t>
            </a:r>
            <a:r>
              <a:rPr kumimoji="1" lang="en-US" altLang="zh-TW" sz="2000" dirty="0"/>
              <a:t>Production</a:t>
            </a:r>
            <a:r>
              <a:rPr kumimoji="1" lang="zh-TW" altLang="en-US" sz="2000" dirty="0"/>
              <a:t> 使用的</a:t>
            </a:r>
            <a:r>
              <a:rPr kumimoji="1" lang="en-US" altLang="zh-TW" sz="2000" dirty="0"/>
              <a:t> DB </a:t>
            </a:r>
            <a:r>
              <a:rPr kumimoji="1" lang="zh-TW" altLang="en-US" sz="2000" dirty="0"/>
              <a:t>也可能不同，例如開發時用 </a:t>
            </a:r>
            <a:r>
              <a:rPr kumimoji="1" lang="en-US" altLang="zh-TW" sz="2000" dirty="0"/>
              <a:t>SQLite</a:t>
            </a:r>
            <a:r>
              <a:rPr kumimoji="1" lang="zh-TW" altLang="en-US" sz="2000" dirty="0"/>
              <a:t>，上線則用 </a:t>
            </a:r>
            <a:r>
              <a:rPr kumimoji="1" lang="en-US" altLang="zh-TW" sz="2000" dirty="0"/>
              <a:t>MySQL</a:t>
            </a:r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557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Sentry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系統上線後，</a:t>
            </a:r>
            <a:r>
              <a:rPr kumimoji="1" lang="en-US" altLang="zh-TW" dirty="0"/>
              <a:t>debug log </a:t>
            </a:r>
            <a:r>
              <a:rPr kumimoji="1" lang="zh-TW" altLang="en-US" dirty="0"/>
              <a:t>只能上伺服器開</a:t>
            </a:r>
            <a:r>
              <a:rPr kumimoji="1" lang="en-US" altLang="zh-TW" dirty="0"/>
              <a:t> vi </a:t>
            </a:r>
            <a:r>
              <a:rPr kumimoji="1" lang="zh-TW" altLang="en-US" dirty="0"/>
              <a:t>或者是下載下來，很不方便</a:t>
            </a:r>
            <a:endParaRPr kumimoji="1" lang="en-US" altLang="zh-TW" dirty="0"/>
          </a:p>
          <a:p>
            <a:r>
              <a:rPr kumimoji="1" lang="zh-TW" altLang="en-US" dirty="0"/>
              <a:t>現實中的專案，可能同時有多個伺服器，或是一個伺服器上有不止一個專案</a:t>
            </a:r>
            <a:endParaRPr kumimoji="1" lang="en-US" altLang="zh-TW" dirty="0"/>
          </a:p>
          <a:p>
            <a:r>
              <a:rPr kumimoji="1" lang="zh-TW" altLang="en-US" dirty="0"/>
              <a:t>缺乏有效的 </a:t>
            </a:r>
            <a:r>
              <a:rPr kumimoji="1" lang="en-US" altLang="zh-TW" dirty="0"/>
              <a:t>debug log </a:t>
            </a:r>
            <a:r>
              <a:rPr kumimoji="1" lang="zh-TW" altLang="en-US" dirty="0"/>
              <a:t>管理方式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為了解決上線系統 </a:t>
            </a:r>
            <a:r>
              <a:rPr kumimoji="1" lang="en-US" altLang="zh-TW" dirty="0"/>
              <a:t>debug</a:t>
            </a:r>
            <a:r>
              <a:rPr kumimoji="1" lang="zh-TW" altLang="en-US" dirty="0"/>
              <a:t> 的問題，可以使用 </a:t>
            </a:r>
            <a:r>
              <a:rPr kumimoji="1" lang="en-US" altLang="zh-TW" dirty="0"/>
              <a:t>Sentry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171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Sentry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93661"/>
            <a:ext cx="8596668" cy="3880773"/>
          </a:xfrm>
        </p:spPr>
        <p:txBody>
          <a:bodyPr/>
          <a:lstStyle/>
          <a:p>
            <a:r>
              <a:rPr kumimoji="1" lang="en-US" altLang="zh-TW" dirty="0"/>
              <a:t>Sentry</a:t>
            </a:r>
            <a:r>
              <a:rPr kumimoji="1" lang="zh-TW" altLang="en-US" dirty="0"/>
              <a:t> 幫助保存上線系統出錯時，出現的</a:t>
            </a:r>
            <a:r>
              <a:rPr kumimoji="1" lang="en-US" altLang="zh-TW" dirty="0"/>
              <a:t> logger</a:t>
            </a:r>
            <a:r>
              <a:rPr kumimoji="1" lang="zh-TW" altLang="en-US" dirty="0"/>
              <a:t> 訊息，方便開發者管理</a:t>
            </a:r>
            <a:br>
              <a:rPr kumimoji="1" lang="en-US" altLang="zh-TW" dirty="0"/>
            </a:br>
            <a:r>
              <a:rPr kumimoji="1" lang="en-US" altLang="zh-TW" dirty="0"/>
              <a:t>1.</a:t>
            </a:r>
            <a:r>
              <a:rPr kumimoji="1" lang="zh-TW" altLang="en-US" dirty="0"/>
              <a:t>獨立的</a:t>
            </a:r>
            <a:r>
              <a:rPr kumimoji="1" lang="en-US" altLang="zh-TW" dirty="0"/>
              <a:t>logger</a:t>
            </a:r>
            <a:r>
              <a:rPr kumimoji="1" lang="zh-TW" altLang="en-US" dirty="0"/>
              <a:t>伺服器</a:t>
            </a:r>
            <a:br>
              <a:rPr kumimoji="1" lang="en-US" altLang="zh-TW" dirty="0"/>
            </a:br>
            <a:r>
              <a:rPr kumimoji="1" lang="en-US" altLang="zh-TW" dirty="0"/>
              <a:t>2.</a:t>
            </a:r>
            <a:r>
              <a:rPr kumimoji="1" lang="zh-TW" altLang="en-US" dirty="0"/>
              <a:t> 集中管理分散在各個伺服器、各個專案的</a:t>
            </a:r>
            <a:r>
              <a:rPr kumimoji="1" lang="en-US" altLang="zh-TW" dirty="0"/>
              <a:t>logger</a:t>
            </a:r>
            <a:br>
              <a:rPr kumimoji="1" lang="en-US" altLang="zh-TW" dirty="0"/>
            </a:br>
            <a:r>
              <a:rPr kumimoji="1" lang="en-US" altLang="zh-TW" dirty="0"/>
              <a:t>3. email </a:t>
            </a:r>
            <a:r>
              <a:rPr kumimoji="1" lang="zh-TW" altLang="en-US" dirty="0"/>
              <a:t>通知功能</a:t>
            </a:r>
            <a:endParaRPr kumimoji="1" lang="en-US" altLang="zh-TW" dirty="0"/>
          </a:p>
          <a:p>
            <a:r>
              <a:rPr kumimoji="1" lang="en-US" altLang="zh-TW" dirty="0"/>
              <a:t>Sentry</a:t>
            </a:r>
            <a:r>
              <a:rPr kumimoji="1" lang="zh-TW" altLang="en-US" dirty="0"/>
              <a:t> 如何使用？</a:t>
            </a:r>
            <a:br>
              <a:rPr kumimoji="1" lang="en-US" altLang="zh-TW" dirty="0"/>
            </a:br>
            <a:r>
              <a:rPr kumimoji="1" lang="zh-TW" altLang="en-US" dirty="0"/>
              <a:t>在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settings.py</a:t>
            </a:r>
            <a:r>
              <a:rPr kumimoji="1" lang="en-US" altLang="zh-TW" dirty="0"/>
              <a:t> </a:t>
            </a:r>
            <a:r>
              <a:rPr kumimoji="1" lang="zh-TW" altLang="en-US" dirty="0"/>
              <a:t>設定 </a:t>
            </a:r>
            <a:r>
              <a:rPr kumimoji="1" lang="en-US" altLang="zh-TW" dirty="0"/>
              <a:t>logging </a:t>
            </a:r>
            <a:r>
              <a:rPr kumimoji="1" lang="zh-TW" altLang="en-US" dirty="0"/>
              <a:t>相關設定</a:t>
            </a:r>
            <a:br>
              <a:rPr kumimoji="1" lang="en-US" altLang="zh-TW" dirty="0"/>
            </a:br>
            <a:r>
              <a:rPr kumimoji="1" lang="zh-TW" altLang="en-US" dirty="0"/>
              <a:t>（每個專案有自己的金鑰，申請後貼到專案設定裡面）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3" y="4149062"/>
            <a:ext cx="7480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5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Sentry Dashboard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83975"/>
            <a:ext cx="8596668" cy="3880773"/>
          </a:xfrm>
        </p:spPr>
        <p:txBody>
          <a:bodyPr/>
          <a:lstStyle/>
          <a:p>
            <a:r>
              <a:rPr kumimoji="1" lang="zh-TW" altLang="en-US" dirty="0"/>
              <a:t>前往</a:t>
            </a:r>
            <a:r>
              <a:rPr kumimoji="1" lang="en-US" altLang="zh-TW" dirty="0"/>
              <a:t> sentry </a:t>
            </a:r>
            <a:r>
              <a:rPr kumimoji="1" lang="zh-TW" altLang="en-US" dirty="0"/>
              <a:t>網頁（</a:t>
            </a:r>
            <a:r>
              <a:rPr kumimoji="1" lang="en-US" altLang="zh-TW" dirty="0"/>
              <a:t> https://</a:t>
            </a:r>
            <a:r>
              <a:rPr kumimoji="1" lang="en-US" altLang="zh-TW" dirty="0" err="1"/>
              <a:t>sentry.nuwainfo.com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nuwa</a:t>
            </a:r>
            <a:r>
              <a:rPr kumimoji="1" lang="en-US" altLang="zh-TW" dirty="0"/>
              <a:t>/ 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完成註冊與認證後，在 </a:t>
            </a:r>
            <a:r>
              <a:rPr kumimoji="1" lang="en-US" altLang="zh-TW" dirty="0"/>
              <a:t>dashboard</a:t>
            </a:r>
            <a:r>
              <a:rPr kumimoji="1" lang="zh-TW" altLang="en-US" dirty="0"/>
              <a:t> 會看到自己被加入的專案，這邊的例子是</a:t>
            </a:r>
            <a:r>
              <a:rPr kumimoji="1" lang="en-US" altLang="zh-TW" dirty="0"/>
              <a:t> Chocolate</a:t>
            </a:r>
            <a:r>
              <a:rPr kumimoji="1" lang="zh-TW" altLang="en-US" dirty="0"/>
              <a:t>（巧克力傳情網站）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2" y="2530258"/>
            <a:ext cx="7932255" cy="317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Sentry Logging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kumimoji="1" lang="zh-TW" altLang="en-US" dirty="0"/>
              <a:t>點進專案後，可以看到紀錄到的 </a:t>
            </a:r>
            <a:r>
              <a:rPr kumimoji="1" lang="en-US" altLang="zh-TW" dirty="0"/>
              <a:t>logging </a:t>
            </a:r>
            <a:endParaRPr kumimoji="1"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3" y="1772281"/>
            <a:ext cx="7026170" cy="388143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0073410">
            <a:off x="4485610" y="1974741"/>
            <a:ext cx="1165667" cy="269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652569" y="1125950"/>
            <a:ext cx="1737621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調整</a:t>
            </a:r>
            <a:r>
              <a:rPr kumimoji="1" lang="en-US" altLang="zh-TW" dirty="0"/>
              <a:t> logging</a:t>
            </a:r>
            <a:r>
              <a:rPr kumimoji="1" lang="zh-TW" altLang="en-US" dirty="0"/>
              <a:t> 的時間範圍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382027" y="2288249"/>
            <a:ext cx="1102291" cy="44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099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Sentry Logging Level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7" y="2270074"/>
            <a:ext cx="10058400" cy="89953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7" y="4877675"/>
            <a:ext cx="10058400" cy="88930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7" y="3572499"/>
            <a:ext cx="10058400" cy="90228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77334" y="1746854"/>
            <a:ext cx="21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INFO</a:t>
            </a:r>
            <a:endParaRPr kumimoji="1"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7333" y="3173058"/>
            <a:ext cx="21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WARN</a:t>
            </a:r>
            <a:endParaRPr kumimoji="1"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7332" y="4412557"/>
            <a:ext cx="21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ERROR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242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Sentry Error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5" y="2395518"/>
            <a:ext cx="10058400" cy="8893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4910" y="1930400"/>
            <a:ext cx="21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ERROR</a:t>
            </a:r>
            <a:endParaRPr kumimoji="1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1478028"/>
            <a:ext cx="458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/>
              <a:t>以這個</a:t>
            </a:r>
            <a:r>
              <a:rPr kumimoji="1" lang="en-US" altLang="zh-TW" sz="2400" dirty="0"/>
              <a:t> ERROR </a:t>
            </a:r>
            <a:r>
              <a:rPr kumimoji="1" lang="zh-TW" altLang="en-US" sz="2400" dirty="0"/>
              <a:t>為例</a:t>
            </a:r>
            <a:r>
              <a:rPr kumimoji="1" lang="en-US" altLang="zh-TW" sz="2400" dirty="0"/>
              <a:t>:</a:t>
            </a:r>
            <a:endParaRPr kumimoji="1"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84827"/>
            <a:ext cx="8555624" cy="346341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20073410">
            <a:off x="7252570" y="5448823"/>
            <a:ext cx="1165667" cy="269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420987" y="4937077"/>
            <a:ext cx="1737621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出問題的程式碼在哪一行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621893" y="4937077"/>
            <a:ext cx="6586470" cy="17253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171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Sentry Error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5" y="1383974"/>
            <a:ext cx="7740128" cy="4295526"/>
          </a:xfrm>
        </p:spPr>
      </p:pic>
      <p:sp>
        <p:nvSpPr>
          <p:cNvPr id="5" name="向右箭號 4"/>
          <p:cNvSpPr/>
          <p:nvPr/>
        </p:nvSpPr>
        <p:spPr>
          <a:xfrm>
            <a:off x="7355661" y="1964941"/>
            <a:ext cx="1121577" cy="2145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564139" y="1730415"/>
            <a:ext cx="223329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錯誤當時的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url</a:t>
            </a:r>
            <a:r>
              <a:rPr kumimoji="1" lang="zh-TW" altLang="en-US" dirty="0"/>
              <a:t> 請求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765045" y="1816274"/>
            <a:ext cx="6562681" cy="4133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65045" y="2523146"/>
            <a:ext cx="6562681" cy="4133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355661" y="2622531"/>
            <a:ext cx="1121577" cy="2145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564139" y="2478456"/>
            <a:ext cx="189509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/>
              <a:t>一些相關的參數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23512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3148</TotalTime>
  <Words>372</Words>
  <Application>Microsoft Macintosh PowerPoint</Application>
  <PresentationFormat>寬螢幕</PresentationFormat>
  <Paragraphs>37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平面</vt:lpstr>
      <vt:lpstr>Sentry 簡介&amp;使用說明</vt:lpstr>
      <vt:lpstr>Server Mode</vt:lpstr>
      <vt:lpstr>Sentry</vt:lpstr>
      <vt:lpstr>Sentry</vt:lpstr>
      <vt:lpstr>Sentry Dashboard</vt:lpstr>
      <vt:lpstr>Sentry Logging</vt:lpstr>
      <vt:lpstr>Sentry Logging Level</vt:lpstr>
      <vt:lpstr>Sentry Error</vt:lpstr>
      <vt:lpstr>Sentry Error</vt:lpstr>
      <vt:lpstr>Sentry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Sentry 簡介&amp;使用說明</dc:title>
  <dc:creator>李明緯</dc:creator>
  <cp:lastModifiedBy>張紫葳</cp:lastModifiedBy>
  <cp:revision>12</cp:revision>
  <dcterms:created xsi:type="dcterms:W3CDTF">2017-01-08T03:16:50Z</dcterms:created>
  <dcterms:modified xsi:type="dcterms:W3CDTF">2024-05-06T17:25:12Z</dcterms:modified>
</cp:coreProperties>
</file>