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3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1.xml" ContentType="application/vnd.openxmlformats-officedocument.theme+xml"/>
  <Override PartName="/ppt/theme/theme12.xml" ContentType="application/vnd.openxmlformats-officedocument.theme+xml"/>
  <Override PartName="/ppt/theme/theme3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removePersonalInfoOnSave="1" saveSubsetFonts="1">
  <p:sldMasterIdLst>
    <p:sldMasterId id="2147483687" r:id="rId1"/>
  </p:sldMasterIdLst>
  <p:sldIdLst/>
  <p:sldSz cx="12192000" cy="6858000"/>
  <p:notesSz cx="6858000" cy="9144000"/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4CCBE145-9F3B-43C3-8EAE-1EE4FE803BE6}" name="Pinks">
          <p14:sldIdLst>
            <p14:sldId id="1864"/>
            <p14:sldId id="1846"/>
            <p14:sldId id="1845"/>
            <p14:sldId id="1848"/>
            <p14:sldId id="1849"/>
            <p14:sldId id="1851"/>
            <p14:sldId id="1852"/>
            <p14:sldId id="1862"/>
            <p14:sldId id="1858"/>
            <p14:sldId id="1859"/>
            <p14:sldId id="1860"/>
          </p14:sldIdLst>
        </p14:section>
      </p14:sectionLst>
    </p:ext>
    <p:ext uri="{EFAFB233-063F-42B5-8137-9DF3F51BA10A}">
      <p15:sldGuideLst xmlns:p15="http://schemas.microsoft.com/office/powerpoint/2012/main">
        <p15:guide id="2" pos="4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  <a:srgbClr val="FF2625"/>
    <a:srgbClr val="007788"/>
    <a:srgbClr val="297C2A"/>
    <a:srgbClr val="FE4387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8285"/>
    <p:restoredTop autoAdjust="0" sz="94641"/>
  </p:normalViewPr>
  <p:slideViewPr>
    <p:cSldViewPr snapToGrid="0">
      <p:cViewPr>
        <p:scale>
          <a:sx d="100" n="100"/>
          <a:sy d="100" n="100"/>
        </p:scale>
        <p:origin x="250" y="-926"/>
      </p:cViewPr>
      <p:guideLst>
        <p:guide pos="480"/>
        <p:guide orient="horz" pos="216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110"/>
        <a:sy d="100" n="110"/>
      </p:scale>
      <p:origin x="0" y="0"/>
    </p:cViewPr>
  </p:sorterViewPr>
  <p:notesViewPr>
    <p:cSldViewPr showGuides="1" snapToGrid="0">
      <p:cViewPr varScale="1">
        <p:scale>
          <a:sx d="100" n="48"/>
          <a:sy d="100" n="48"/>
        </p:scale>
        <p:origin x="2684" y="36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6" Type="http://schemas.openxmlformats.org/officeDocument/2006/relationships/tableStyles" Target="/ppt/tableStyles.xml" /><Relationship Id="rId9" Type="http://schemas.openxmlformats.org/officeDocument/2006/relationships/customXml" Target="/customXml/item3.xml" /><Relationship Id="rId5" Type="http://schemas.openxmlformats.org/officeDocument/2006/relationships/theme" Target="/ppt/theme/theme12.xml" /><Relationship Id="rId4" Type="http://schemas.openxmlformats.org/officeDocument/2006/relationships/viewProps" Target="/ppt/viewProps.xml" /><Relationship Id="rId8" Type="http://schemas.openxmlformats.org/officeDocument/2006/relationships/customXml" Target="/customXml/item22.xml" /><Relationship Id="rId1" Type="http://schemas.openxmlformats.org/officeDocument/2006/relationships/slideMaster" Target="/ppt/slideMasters/slideMaster11.xml" /><Relationship Id="rId3" Type="http://schemas.openxmlformats.org/officeDocument/2006/relationships/presProps" Target="/ppt/presProps.xml" /><Relationship Id="rId7" Type="http://schemas.openxmlformats.org/officeDocument/2006/relationships/customXml" Target="/customXml/item13.xml" /><Relationship Id="rId2" Type="http://schemas.openxmlformats.org/officeDocument/2006/relationships/handoutMaster" Target="/ppt/handoutMasters/handoutMaster1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image" Target="/ppt/media/image25.svg" Id="rId3" /><Relationship Type="http://schemas.openxmlformats.org/officeDocument/2006/relationships/image" Target="/ppt/media/image15.png" Id="rId2" /><Relationship Type="http://schemas.openxmlformats.org/officeDocument/2006/relationships/slideMaster" Target="/ppt/slideMasters/slideMaster11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image" Target="/ppt/media/image42.svg" Id="rId3" /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image" Target="/ppt/media/image6.svg" Id="rId3" /><Relationship Type="http://schemas.openxmlformats.org/officeDocument/2006/relationships/image" Target="/ppt/media/image5.png" Id="rId2" /><Relationship Type="http://schemas.openxmlformats.org/officeDocument/2006/relationships/slideMaster" Target="/ppt/slideMasters/slideMaster11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.xml.rels>&#65279;<?xml version="1.0" encoding="utf-8"?><Relationships xmlns="http://schemas.openxmlformats.org/package/2006/relationships"><Relationship Type="http://schemas.openxmlformats.org/officeDocument/2006/relationships/image" Target="/ppt/media/image89.svg" Id="rId3" /><Relationship Type="http://schemas.openxmlformats.org/officeDocument/2006/relationships/image" Target="/ppt/media/image79.png" Id="rId2" /><Relationship Type="http://schemas.openxmlformats.org/officeDocument/2006/relationships/slideMaster" Target="/ppt/slideMasters/slideMaster11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image" Target="/ppt/media/image108.svg" Id="rId3" /><Relationship Type="http://schemas.openxmlformats.org/officeDocument/2006/relationships/image" Target="/ppt/media/image98.png" Id="rId2" /><Relationship Type="http://schemas.openxmlformats.org/officeDocument/2006/relationships/slideMaster" Target="/ppt/slideMasters/slideMaster11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image" Target="/ppt/media/image126.svg" Id="rId3" /><Relationship Type="http://schemas.openxmlformats.org/officeDocument/2006/relationships/image" Target="/ppt/media/image116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47.svg" Id="rId5" /><Relationship Type="http://schemas.openxmlformats.org/officeDocument/2006/relationships/image" Target="/ppt/media/image137.png" Id="rId4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&#65279;<?xml version="1.0" encoding="utf-8"?><Relationships xmlns="http://schemas.openxmlformats.org/package/2006/relationships"><Relationship Type="http://schemas.openxmlformats.org/officeDocument/2006/relationships/image" Target="/ppt/media/image163.svg" Id="rId3" /><Relationship Type="http://schemas.openxmlformats.org/officeDocument/2006/relationships/image" Target="/ppt/media/image153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84.svg" Id="rId5" /><Relationship Type="http://schemas.openxmlformats.org/officeDocument/2006/relationships/image" Target="/ppt/media/image174.png" Id="rId4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42.svg" Id="rId3" /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1.xml.rels>&#65279;<?xml version="1.0" encoding="utf-8"?><Relationships xmlns="http://schemas.openxmlformats.org/package/2006/relationships"><Relationship Type="http://schemas.openxmlformats.org/officeDocument/2006/relationships/image" Target="/ppt/media/image6.svg" Id="rId3" /><Relationship Type="http://schemas.openxmlformats.org/officeDocument/2006/relationships/image" Target="/ppt/media/image5.png" Id="rId2" /><Relationship Type="http://schemas.openxmlformats.org/officeDocument/2006/relationships/slideMaster" Target="/ppt/slideMasters/slideMaster1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A834B-FAC3-4C97-AEAE-75A4B8B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9144000" cy="64633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4000" b="1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45152" y="1837944"/>
            <a:ext cx="6967728" cy="2624328"/>
          </a:xfrm>
        </p:spPr>
        <p:txBody>
          <a:bodyPr anchor="ctr">
            <a:normAutofit fontScale="90000"/>
          </a:bodyPr>
          <a:lstStyle>
            <a:lvl1pPr algn="ctr">
              <a:defRPr sz="4400" b="0">
                <a:solidFill>
                  <a:schemeClr val="accent3"/>
                </a:solidFill>
                <a:latin typeface="+mj-lt"/>
              </a:defRPr>
            </a:lvl1pPr>
          </a:lstStyle>
          <a:p>
            <a:pPr algn="l" eaLnBrk="1" hangingPunct="1"/>
            <a:endParaRPr lang="en-US" altLang="en-US" sz="6600" b="1" dirty="0"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A0F3C9-3AB5-4E08-8531-AA11FB73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525"/>
            <a:ext cx="41719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65482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7C0253-70CA-4E5C-AE9D-1B0C8D381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6C0B2-9A48-4C93-B61B-29BAD5AA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A865C00-02F4-49EE-A361-F7D34853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84A5CD-78E4-4FA4-A69A-69BA623D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EFAC9D2-EFFD-400B-A27D-15491636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75" y="266700"/>
            <a:ext cx="4048125" cy="5924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61FF1D-90EC-45F2-A73E-1903E6F9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8201" y="1905000"/>
            <a:ext cx="696070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19FA93-726C-46DF-AA6F-7936E001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025" y="242887"/>
            <a:ext cx="3629025" cy="6372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C916A3-2B6E-4719-959B-4D40B52E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1" y="715961"/>
            <a:ext cx="6960704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2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B4C460-6DD9-4215-A553-BF8A2E91D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037" y="6086475"/>
            <a:ext cx="5953125" cy="771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EB78B1-70BF-4543-BF64-761AB55C1B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4DB5AF3-A5ED-4D17-BD3C-81D11C4F9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150" y="6086475"/>
            <a:ext cx="5953125" cy="771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420EFF2-8173-4E25-ADF3-8100FA16D4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A11B1F-F0BD-4D89-BF5D-45A119981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FED17F-41F1-4615-A696-AF6F85A6A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Feminine Neutrals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CDCD1"/>
      </a:accent1>
      <a:accent2>
        <a:srgbClr val="FFB6A3"/>
      </a:accent2>
      <a:accent3>
        <a:srgbClr val="C16550"/>
      </a:accent3>
      <a:accent4>
        <a:srgbClr val="FEF7F4"/>
      </a:accent4>
      <a:accent5>
        <a:srgbClr val="8A443A"/>
      </a:accent5>
      <a:accent6>
        <a:srgbClr val="EEDED1"/>
      </a:accent6>
      <a:hlink>
        <a:srgbClr val="E0CCBF"/>
      </a:hlink>
      <a:folHlink>
        <a:srgbClr val="C16E3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426</ap:Words>
  <ap:Application>Microsoft Office PowerPoint</ap:Application>
  <ap:PresentationFormat>Widescreen</ap:PresentationFormat>
  <ap:Paragraphs>67</ap:Paragraphs>
  <ap:Slides>11</ap:Slides>
  <ap:Notes>6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ap:HeadingPairs>
  <ap:TitlesOfParts>
    <vt:vector baseType="lpstr" size="14">
      <vt:lpstr>Arial</vt:lpstr>
      <vt:lpstr>Segoe UI</vt:lpstr>
      <vt:lpstr>Office Theme</vt:lpstr>
      <vt:lpstr>Women’s History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 </vt:lpstr>
      <vt:lpstr>Conclusion</vt:lpstr>
      <vt:lpstr>Questions &amp; answers</vt:lpstr>
      <vt:lpstr>Resources</vt:lpstr>
    </vt:vector>
  </ap:TitlesOfParts>
  <ap:Manager/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2024-03-13T19:05:08Z</dcterms:created>
  <dcterms:modified xsi:type="dcterms:W3CDTF">2024-03-13T19:05:08Z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Hello</vt:lpwstr>
  </property>
  <property fmtid="{D5CDD505-2E9C-101B-9397-08002B2CF9AE}" pid="3" name="biblio-config">
    <vt:lpwstr>True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