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Default Extension="svg" ContentType="image/svg+xml"/>
  <Default Extension="png" ContentType="image/png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71.xml" ContentType="application/vnd.openxmlformats-officedocument.presentationml.slide+xml"/>
  <Override PartName="/ppt/notesSlides/notesSlide51.xml" ContentType="application/vnd.openxmlformats-officedocument.presentationml.notesSlide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slideLayouts/slideLayout3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1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911.xml" ContentType="application/vnd.openxmlformats-officedocument.presentationml.slideLayout+xml"/>
  <Override PartName="/ppt/tableStyles.xml" ContentType="application/vnd.openxmlformats-officedocument.presentationml.tableStyles+xml"/>
  <Override PartName="/ppt/slides/slide22.xml" ContentType="application/vnd.openxmlformats-officedocument.presentationml.slide+xml"/>
  <Override PartName="/customXml/item3.xml" ContentType="application/xml"/>
  <Override PartName="/customXml/itemProps31.xml" ContentType="application/vnd.openxmlformats-officedocument.customXmlProperties+xml"/>
  <Override PartName="/ppt/slides/slide63.xml" ContentType="application/vnd.openxmlformats-officedocument.presentationml.slide+xml"/>
  <Override PartName="/ppt/diagrams/drawing1.xml" ContentType="application/vnd.ms-office.drawingml.diagramDrawing+xml"/>
  <Override PartName="/ppt/diagrams/colors11.xml" ContentType="application/vnd.openxmlformats-officedocument.drawingml.diagramColors+xml"/>
  <Override PartName="/ppt/notesSlides/notesSlide42.xml" ContentType="application/vnd.openxmlformats-officedocument.presentationml.notesSlide+xml"/>
  <Override PartName="/ppt/diagrams/quickStyle11.xml" ContentType="application/vnd.openxmlformats-officedocument.drawingml.diagramStyle+xml"/>
  <Override PartName="/ppt/diagrams/layout11.xml" ContentType="application/vnd.openxmlformats-officedocument.drawingml.diagramLayout+xml"/>
  <Override PartName="/ppt/diagrams/data11.xml" ContentType="application/vnd.openxmlformats-officedocument.drawingml.diagramData+xml"/>
  <Override PartName="/ppt/slides/slide114.xml" ContentType="application/vnd.openxmlformats-officedocument.presentationml.slide+xml"/>
  <Override PartName="/ppt/slides/slide15.xml" ContentType="application/vnd.openxmlformats-officedocument.presentationml.slide+xml"/>
  <Override PartName="/ppt/notesSlides/notesSlide13.xml" ContentType="application/vnd.openxmlformats-officedocument.presentationml.notesSlide+xml"/>
  <Override PartName="/ppt/viewProps.xml" ContentType="application/vnd.openxmlformats-officedocument.presentationml.viewProps+xml"/>
  <Override PartName="/customXml/item22.xml" ContentType="application/xml"/>
  <Override PartName="/customXml/itemProps22.xml" ContentType="application/vnd.openxmlformats-officedocument.customXmlProperties+xml"/>
  <Override PartName="/ppt/slides/slide56.xml" ContentType="application/vnd.openxmlformats-officedocument.presentationml.slide+xml"/>
  <Override PartName="/ppt/slides/slide107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35.xml" ContentType="application/vnd.openxmlformats-officedocument.presentationml.notesSlide+xml"/>
  <Override PartName="/ppt/presProps.xml" ContentType="application/vnd.openxmlformats-officedocument.presentationml.presProps+xml"/>
  <Override PartName="/ppt/slides/slide99.xml" ContentType="application/vnd.openxmlformats-officedocument.presentationml.slide+xml"/>
  <Override PartName="/customXml/item13.xml" ContentType="application/xml"/>
  <Override PartName="/customXml/itemProps13.xml" ContentType="application/vnd.openxmlformats-officedocument.customXmlProperties+xml"/>
  <Override PartName="/ppt/slides/slide310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811.xml" ContentType="application/vnd.openxmlformats-officedocument.presentationml.slide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1"/>
  </p:sldMasterIdLst>
  <p:notesMasterIdLst>
    <p:notesMasterId r:id="rId13"/>
  </p:notesMasterIdLst>
  <p:handoutMasterIdLst>
    <p:handoutMasterId r:id="rId14"/>
  </p:handoutMasterIdLst>
  <p:sldIdLst>
    <p:sldId id="1864" r:id="rId2"/>
    <p:sldId id="1846" r:id="rId3"/>
    <p:sldId id="1845" r:id="rId4"/>
    <p:sldId id="1848" r:id="rId5"/>
    <p:sldId id="1849" r:id="rId6"/>
    <p:sldId id="1851" r:id="rId7"/>
    <p:sldId id="1852" r:id="rId8"/>
    <p:sldId id="1862" r:id="rId9"/>
    <p:sldId id="1858" r:id="rId10"/>
    <p:sldId id="1859" r:id="rId11"/>
    <p:sldId id="1860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inks" id="{4CCBE145-9F3B-43C3-8EAE-1EE4FE803BE6}">
          <p14:sldIdLst>
            <p14:sldId id="1864"/>
            <p14:sldId id="1846"/>
            <p14:sldId id="1845"/>
            <p14:sldId id="1848"/>
            <p14:sldId id="1849"/>
            <p14:sldId id="1851"/>
            <p14:sldId id="1852"/>
            <p14:sldId id="1862"/>
            <p14:sldId id="1858"/>
            <p14:sldId id="1859"/>
            <p14:sldId id="1860"/>
          </p14:sldIdLst>
        </p14:section>
      </p14:sectionLst>
    </p:ext>
    <p:ext uri="{EFAFB233-063F-42B5-8137-9DF3F51BA10A}">
      <p15:sldGuideLst xmlns:p15="http://schemas.microsoft.com/office/powerpoint/2012/main">
        <p15:guide id="2" pos="4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7F4"/>
    <a:srgbClr val="FF2625"/>
    <a:srgbClr val="007788"/>
    <a:srgbClr val="297C2A"/>
    <a:srgbClr val="FE4387"/>
    <a:srgbClr val="F69000"/>
    <a:srgbClr val="01C2D1"/>
    <a:srgbClr val="D6D734"/>
    <a:srgbClr val="005C68"/>
    <a:srgbClr val="3B2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85" autoAdjust="0"/>
    <p:restoredTop sz="94641" autoAdjust="0"/>
  </p:normalViewPr>
  <p:slideViewPr>
    <p:cSldViewPr snapToGrid="0">
      <p:cViewPr>
        <p:scale>
          <a:sx n="100" d="100"/>
          <a:sy n="100" d="100"/>
        </p:scale>
        <p:origin x="250" y="-926"/>
      </p:cViewPr>
      <p:guideLst>
        <p:guide pos="4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1.xml" Id="rId8" /><Relationship Type="http://schemas.openxmlformats.org/officeDocument/2006/relationships/notesMaster" Target="/ppt/notesMasters/notesMaster11.xml" Id="rId13" /><Relationship Type="http://schemas.openxmlformats.org/officeDocument/2006/relationships/tableStyles" Target="/ppt/tableStyles.xml" Id="rId18" /><Relationship Type="http://schemas.openxmlformats.org/officeDocument/2006/relationships/slide" Target="/ppt/slides/slide22.xml" Id="rId3" /><Relationship Type="http://schemas.openxmlformats.org/officeDocument/2006/relationships/customXml" Target="/customXml/item3.xml" Id="rId21" /><Relationship Type="http://schemas.openxmlformats.org/officeDocument/2006/relationships/slide" Target="/ppt/slides/slide63.xml" Id="rId7" /><Relationship Type="http://schemas.openxmlformats.org/officeDocument/2006/relationships/slide" Target="/ppt/slides/slide114.xml" Id="rId12" /><Relationship Type="http://schemas.openxmlformats.org/officeDocument/2006/relationships/theme" Target="/ppt/theme/theme12.xml" Id="rId17" /><Relationship Type="http://schemas.openxmlformats.org/officeDocument/2006/relationships/slide" Target="/ppt/slides/slide15.xml" Id="rId2" /><Relationship Type="http://schemas.openxmlformats.org/officeDocument/2006/relationships/viewProps" Target="/ppt/viewProps.xml" Id="rId16" /><Relationship Type="http://schemas.openxmlformats.org/officeDocument/2006/relationships/customXml" Target="/customXml/item22.xml" Id="rId20" /><Relationship Type="http://schemas.openxmlformats.org/officeDocument/2006/relationships/slideMaster" Target="/ppt/slideMasters/slideMaster11.xml" Id="rId1" /><Relationship Type="http://schemas.openxmlformats.org/officeDocument/2006/relationships/slide" Target="/ppt/slides/slide56.xml" Id="rId6" /><Relationship Type="http://schemas.openxmlformats.org/officeDocument/2006/relationships/slide" Target="/ppt/slides/slide107.xml" Id="rId11" /><Relationship Type="http://schemas.openxmlformats.org/officeDocument/2006/relationships/slide" Target="/ppt/slides/slide48.xml" Id="rId5" /><Relationship Type="http://schemas.openxmlformats.org/officeDocument/2006/relationships/presProps" Target="/ppt/presProps.xml" Id="rId15" /><Relationship Type="http://schemas.openxmlformats.org/officeDocument/2006/relationships/slide" Target="/ppt/slides/slide99.xml" Id="rId10" /><Relationship Type="http://schemas.openxmlformats.org/officeDocument/2006/relationships/customXml" Target="/customXml/item13.xml" Id="rId19" /><Relationship Type="http://schemas.openxmlformats.org/officeDocument/2006/relationships/slide" Target="/ppt/slides/slide310.xml" Id="rId4" /><Relationship Type="http://schemas.openxmlformats.org/officeDocument/2006/relationships/slide" Target="/ppt/slides/slide811.xml" Id="rId9" /><Relationship Type="http://schemas.openxmlformats.org/officeDocument/2006/relationships/handoutMaster" Target="/ppt/handoutMasters/handoutMaster11.xml" Id="rId14" /></Relationships>
</file>

<file path=ppt/diagrams/_rels/data11.xml.rels>&#65279;<?xml version="1.0" encoding="utf-8"?><Relationships xmlns="http://schemas.openxmlformats.org/package/2006/relationships"><Relationship Type="http://schemas.openxmlformats.org/officeDocument/2006/relationships/hyperlink" Target="https://www.bing.com/search?q=Victoria%20Woodhull" TargetMode="External" Id="rId3" /><Relationship Type="http://schemas.openxmlformats.org/officeDocument/2006/relationships/hyperlink" Target="https://www.bing.com/search?q=Elizabeth+Cady+Stanton" TargetMode="External" Id="rId2" /><Relationship Type="http://schemas.openxmlformats.org/officeDocument/2006/relationships/hyperlink" Target="https://www.bing.com/search?q=sojourner+truth" TargetMode="External" Id="rId1" /></Relationships>
</file>

<file path=ppt/diagrams/_rels/drawing1.xml.rels>&#65279;<?xml version="1.0" encoding="utf-8"?><Relationships xmlns="http://schemas.openxmlformats.org/package/2006/relationships"><Relationship Type="http://schemas.openxmlformats.org/officeDocument/2006/relationships/hyperlink" Target="https://www.bing.com/search?q=Victoria%20Woodhull" TargetMode="External" Id="rId3" /><Relationship Type="http://schemas.openxmlformats.org/officeDocument/2006/relationships/hyperlink" Target="https://www.bing.com/search?q=Elizabeth+Cady+Stanton" TargetMode="External" Id="rId2" /><Relationship Type="http://schemas.openxmlformats.org/officeDocument/2006/relationships/hyperlink" Target="https://www.bing.com/search?q=sojourner+truth" TargetMode="External" Id="rId1" /></Relationships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2" qsCatId="simple" csTypeId="urn:microsoft.com/office/officeart/2005/8/colors/accent1_5" csCatId="accent1" phldr="1"/>
      <dgm:spPr/>
    </dgm:pt>
    <dgm:pt modelId="{C8710C11-6766-4B48-9562-4B0C7B3F28D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en-US" sz="1400" b="1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Sojourner Truth</a:t>
          </a:r>
          <a:r>
            <a:rPr lang="en-US" altLang="en-US" sz="1400" b="1" dirty="0">
              <a:solidFill>
                <a:schemeClr val="bg1"/>
              </a:solidFill>
            </a:rPr>
            <a:t> </a:t>
          </a:r>
          <a:r>
            <a:rPr lang="en-US" altLang="en-US" sz="1400" dirty="0">
              <a:solidFill>
                <a:schemeClr val="bg1"/>
              </a:solidFill>
            </a:rPr>
            <a:t>was an American abolitionist and women's rights activist. Truth is best known for her speech on racial inequalities, "</a:t>
          </a:r>
          <a:r>
            <a:rPr lang="en-US" altLang="en-US" sz="1400" dirty="0" err="1">
              <a:solidFill>
                <a:schemeClr val="bg1"/>
              </a:solidFill>
            </a:rPr>
            <a:t>Ain't</a:t>
          </a:r>
          <a:r>
            <a:rPr lang="en-US" altLang="en-US" sz="1400" dirty="0">
              <a:solidFill>
                <a:schemeClr val="bg1"/>
              </a:solidFill>
            </a:rPr>
            <a:t> I a Woman?" in 1851.</a:t>
          </a:r>
          <a:endParaRPr lang="en-US" sz="1400" b="0" dirty="0">
            <a:solidFill>
              <a:schemeClr val="bg1"/>
            </a:solidFill>
          </a:endParaRPr>
        </a:p>
      </dgm:t>
    </dgm:pt>
    <dgm:pt modelId="{6F9BADAF-DEBF-4CC2-B392-F7E0CD538B78}" type="parTrans" cxnId="{E28F4DE8-1F7F-4CC4-B4F7-5167A5B9E0BA}">
      <dgm:prSet/>
      <dgm:spPr/>
      <dgm:t>
        <a:bodyPr/>
        <a:lstStyle/>
        <a:p>
          <a:endParaRPr lang="en-US" sz="1400"/>
        </a:p>
      </dgm:t>
    </dgm:pt>
    <dgm:pt modelId="{CEEC8625-83FA-4202-826E-84C1185A8E32}" type="sibTrans" cxnId="{E28F4DE8-1F7F-4CC4-B4F7-5167A5B9E0BA}">
      <dgm:prSet/>
      <dgm:spPr/>
      <dgm:t>
        <a:bodyPr/>
        <a:lstStyle/>
        <a:p>
          <a:endParaRPr lang="en-US" sz="1400"/>
        </a:p>
      </dgm:t>
    </dgm:pt>
    <dgm:pt modelId="{8EE3C8DC-7BA8-479C-A581-E9DA099939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en-US" sz="1400" b="1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Elizabeth Cady Stanton</a:t>
          </a:r>
          <a:r>
            <a:rPr lang="en-US" altLang="en-US" sz="1400" b="1" dirty="0">
              <a:solidFill>
                <a:schemeClr val="bg1"/>
              </a:solidFill>
            </a:rPr>
            <a:t> </a:t>
          </a:r>
          <a:r>
            <a:rPr lang="en-US" altLang="en-US" sz="1400" dirty="0">
              <a:solidFill>
                <a:schemeClr val="bg1"/>
              </a:solidFill>
            </a:rPr>
            <a:t>was an abolitionist and helped launch the American women's rights movement. She co-wrote the Declaration of Sentiments, a sharp critique of gender inequality in the U.S, in 1848.</a:t>
          </a:r>
          <a:endParaRPr lang="en-US" sz="1400" dirty="0">
            <a:solidFill>
              <a:schemeClr val="bg1"/>
            </a:solidFill>
          </a:endParaRPr>
        </a:p>
      </dgm:t>
    </dgm:pt>
    <dgm:pt modelId="{60ABFDD0-D409-4824-8102-DEA984738144}" type="parTrans" cxnId="{6E8797D1-3A1C-4879-9FDC-A7D2EC6197EA}">
      <dgm:prSet/>
      <dgm:spPr/>
      <dgm:t>
        <a:bodyPr/>
        <a:lstStyle/>
        <a:p>
          <a:endParaRPr lang="en-US" sz="1400"/>
        </a:p>
      </dgm:t>
    </dgm:pt>
    <dgm:pt modelId="{DAC4EAD7-53AC-40F0-BA2F-8B2633CEAE11}" type="sibTrans" cxnId="{6E8797D1-3A1C-4879-9FDC-A7D2EC6197EA}">
      <dgm:prSet/>
      <dgm:spPr/>
      <dgm:t>
        <a:bodyPr/>
        <a:lstStyle/>
        <a:p>
          <a:endParaRPr lang="en-US" sz="1400"/>
        </a:p>
      </dgm:t>
    </dgm:pt>
    <dgm:pt modelId="{8865AC6C-44E0-4174-AB02-044A78D94DE3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en-US" sz="1400" b="1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Victoria Claflin Woodhull</a:t>
          </a:r>
          <a:r>
            <a:rPr lang="en-US" altLang="en-US" sz="1400" b="1" dirty="0">
              <a:solidFill>
                <a:schemeClr val="bg1"/>
              </a:solidFill>
            </a:rPr>
            <a:t> </a:t>
          </a:r>
          <a:r>
            <a:rPr lang="en-US" altLang="en-US" sz="1400" dirty="0">
              <a:solidFill>
                <a:schemeClr val="bg1"/>
              </a:solidFill>
            </a:rPr>
            <a:t>was an American leader of the women's suffrage movement and the first female candidate for president of the United States in the 1872 election.</a:t>
          </a:r>
          <a:endParaRPr lang="en-US" sz="1400" b="0" dirty="0">
            <a:solidFill>
              <a:schemeClr val="bg1"/>
            </a:solidFill>
          </a:endParaRPr>
        </a:p>
      </dgm:t>
    </dgm:pt>
    <dgm:pt modelId="{3FF598BD-2671-4ECB-AD79-D0E600EEC84F}" type="parTrans" cxnId="{E5875C5E-8817-4707-AA33-E7DDCAC19481}">
      <dgm:prSet/>
      <dgm:spPr/>
      <dgm:t>
        <a:bodyPr/>
        <a:lstStyle/>
        <a:p>
          <a:endParaRPr lang="en-US" sz="1400"/>
        </a:p>
      </dgm:t>
    </dgm:pt>
    <dgm:pt modelId="{258DC239-2C60-44C0-830B-87DE5EB56A01}" type="sibTrans" cxnId="{E5875C5E-8817-4707-AA33-E7DDCAC19481}">
      <dgm:prSet/>
      <dgm:spPr/>
      <dgm:t>
        <a:bodyPr/>
        <a:lstStyle/>
        <a:p>
          <a:endParaRPr lang="en-US" sz="1400"/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3" custScaleX="173246" custScaleY="173246" custLinFactNeighborX="1358" custLinFactNeighborY="-28513"/>
      <dgm:spPr>
        <a:solidFill>
          <a:schemeClr val="accent3">
            <a:lumMod val="75000"/>
            <a:alpha val="90000"/>
          </a:schemeClr>
        </a:solidFill>
      </dgm:spPr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3" custScaleX="193568">
        <dgm:presLayoutVars>
          <dgm:chMax val="1"/>
          <dgm:chPref val="1"/>
        </dgm:presLayoutVars>
      </dgm:prSet>
      <dgm:spPr/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3" custScaleX="173246" custScaleY="173246" custLinFactNeighborX="1358" custLinFactNeighborY="-28513"/>
      <dgm:spPr>
        <a:solidFill>
          <a:schemeClr val="accent3">
            <a:lumMod val="75000"/>
            <a:alpha val="70000"/>
          </a:schemeClr>
        </a:solidFill>
      </dgm:spPr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3" custScaleX="187670">
        <dgm:presLayoutVars>
          <dgm:chMax val="1"/>
          <dgm:chPref val="1"/>
        </dgm:presLayoutVars>
      </dgm:prSet>
      <dgm:spPr/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2" presStyleCnt="3" custScaleX="173246" custScaleY="173246" custLinFactNeighborX="1358" custLinFactNeighborY="-28513"/>
      <dgm:spPr>
        <a:solidFill>
          <a:schemeClr val="accent3">
            <a:lumMod val="75000"/>
            <a:alpha val="50000"/>
          </a:schemeClr>
        </a:solidFill>
      </dgm:spPr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2" presStyleCnt="3" custScaleX="185234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E5875C5E-8817-4707-AA33-E7DDCAC19481}" srcId="{3137DF2B-DECF-44A7-8971-07475E2BCFC3}" destId="{8865AC6C-44E0-4174-AB02-044A78D94DE3}" srcOrd="2" destOrd="0" parTransId="{3FF598BD-2671-4ECB-AD79-D0E600EEC84F}" sibTransId="{258DC239-2C60-44C0-830B-87DE5EB56A01}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3" destOrd="0" presId="urn:microsoft.com/office/officeart/2018/2/layout/IconLabelList#2"/>
    <dgm:cxn modelId="{5CAA210B-19EB-4E1B-A954-8ECCD13D15D2}" type="presParOf" srcId="{F365F799-91C6-467E-8005-77142388ADA7}" destId="{ED8AE489-0CC0-4251-92FB-1AC032073F86}" srcOrd="4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55B31-6174-4948-8B32-7FECC02D6991}">
      <dsp:nvSpPr>
        <dsp:cNvPr id="0" name=""/>
        <dsp:cNvSpPr/>
      </dsp:nvSpPr>
      <dsp:spPr>
        <a:xfrm>
          <a:off x="1372615" y="191203"/>
          <a:ext cx="1274474" cy="1274474"/>
        </a:xfrm>
        <a:prstGeom prst="rect">
          <a:avLst/>
        </a:prstGeom>
        <a:solidFill>
          <a:schemeClr val="accent3">
            <a:lumMod val="75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CD563F8-B6A7-4F66-B65C-7F1D3844F472}">
      <dsp:nvSpPr>
        <dsp:cNvPr id="0" name=""/>
        <dsp:cNvSpPr/>
      </dsp:nvSpPr>
      <dsp:spPr>
        <a:xfrm>
          <a:off x="417671" y="1748268"/>
          <a:ext cx="3164383" cy="1203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Sojourner Truth</a:t>
          </a:r>
          <a:r>
            <a:rPr lang="en-US" altLang="en-US" sz="1400" b="1" kern="1200" dirty="0">
              <a:solidFill>
                <a:schemeClr val="bg1"/>
              </a:solidFill>
            </a:rPr>
            <a:t> </a:t>
          </a:r>
          <a:r>
            <a:rPr lang="en-US" altLang="en-US" sz="1400" kern="1200" dirty="0">
              <a:solidFill>
                <a:schemeClr val="bg1"/>
              </a:solidFill>
            </a:rPr>
            <a:t>was an American abolitionist and women's rights activist. Truth is best known for her speech on racial inequalities, "</a:t>
          </a:r>
          <a:r>
            <a:rPr lang="en-US" altLang="en-US" sz="1400" kern="1200" dirty="0" err="1">
              <a:solidFill>
                <a:schemeClr val="bg1"/>
              </a:solidFill>
            </a:rPr>
            <a:t>Ain't</a:t>
          </a:r>
          <a:r>
            <a:rPr lang="en-US" altLang="en-US" sz="1400" kern="1200" dirty="0">
              <a:solidFill>
                <a:schemeClr val="bg1"/>
              </a:solidFill>
            </a:rPr>
            <a:t> I a Woman?" in 1851.</a:t>
          </a:r>
          <a:endParaRPr lang="en-US" sz="1400" b="0" kern="1200" dirty="0">
            <a:solidFill>
              <a:schemeClr val="bg1"/>
            </a:solidFill>
          </a:endParaRPr>
        </a:p>
      </dsp:txBody>
      <dsp:txXfrm>
        <a:off x="417671" y="1748268"/>
        <a:ext cx="3164383" cy="1203573"/>
      </dsp:txXfrm>
    </dsp:sp>
    <dsp:sp modelId="{FCA6A723-3A73-458A-AE3C-15B86CF5C55D}">
      <dsp:nvSpPr>
        <dsp:cNvPr id="0" name=""/>
        <dsp:cNvSpPr/>
      </dsp:nvSpPr>
      <dsp:spPr>
        <a:xfrm>
          <a:off x="4774873" y="191203"/>
          <a:ext cx="1274474" cy="1274474"/>
        </a:xfrm>
        <a:prstGeom prst="rect">
          <a:avLst/>
        </a:prstGeom>
        <a:solidFill>
          <a:schemeClr val="accent3">
            <a:lumMod val="75000"/>
            <a:alpha val="7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3868138" y="1748268"/>
          <a:ext cx="3067964" cy="1203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Elizabeth Cady Stanton</a:t>
          </a:r>
          <a:r>
            <a:rPr lang="en-US" altLang="en-US" sz="1400" b="1" kern="1200" dirty="0">
              <a:solidFill>
                <a:schemeClr val="bg1"/>
              </a:solidFill>
            </a:rPr>
            <a:t> </a:t>
          </a:r>
          <a:r>
            <a:rPr lang="en-US" altLang="en-US" sz="1400" kern="1200" dirty="0">
              <a:solidFill>
                <a:schemeClr val="bg1"/>
              </a:solidFill>
            </a:rPr>
            <a:t>was an abolitionist and helped launch the American women's rights movement. She co-wrote the Declaration of Sentiments, a sharp critique of gender inequality in the U.S, in 1848.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3868138" y="1748268"/>
        <a:ext cx="3067964" cy="1203573"/>
      </dsp:txXfrm>
    </dsp:sp>
    <dsp:sp modelId="{5326D40B-04B6-4401-91A7-8A4487EDC6FC}">
      <dsp:nvSpPr>
        <dsp:cNvPr id="0" name=""/>
        <dsp:cNvSpPr/>
      </dsp:nvSpPr>
      <dsp:spPr>
        <a:xfrm>
          <a:off x="8109010" y="191203"/>
          <a:ext cx="1274474" cy="1274474"/>
        </a:xfrm>
        <a:prstGeom prst="rect">
          <a:avLst/>
        </a:prstGeom>
        <a:solidFill>
          <a:schemeClr val="accent3">
            <a:lumMod val="75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CFB9CF-BB76-4BDC-932B-A329BC03E697}">
      <dsp:nvSpPr>
        <dsp:cNvPr id="0" name=""/>
        <dsp:cNvSpPr/>
      </dsp:nvSpPr>
      <dsp:spPr>
        <a:xfrm>
          <a:off x="7222186" y="1748268"/>
          <a:ext cx="3028141" cy="1203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Victoria Claflin Woodhull</a:t>
          </a:r>
          <a:r>
            <a:rPr lang="en-US" altLang="en-US" sz="1400" b="1" kern="1200" dirty="0">
              <a:solidFill>
                <a:schemeClr val="bg1"/>
              </a:solidFill>
            </a:rPr>
            <a:t> </a:t>
          </a:r>
          <a:r>
            <a:rPr lang="en-US" altLang="en-US" sz="1400" kern="1200" dirty="0">
              <a:solidFill>
                <a:schemeClr val="bg1"/>
              </a:solidFill>
            </a:rPr>
            <a:t>was an American leader of the women's suffrage movement and the first female candidate for president of the United States in the 1872 election.</a:t>
          </a:r>
          <a:endParaRPr lang="en-US" sz="1400" b="0" kern="1200" dirty="0">
            <a:solidFill>
              <a:schemeClr val="bg1"/>
            </a:solidFill>
          </a:endParaRPr>
        </a:p>
      </dsp:txBody>
      <dsp:txXfrm>
        <a:off x="7222186" y="1748268"/>
        <a:ext cx="3028141" cy="1203573"/>
      </dsp:txXfrm>
    </dsp:sp>
  </dsp:spTree>
</dsp:drawing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CAFC1F-15E8-4659-B445-2DCE56C6E4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89ACF-620B-4973-826D-C81B497FD2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D4961-0791-4140-A452-41CFA6EC0553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44D2E-37ED-41C4-A335-2B6C8751E2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48BB0-5B2C-4ACA-BD70-CC3E971502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954D-AA1D-47B5-9106-5D9358A61F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48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3.xml.rels>&#65279;<?xml version="1.0" encoding="utf-8"?><Relationships xmlns="http://schemas.openxmlformats.org/package/2006/relationships"><Relationship Type="http://schemas.openxmlformats.org/officeDocument/2006/relationships/slide" Target="/ppt/slides/slide15.xml" Id="rId2" /><Relationship Type="http://schemas.openxmlformats.org/officeDocument/2006/relationships/notesMaster" Target="/ppt/notesMasters/notesMaster11.xml" Id="rId1" /></Relationships>
</file>

<file path=ppt/notesSlides/_rels/notesSlide26.xml.rels>&#65279;<?xml version="1.0" encoding="utf-8"?><Relationships xmlns="http://schemas.openxmlformats.org/package/2006/relationships"><Relationship Type="http://schemas.openxmlformats.org/officeDocument/2006/relationships/slide" Target="/ppt/slides/slide310.xml" Id="rId2" /><Relationship Type="http://schemas.openxmlformats.org/officeDocument/2006/relationships/notesMaster" Target="/ppt/notesMasters/notesMaster11.xml" Id="rId1" /></Relationships>
</file>

<file path=ppt/notesSlides/_rels/notesSlide35.xml.rels>&#65279;<?xml version="1.0" encoding="utf-8"?><Relationships xmlns="http://schemas.openxmlformats.org/package/2006/relationships"><Relationship Type="http://schemas.openxmlformats.org/officeDocument/2006/relationships/slide" Target="/ppt/slides/slide48.xml" Id="rId2" /><Relationship Type="http://schemas.openxmlformats.org/officeDocument/2006/relationships/notesMaster" Target="/ppt/notesMasters/notesMaster11.xml" Id="rId1" /></Relationships>
</file>

<file path=ppt/notesSlides/_rels/notesSlide42.xml.rels>&#65279;<?xml version="1.0" encoding="utf-8"?><Relationships xmlns="http://schemas.openxmlformats.org/package/2006/relationships"><Relationship Type="http://schemas.openxmlformats.org/officeDocument/2006/relationships/slide" Target="/ppt/slides/slide63.xml" Id="rId2" /><Relationship Type="http://schemas.openxmlformats.org/officeDocument/2006/relationships/notesMaster" Target="/ppt/notesMasters/notesMaster11.xml" Id="rId1" /></Relationships>
</file>

<file path=ppt/notesSlides/_rels/notesSlide51.xml.rels>&#65279;<?xml version="1.0" encoding="utf-8"?><Relationships xmlns="http://schemas.openxmlformats.org/package/2006/relationships"><Relationship Type="http://schemas.openxmlformats.org/officeDocument/2006/relationships/slide" Target="/ppt/slides/slide71.xml" Id="rId2" /><Relationship Type="http://schemas.openxmlformats.org/officeDocument/2006/relationships/notesMaster" Target="/ppt/notesMasters/notesMaster11.xml" Id="rId1" /></Relationships>
</file>

<file path=ppt/notesSlides/_rels/notesSlide64.xml.rels>&#65279;<?xml version="1.0" encoding="utf-8"?><Relationships xmlns="http://schemas.openxmlformats.org/package/2006/relationships"><Relationship Type="http://schemas.openxmlformats.org/officeDocument/2006/relationships/slide" Target="/ppt/slides/slide107.xml" Id="rId2" /><Relationship Type="http://schemas.openxmlformats.org/officeDocument/2006/relationships/notesMaster" Target="/ppt/notesMasters/notesMaster11.xml" Id="rId1" /></Relationship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0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5.xml.rels>&#65279;<?xml version="1.0" encoding="utf-8"?><Relationships xmlns="http://schemas.openxmlformats.org/package/2006/relationships"><Relationship Type="http://schemas.openxmlformats.org/officeDocument/2006/relationships/image" Target="/ppt/media/image25.svg" Id="rId3" /><Relationship Type="http://schemas.openxmlformats.org/officeDocument/2006/relationships/image" Target="/ppt/media/image15.png" Id="rId2" /><Relationship Type="http://schemas.openxmlformats.org/officeDocument/2006/relationships/slideMaster" Target="/ppt/slideMasters/slideMaster11.xml" Id="rId1" /></Relationships>
</file>

<file path=ppt/slideLayouts/_rels/slideLayout24.xml.rels>&#65279;<?xml version="1.0" encoding="utf-8"?><Relationships xmlns="http://schemas.openxmlformats.org/package/2006/relationships"><Relationship Type="http://schemas.openxmlformats.org/officeDocument/2006/relationships/image" Target="/ppt/media/image42.svg" Id="rId3" /><Relationship Type="http://schemas.openxmlformats.org/officeDocument/2006/relationships/image" Target="/ppt/media/image32.png" Id="rId2" /><Relationship Type="http://schemas.openxmlformats.org/officeDocument/2006/relationships/slideMaster" Target="/ppt/slideMasters/slideMaster11.xml" Id="rId1" /></Relationships>
</file>

<file path=ppt/slideLayouts/_rels/slideLayout31.xml.rels>&#65279;<?xml version="1.0" encoding="utf-8"?><Relationships xmlns="http://schemas.openxmlformats.org/package/2006/relationships"><Relationship Type="http://schemas.openxmlformats.org/officeDocument/2006/relationships/image" Target="/ppt/media/image6.svg" Id="rId3" /><Relationship Type="http://schemas.openxmlformats.org/officeDocument/2006/relationships/image" Target="/ppt/media/image5.png" Id="rId2" /><Relationship Type="http://schemas.openxmlformats.org/officeDocument/2006/relationships/slideMaster" Target="/ppt/slideMasters/slideMaster11.xml" Id="rId1" /></Relationships>
</file>

<file path=ppt/slideLayouts/_rels/slideLayout410.xml.rels>&#65279;<?xml version="1.0" encoding="utf-8"?><Relationships xmlns="http://schemas.openxmlformats.org/package/2006/relationships"><Relationship Type="http://schemas.openxmlformats.org/officeDocument/2006/relationships/image" Target="/ppt/media/image89.svg" Id="rId3" /><Relationship Type="http://schemas.openxmlformats.org/officeDocument/2006/relationships/image" Target="/ppt/media/image79.png" Id="rId2" /><Relationship Type="http://schemas.openxmlformats.org/officeDocument/2006/relationships/slideMaster" Target="/ppt/slideMasters/slideMaster11.xml" Id="rId1" /></Relationships>
</file>

<file path=ppt/slideLayouts/_rels/slideLayout58.xml.rels>&#65279;<?xml version="1.0" encoding="utf-8"?><Relationships xmlns="http://schemas.openxmlformats.org/package/2006/relationships"><Relationship Type="http://schemas.openxmlformats.org/officeDocument/2006/relationships/image" Target="/ppt/media/image108.svg" Id="rId3" /><Relationship Type="http://schemas.openxmlformats.org/officeDocument/2006/relationships/image" Target="/ppt/media/image98.png" Id="rId2" /><Relationship Type="http://schemas.openxmlformats.org/officeDocument/2006/relationships/slideMaster" Target="/ppt/slideMasters/slideMaster11.xml" Id="rId1" /></Relationships>
</file>

<file path=ppt/slideLayouts/_rels/slideLayout66.xml.rels>&#65279;<?xml version="1.0" encoding="utf-8"?><Relationships xmlns="http://schemas.openxmlformats.org/package/2006/relationships"><Relationship Type="http://schemas.openxmlformats.org/officeDocument/2006/relationships/image" Target="/ppt/media/image126.svg" Id="rId3" /><Relationship Type="http://schemas.openxmlformats.org/officeDocument/2006/relationships/image" Target="/ppt/media/image116.png" Id="rId2" /><Relationship Type="http://schemas.openxmlformats.org/officeDocument/2006/relationships/slideMaster" Target="/ppt/slideMasters/slideMaster11.xml" Id="rId1" /><Relationship Type="http://schemas.openxmlformats.org/officeDocument/2006/relationships/image" Target="/ppt/media/image147.svg" Id="rId5" /><Relationship Type="http://schemas.openxmlformats.org/officeDocument/2006/relationships/image" Target="/ppt/media/image137.png" Id="rId4" /></Relationships>
</file>

<file path=ppt/slideLayouts/_rels/slideLayout73.xml.rels>&#65279;<?xml version="1.0" encoding="utf-8"?><Relationships xmlns="http://schemas.openxmlformats.org/package/2006/relationships"><Relationship Type="http://schemas.openxmlformats.org/officeDocument/2006/relationships/image" Target="/ppt/media/image163.svg" Id="rId3" /><Relationship Type="http://schemas.openxmlformats.org/officeDocument/2006/relationships/image" Target="/ppt/media/image153.png" Id="rId2" /><Relationship Type="http://schemas.openxmlformats.org/officeDocument/2006/relationships/slideMaster" Target="/ppt/slideMasters/slideMaster11.xml" Id="rId1" /><Relationship Type="http://schemas.openxmlformats.org/officeDocument/2006/relationships/image" Target="/ppt/media/image184.svg" Id="rId5" /><Relationship Type="http://schemas.openxmlformats.org/officeDocument/2006/relationships/image" Target="/ppt/media/image174.png" Id="rId4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image" Target="/ppt/media/image42.svg" Id="rId3" /><Relationship Type="http://schemas.openxmlformats.org/officeDocument/2006/relationships/image" Target="/ppt/media/image32.png" Id="rId2" /><Relationship Type="http://schemas.openxmlformats.org/officeDocument/2006/relationships/slideMaster" Target="/ppt/slideMasters/slideMaster11.xml" Id="rId1" /></Relationships>
</file>

<file path=ppt/slideLayouts/_rels/slideLayout911.xml.rels>&#65279;<?xml version="1.0" encoding="utf-8"?><Relationships xmlns="http://schemas.openxmlformats.org/package/2006/relationships"><Relationship Type="http://schemas.openxmlformats.org/officeDocument/2006/relationships/image" Target="/ppt/media/image6.svg" Id="rId3" /><Relationship Type="http://schemas.openxmlformats.org/officeDocument/2006/relationships/image" Target="/ppt/media/image5.png" Id="rId2" /><Relationship Type="http://schemas.openxmlformats.org/officeDocument/2006/relationships/slideMaster" Target="/ppt/slideMasters/slideMaster11.xml" Id="rId1" /></Relationships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A834B-FAC3-4C97-AEAE-75A4B8BA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9144000" cy="64633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4000" b="1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41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E0BC0C9-E1C8-43B4-B02D-558783360CD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645152" y="1837944"/>
            <a:ext cx="6967728" cy="2624328"/>
          </a:xfrm>
        </p:spPr>
        <p:txBody>
          <a:bodyPr anchor="ctr">
            <a:normAutofit fontScale="90000"/>
          </a:bodyPr>
          <a:lstStyle>
            <a:lvl1pPr algn="ctr">
              <a:defRPr sz="4400" b="0">
                <a:solidFill>
                  <a:schemeClr val="accent3"/>
                </a:solidFill>
                <a:latin typeface="+mj-lt"/>
              </a:defRPr>
            </a:lvl1pPr>
          </a:lstStyle>
          <a:p>
            <a:pPr algn="l" eaLnBrk="1" hangingPunct="1"/>
            <a:endParaRPr lang="en-US" altLang="en-US" sz="6600" b="1" dirty="0">
              <a:latin typeface="+mn-lt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0A0F3C9-3AB5-4E08-8531-AA11FB7336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525"/>
            <a:ext cx="417195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465482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87C0253-70CA-4E5C-AE9D-1B0C8D3813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5"/>
          <a:stretch/>
        </p:blipFill>
        <p:spPr>
          <a:xfrm>
            <a:off x="44450" y="5638800"/>
            <a:ext cx="12147550" cy="1219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D6C0B2-9A48-4C93-B61B-29BAD5AA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3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49468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A865C00-02F4-49EE-A361-F7D34853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905500"/>
            <a:ext cx="12192000" cy="952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F84A5CD-78E4-4FA4-A69A-69BA623D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3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EFAC9D2-EFFD-400B-A27D-15491636E8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3875" y="266700"/>
            <a:ext cx="4048125" cy="59245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61FF1D-90EC-45F2-A73E-1903E6F9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3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48201" y="1905000"/>
            <a:ext cx="696070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419FA93-726C-46DF-AA6F-7936E00173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025" y="242887"/>
            <a:ext cx="3629025" cy="63722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C916A3-2B6E-4719-959B-4D40B52E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1" y="715961"/>
            <a:ext cx="6960704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3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2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Purp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5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B4C460-6DD9-4215-A553-BF8A2E91D9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5037" y="6086475"/>
            <a:ext cx="5953125" cy="7715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FEB78B1-70BF-4543-BF64-761AB55C1B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67151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4DB5AF3-A5ED-4D17-BD3C-81D11C4F94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2150" y="6086475"/>
            <a:ext cx="5953125" cy="77152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420EFF2-8173-4E25-ADF3-8100FA16D4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67151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A11B1F-F0BD-4D89-BF5D-45A1199819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5"/>
          <a:stretch/>
        </p:blipFill>
        <p:spPr>
          <a:xfrm>
            <a:off x="44450" y="5638800"/>
            <a:ext cx="121475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9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0FED17F-41F1-4615-A696-AF6F85A6A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905500"/>
            <a:ext cx="12192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09600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31.xml" Id="rId3" /><Relationship Type="http://schemas.openxmlformats.org/officeDocument/2006/relationships/slideLayout" Target="/ppt/slideLayouts/slideLayout73.xml" Id="rId7" /><Relationship Type="http://schemas.openxmlformats.org/officeDocument/2006/relationships/theme" Target="/ppt/theme/theme12.xml" Id="rId12" /><Relationship Type="http://schemas.openxmlformats.org/officeDocument/2006/relationships/slideLayout" Target="/ppt/slideLayouts/slideLayout24.xml" Id="rId2" /><Relationship Type="http://schemas.openxmlformats.org/officeDocument/2006/relationships/slideLayout" Target="/ppt/slideLayouts/slideLayout15.xml" Id="rId1" /><Relationship Type="http://schemas.openxmlformats.org/officeDocument/2006/relationships/slideLayout" Target="/ppt/slideLayouts/slideLayout66.xml" Id="rId6" /><Relationship Type="http://schemas.openxmlformats.org/officeDocument/2006/relationships/slideLayout" Target="/ppt/slideLayouts/slideLayout117.xml" Id="rId11" /><Relationship Type="http://schemas.openxmlformats.org/officeDocument/2006/relationships/slideLayout" Target="/ppt/slideLayouts/slideLayout58.xml" Id="rId5" /><Relationship Type="http://schemas.openxmlformats.org/officeDocument/2006/relationships/slideLayout" Target="/ppt/slideLayouts/slideLayout109.xml" Id="rId10" /><Relationship Type="http://schemas.openxmlformats.org/officeDocument/2006/relationships/slideLayout" Target="/ppt/slideLayouts/slideLayout410.xml" Id="rId4" /><Relationship Type="http://schemas.openxmlformats.org/officeDocument/2006/relationships/slideLayout" Target="/ppt/slideLayouts/slideLayout911.xml" Id="rId9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2/4/2021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969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702" r:id="rId3"/>
    <p:sldLayoutId id="2147483699" r:id="rId4"/>
    <p:sldLayoutId id="2147483701" r:id="rId5"/>
    <p:sldLayoutId id="2147483700" r:id="rId6"/>
    <p:sldLayoutId id="2147483703" r:id="rId7"/>
    <p:sldLayoutId id="2147483690" r:id="rId8"/>
    <p:sldLayoutId id="2147483704" r:id="rId9"/>
    <p:sldLayoutId id="2147483691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7.xml.rels>&#65279;<?xml version="1.0" encoding="utf-8"?><Relationships xmlns="http://schemas.openxmlformats.org/package/2006/relationships"><Relationship Type="http://schemas.openxmlformats.org/officeDocument/2006/relationships/notesSlide" Target="/ppt/notesSlides/notesSlide64.xml" Id="rId2" /><Relationship Type="http://schemas.openxmlformats.org/officeDocument/2006/relationships/slideLayout" Target="/ppt/slideLayouts/slideLayout82.xml" Id="rId1" /></Relationships>
</file>

<file path=ppt/slides/_rels/slide1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58.xml" Id="rId1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notesSlide" Target="/ppt/notesSlides/notesSlide13.xml" Id="rId2" /><Relationship Type="http://schemas.openxmlformats.org/officeDocument/2006/relationships/slideLayout" Target="/ppt/slideLayouts/slideLayout15.xml" Id="rId1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410.xml" Id="rId1" /></Relationships>
</file>

<file path=ppt/slides/_rels/slide310.xml.rels>&#65279;<?xml version="1.0" encoding="utf-8"?><Relationships xmlns="http://schemas.openxmlformats.org/package/2006/relationships"><Relationship Type="http://schemas.openxmlformats.org/officeDocument/2006/relationships/notesSlide" Target="/ppt/notesSlides/notesSlide26.xml" Id="rId2" /><Relationship Type="http://schemas.openxmlformats.org/officeDocument/2006/relationships/slideLayout" Target="/ppt/slideLayouts/slideLayout66.xml" Id="rId1" /></Relationships>
</file>

<file path=ppt/slides/_rels/slide48.xml.rels>&#65279;<?xml version="1.0" encoding="utf-8"?><Relationships xmlns="http://schemas.openxmlformats.org/package/2006/relationships"><Relationship Type="http://schemas.openxmlformats.org/officeDocument/2006/relationships/notesSlide" Target="/ppt/notesSlides/notesSlide35.xml" Id="rId2" /><Relationship Type="http://schemas.openxmlformats.org/officeDocument/2006/relationships/slideLayout" Target="/ppt/slideLayouts/slideLayout911.xml" Id="rId1" /></Relationships>
</file>

<file path=ppt/slides/_rels/slide56.xml.rels>&#65279;<?xml version="1.0" encoding="utf-8"?><Relationships xmlns="http://schemas.openxmlformats.org/package/2006/relationships"><Relationship Type="http://schemas.openxmlformats.org/officeDocument/2006/relationships/slideLayout" Target="/ppt/slideLayouts/slideLayout58.xml" Id="rId1" /></Relationships>
</file>

<file path=ppt/slides/_rels/slide63.xml.rels>&#65279;<?xml version="1.0" encoding="utf-8"?><Relationships xmlns="http://schemas.openxmlformats.org/package/2006/relationships"><Relationship Type="http://schemas.microsoft.com/office/2007/relationships/diagramDrawing" Target="/ppt/diagrams/drawing1.xml" Id="rId8" /><Relationship Type="http://schemas.openxmlformats.org/officeDocument/2006/relationships/diagramColors" Target="/ppt/diagrams/colors11.xml" Id="rId7" /><Relationship Type="http://schemas.openxmlformats.org/officeDocument/2006/relationships/notesSlide" Target="/ppt/notesSlides/notesSlide42.xml" Id="rId2" /><Relationship Type="http://schemas.openxmlformats.org/officeDocument/2006/relationships/slideLayout" Target="/ppt/slideLayouts/slideLayout109.xml" Id="rId1" /><Relationship Type="http://schemas.openxmlformats.org/officeDocument/2006/relationships/diagramQuickStyle" Target="/ppt/diagrams/quickStyle11.xml" Id="rId6" /><Relationship Type="http://schemas.openxmlformats.org/officeDocument/2006/relationships/diagramLayout" Target="/ppt/diagrams/layout11.xml" Id="rId5" /><Relationship Type="http://schemas.openxmlformats.org/officeDocument/2006/relationships/diagramData" Target="/ppt/diagrams/data11.xml" Id="rId4" /><Relationship Type="http://schemas.openxmlformats.org/officeDocument/2006/relationships/hyperlink" Target="https://www.bing.com/" TargetMode="External" Id="rId3" /></Relationships>
</file>

<file path=ppt/slides/_rels/slide71.xml.rels>&#65279;<?xml version="1.0" encoding="utf-8"?><Relationships xmlns="http://schemas.openxmlformats.org/package/2006/relationships"><Relationship Type="http://schemas.openxmlformats.org/officeDocument/2006/relationships/notesSlide" Target="/ppt/notesSlides/notesSlide51.xml" Id="rId2" /><Relationship Type="http://schemas.openxmlformats.org/officeDocument/2006/relationships/slideLayout" Target="/ppt/slideLayouts/slideLayout31.xml" Id="rId1" /><Relationship Type="http://schemas.openxmlformats.org/officeDocument/2006/relationships/hyperlink" Target="https://www.bing.com/search?q=virginia%20woolf" TargetMode="External" Id="rId3" /><Relationship Type="http://schemas.openxmlformats.org/officeDocument/2006/relationships/hyperlink" Target="https://www.bing.com/search?q=frida+kahlo" TargetMode="External" Id="rId5" /><Relationship Type="http://schemas.openxmlformats.org/officeDocument/2006/relationships/hyperlink" Target="https://www.bing.com/search?q=nina%20simone" TargetMode="External" Id="rId4" /></Relationships>
</file>

<file path=ppt/slides/_rels/slide8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410.xml" Id="rId1" /><Relationship Type="http://schemas.openxmlformats.org/officeDocument/2006/relationships/hyperlink" Target="https://www.bing.com/search?q=female%20authors" TargetMode="External" Id="rId3" /><Relationship Type="http://schemas.openxmlformats.org/officeDocument/2006/relationships/hyperlink" Target="https://www.bing.com/search?q=female%20artists" TargetMode="External" Id="rId2" /><Relationship Type="http://schemas.openxmlformats.org/officeDocument/2006/relationships/hyperlink" Target="https://www.bing.com/search?q=women%27s%20history" TargetMode="External" Id="rId5" /><Relationship Type="http://schemas.openxmlformats.org/officeDocument/2006/relationships/hyperlink" Target="https://www.bing.com/search?q=female%20musicians" TargetMode="External" Id="rId4" /></Relationships>
</file>

<file path=ppt/slides/_rels/slide99.xml.rels>&#65279;<?xml version="1.0" encoding="utf-8"?><Relationships xmlns="http://schemas.openxmlformats.org/package/2006/relationships"><Relationship Type="http://schemas.openxmlformats.org/officeDocument/2006/relationships/slideLayout" Target="/ppt/slideLayouts/slideLayout73.xml" Id="rId1" /><Relationship Type="http://schemas.openxmlformats.org/officeDocument/2006/relationships/hyperlink" Target="https://www.bing.com/search?q=Bing+women%27s+history+Month+quiz&amp;qs=n&amp;form=QBRE&amp;sp=-1&amp;pq=bing+women%27s+history+month+quiz&amp;sc=0-31&amp;sk=&amp;cvid=C49F2CF7E3FC4D9C95C9DFBBFAA6C7AD" TargetMode="External" Id="rId2" /></Relationships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Questions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&amp;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Invite questions from the audience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CC8F73-ECDC-4868-AB59-BA85918D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48201" y="1905000"/>
            <a:ext cx="6960704" cy="3276600"/>
          </a:xfrm>
        </p:spPr>
        <p:txBody>
          <a:bodyPr>
            <a:normAutofit/>
          </a:bodyPr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/>
              <a:t>Source #1</a:t>
            </a:r>
          </a:p>
          <a:p>
            <a:pPr lvl="1"/>
            <a:r>
              <a:rPr lang="fr-FR" dirty="0"/>
              <a:t>Source #2</a:t>
            </a:r>
          </a:p>
          <a:p>
            <a:pPr lvl="1"/>
            <a:r>
              <a:rPr lang="fr-FR" dirty="0"/>
              <a:t>Source #3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8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641036" y="1840275"/>
            <a:ext cx="6963135" cy="2619829"/>
          </a:xfrm>
        </p:spPr>
        <p:txBody>
          <a:bodyPr anchor="ctr">
            <a:no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altLang="en-US" b="1" dirty="0">
                <a:solidFill>
                  <a:schemeClr val="accent3"/>
                </a:solidFill>
              </a:rPr>
              <a:t>Women’s</a:t>
            </a:r>
            <a:r>
              <a:rPr lang="en-US" alt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accent5"/>
                </a:solidFill>
              </a:rPr>
              <a:t>History Month</a:t>
            </a:r>
            <a:endParaRPr lang="en-US" altLang="en-US" dirty="0">
              <a:solidFill>
                <a:schemeClr val="accent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5FA19F-6DA1-4162-B648-9CBB05B3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State the significance of Women's History Month</a:t>
            </a:r>
          </a:p>
          <a:p>
            <a:pPr lvl="1"/>
            <a:r>
              <a:rPr lang="en-US" dirty="0"/>
              <a:t>What is Women's History Month?</a:t>
            </a:r>
          </a:p>
          <a:p>
            <a:pPr lvl="1"/>
            <a:r>
              <a:rPr lang="en-US" altLang="en-US" dirty="0"/>
              <a:t>Why does the United States celebrate it?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Tell your story</a:t>
            </a:r>
          </a:p>
          <a:p>
            <a:pPr lvl="1"/>
            <a:r>
              <a:rPr lang="en-US" altLang="en-US" dirty="0"/>
              <a:t>What does Women's History Month mean to you?</a:t>
            </a:r>
          </a:p>
          <a:p>
            <a:pPr lvl="1"/>
            <a:r>
              <a:rPr lang="en-US" altLang="en-US" dirty="0"/>
              <a:t>Why is it important to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dirty="0"/>
              <a:t>Give a brief overview of what you’ll cover in your presentation.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History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90A16C-1235-4DE1-9AE7-2F7599C83F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62000" y="1600200"/>
            <a:ext cx="106680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b="0" dirty="0">
                <a:solidFill>
                  <a:schemeClr val="tx2">
                    <a:lumMod val="85000"/>
                    <a:lumOff val="15000"/>
                  </a:schemeClr>
                </a:solidFill>
                <a:latin typeface="+mj-lt"/>
              </a:rPr>
              <a:t>Make a timeline of the important historical events or list historical contributions made by women.</a:t>
            </a:r>
          </a:p>
        </p:txBody>
      </p:sp>
      <p:graphicFrame>
        <p:nvGraphicFramePr>
          <p:cNvPr id="7" name="Group 85">
            <a:extLst>
              <a:ext uri="{FF2B5EF4-FFF2-40B4-BE49-F238E27FC236}">
                <a16:creationId xmlns:a16="http://schemas.microsoft.com/office/drawing/2014/main" id="{AD3D3348-39B0-440D-88BE-1A8FA98919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587021"/>
              </p:ext>
            </p:extLst>
          </p:nvPr>
        </p:nvGraphicFramePr>
        <p:xfrm>
          <a:off x="762000" y="2590800"/>
          <a:ext cx="10668000" cy="2834640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st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3rd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BA524-3F25-4DC5-86FB-566996E0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facts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48201" y="1905000"/>
            <a:ext cx="6960704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List some interesting facts about Women's History Month. Here are a few examples:</a:t>
            </a:r>
          </a:p>
          <a:p>
            <a:pPr lvl="1"/>
            <a:r>
              <a:rPr lang="en-US" dirty="0"/>
              <a:t>First women’s-rights convention meets in Seneca Falls, New York, 1848. </a:t>
            </a:r>
          </a:p>
          <a:p>
            <a:pPr lvl="1"/>
            <a:r>
              <a:rPr lang="en-US" dirty="0"/>
              <a:t>Wyoming Territory is first to grant women the vote in 1869.</a:t>
            </a:r>
          </a:p>
          <a:p>
            <a:pPr lvl="1"/>
            <a:r>
              <a:rPr lang="en-US" dirty="0"/>
              <a:t>The 19th Amendment is passed in 1920, giving women the right to vote in the US.</a:t>
            </a:r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1AF1-B020-4718-8B3A-CBAC3209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people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B839A9-BE4F-40C7-ABA3-682B626FF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83952"/>
            <a:ext cx="10069286" cy="1111648"/>
          </a:xfrm>
        </p:spPr>
        <p:txBody>
          <a:bodyPr/>
          <a:lstStyle/>
          <a:p>
            <a:r>
              <a:rPr lang="en-US" altLang="en-US" dirty="0"/>
              <a:t>Choose three notable people from women’s history using </a:t>
            </a:r>
            <a:r>
              <a:rPr lang="en-US" altLang="en-US" b="1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Bing.com</a:t>
            </a:r>
            <a:r>
              <a:rPr lang="en-US" altLang="en-US" b="1" dirty="0"/>
              <a:t> </a:t>
            </a:r>
            <a:r>
              <a:rPr lang="en-US" altLang="en-US" dirty="0"/>
              <a:t>and discuss their lives and accomplishments. Here are some examples: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6" descr="SmartArt Graphic">
            <a:extLst>
              <a:ext uri="{FF2B5EF4-FFF2-40B4-BE49-F238E27FC236}">
                <a16:creationId xmlns:a16="http://schemas.microsoft.com/office/drawing/2014/main" id="{95B1530B-0E82-4C9C-A4FD-ED3B6B96F0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610997"/>
              </p:ext>
            </p:extLst>
          </p:nvPr>
        </p:nvGraphicFramePr>
        <p:xfrm>
          <a:off x="762000" y="2895600"/>
          <a:ext cx="10668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113CF7-2AD3-435A-BAA8-7D864E9D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Arts and literature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 wrap="square" anchor="t">
            <a:normAutofit/>
          </a:bodyPr>
          <a:lstStyle/>
          <a:p>
            <a:r>
              <a:rPr lang="en-US" altLang="en-US" dirty="0"/>
              <a:t>Provide examples of art and literature that are significant to Women's History Month. Here are a few examples:</a:t>
            </a:r>
          </a:p>
          <a:p>
            <a:pPr lvl="1"/>
            <a:r>
              <a:rPr lang="en-US" altLang="en-US" dirty="0"/>
              <a:t>The writing of </a:t>
            </a:r>
            <a:r>
              <a:rPr lang="en-US" altLang="en-US" b="1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Virginia Woolf</a:t>
            </a:r>
            <a:endParaRPr lang="en-US" altLang="en-US" b="1" dirty="0">
              <a:solidFill>
                <a:schemeClr val="accent3"/>
              </a:solidFill>
            </a:endParaRPr>
          </a:p>
          <a:p>
            <a:pPr lvl="1"/>
            <a:r>
              <a:rPr lang="en-US" altLang="en-US" dirty="0"/>
              <a:t>The music of </a:t>
            </a:r>
            <a:r>
              <a:rPr lang="en-US" altLang="en-US" b="1" dirty="0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Nina Simone</a:t>
            </a:r>
            <a:endParaRPr lang="en-US" altLang="en-US" b="1" dirty="0">
              <a:solidFill>
                <a:schemeClr val="accent3"/>
              </a:solidFill>
            </a:endParaRPr>
          </a:p>
          <a:p>
            <a:pPr lvl="1"/>
            <a:r>
              <a:rPr lang="en-US" altLang="en-US" dirty="0"/>
              <a:t>The artwork of </a:t>
            </a:r>
            <a:r>
              <a:rPr lang="en-US" altLang="en-US" b="1" dirty="0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Frida Kahlo</a:t>
            </a:r>
            <a:endParaRPr lang="en-US" altLang="en-US" b="1" dirty="0">
              <a:solidFill>
                <a:schemeClr val="accent3"/>
              </a:solidFill>
            </a:endParaRPr>
          </a:p>
          <a:p>
            <a:endParaRPr lang="en-US" altLang="en-US" dirty="0"/>
          </a:p>
        </p:txBody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603D8758-A224-49EB-A3D3-90052810CA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solidFill>
            <a:schemeClr val="accent4"/>
          </a:solidFill>
        </p:spPr>
      </p:sp>
      <p:sp>
        <p:nvSp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D949F507-9754-4BC4-9242-C97266AAF4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solidFill>
            <a:schemeClr val="accent4"/>
          </a:solid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942F27-5502-446E-9102-6DE834A5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celebrate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BDC7-B590-43B7-BBD0-3A247210E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List some ways you can celebrate Women's History Month. Here are a few examples:</a:t>
            </a:r>
          </a:p>
          <a:p>
            <a:pPr lvl="1"/>
            <a:r>
              <a:rPr lang="en-US" dirty="0"/>
              <a:t>Discover </a:t>
            </a:r>
            <a:r>
              <a:rPr lang="en-US" b="1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female artists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dirty="0"/>
              <a:t>Read </a:t>
            </a:r>
            <a:r>
              <a:rPr lang="en-US" altLang="en-US" b="1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female </a:t>
            </a:r>
            <a:r>
              <a:rPr lang="en-US" b="1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authors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dirty="0"/>
              <a:t>Listen to </a:t>
            </a:r>
            <a:r>
              <a:rPr lang="en-US" altLang="en-US" b="1" dirty="0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female </a:t>
            </a:r>
            <a:r>
              <a:rPr lang="en-US" b="1" dirty="0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musicians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dirty="0"/>
              <a:t>Learn </a:t>
            </a:r>
            <a:r>
              <a:rPr lang="en-US" altLang="en-US" dirty="0"/>
              <a:t>about </a:t>
            </a:r>
            <a:r>
              <a:rPr lang="en-US" altLang="en-US" b="1" dirty="0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women in history</a:t>
            </a:r>
            <a:endParaRPr lang="en-US" b="1" dirty="0">
              <a:solidFill>
                <a:schemeClr val="accent3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3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Conclusion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/>
              <a:t>Provide a brief summary of your presentation. </a:t>
            </a:r>
            <a:br>
              <a:rPr lang="en-US" altLang="en-US" dirty="0"/>
            </a:br>
            <a:r>
              <a:rPr lang="en-US" altLang="en-US" dirty="0"/>
              <a:t>Remind the audience what you covered in the previous slides.</a:t>
            </a:r>
          </a:p>
          <a:p>
            <a:pPr marL="0" indent="0" algn="ctr" fontAlgn="auto">
              <a:spcAft>
                <a:spcPts val="0"/>
              </a:spcAft>
              <a:buNone/>
            </a:pPr>
            <a:endParaRPr lang="en-US" altLang="en-US" sz="1800" dirty="0">
              <a:solidFill>
                <a:schemeClr val="bg1"/>
              </a:solidFill>
            </a:endParaRPr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Take the </a:t>
            </a:r>
            <a:r>
              <a:rPr lang="en-US" sz="1800" b="1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Bing quiz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and test your knowledge about the contributions </a:t>
            </a:r>
            <a:b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of some amazing women, past and present.</a:t>
            </a:r>
            <a:endParaRPr lang="en-US" altLang="en-US" sz="18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2.xml><?xml version="1.0" encoding="utf-8"?>
<a:theme xmlns:a="http://schemas.openxmlformats.org/drawingml/2006/main" name="Office Theme">
  <a:themeElements>
    <a:clrScheme name="Feminine Neutrals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FCDCD1"/>
      </a:accent1>
      <a:accent2>
        <a:srgbClr val="FFB6A3"/>
      </a:accent2>
      <a:accent3>
        <a:srgbClr val="C16550"/>
      </a:accent3>
      <a:accent4>
        <a:srgbClr val="FEF7F4"/>
      </a:accent4>
      <a:accent5>
        <a:srgbClr val="8A443A"/>
      </a:accent5>
      <a:accent6>
        <a:srgbClr val="EEDED1"/>
      </a:accent6>
      <a:hlink>
        <a:srgbClr val="E0CCBF"/>
      </a:hlink>
      <a:folHlink>
        <a:srgbClr val="C16E3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spanic Heritage Template_LW.pot  -  AutoRecovered" id="{0019F9B1-4944-4C3D-BD71-31454C82D899}" vid="{3EED11B8-4CEA-4EF8-BEA8-9CD170BA1D8C}"/>
    </a:ext>
  </a:extLst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D58DBD28-BB69-47A5-AEB8-2E43E758FDC7}"/>
</file>

<file path=customXml/itemProps22.xml><?xml version="1.0" encoding="utf-8"?>
<ds:datastoreItem xmlns:ds="http://schemas.openxmlformats.org/officeDocument/2006/customXml" ds:itemID="{4AFEFA28-3A67-4A10-94DF-FA7F124F4921}"/>
</file>

<file path=customXml/itemProps31.xml><?xml version="1.0" encoding="utf-8"?>
<ds:datastoreItem xmlns:ds="http://schemas.openxmlformats.org/officeDocument/2006/customXml" ds:itemID="{3D7F0959-02FB-4460-9AFC-C221B3697F97}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426</ap:Words>
  <ap:Application>Microsoft Office PowerPoint</ap:Application>
  <ap:PresentationFormat>Widescreen</ap:PresentationFormat>
  <ap:Paragraphs>67</ap:Paragraphs>
  <ap:Slides>11</ap:Slides>
  <ap:Notes>6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ap:HeadingPairs>
  <ap:TitlesOfParts>
    <vt:vector baseType="lpstr" size="14">
      <vt:lpstr>Arial</vt:lpstr>
      <vt:lpstr>Segoe UI</vt:lpstr>
      <vt:lpstr>Office Theme</vt:lpstr>
      <vt:lpstr>Women’s History Month</vt:lpstr>
      <vt:lpstr>Introduction</vt:lpstr>
      <vt:lpstr>Overview</vt:lpstr>
      <vt:lpstr>History</vt:lpstr>
      <vt:lpstr>Interesting facts </vt:lpstr>
      <vt:lpstr>Key people</vt:lpstr>
      <vt:lpstr>Arts and literature</vt:lpstr>
      <vt:lpstr>How to celebrate </vt:lpstr>
      <vt:lpstr>Conclusion</vt:lpstr>
      <vt:lpstr>Questions &amp; answers</vt:lpstr>
      <vt:lpstr>Resources</vt:lpstr>
    </vt:vector>
  </ap:TitlesOfParts>
  <ap:Manager/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2021-01-14T22:14:54Z</dcterms:created>
  <dcterms:modified xsi:type="dcterms:W3CDTF">2021-02-04T19:58:26Z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