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5.xml" /><Relationship Id="rId4" Type="http://schemas.openxmlformats.org/officeDocument/2006/relationships/slide" Target="slide7.xml" /><Relationship Id="rId5" Type="http://schemas.openxmlformats.org/officeDocument/2006/relationships/slide" Target="slide9.xml" /><Relationship Id="rId6" Type="http://schemas.openxmlformats.org/officeDocument/2006/relationships/slide" Target="slide11.xml" /><Relationship Id="rId7" Type="http://schemas.openxmlformats.org/officeDocument/2006/relationships/slide" Target="slide14.xml" /><Relationship Id="rId8" Type="http://schemas.openxmlformats.org/officeDocument/2006/relationships/slide" Target="slide23.xml" /><Relationship Id="rId9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Type of Diabetes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Young Sun Park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2024-03-16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 2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common type, various degrees of β-cell dysfunction and insulin resistance; commonly associated with overweight and obesity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Hybrid forms of diabetes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Slowly evolving, immunemediated diabetes of adults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 to slowly evolving type 1 in adults but more often has features of the metabolic syndrome, a single GAD autoantibody and retains greater β-cell function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Ketosis-prone type 2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Presents with ketosis and insulin deficiency but later does not require insulin; common episodes of ketosis, not immune-mediated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specific types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specific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Monogenic diabetes</a:t>
            </a:r>
          </a:p>
          <a:p>
            <a:pPr lvl="0"/>
            <a:r>
              <a:rPr/>
              <a:t>Diseases of the exocrine pancreas</a:t>
            </a:r>
          </a:p>
          <a:p>
            <a:pPr lvl="0"/>
            <a:r>
              <a:rPr/>
              <a:t>Endocrine disorders</a:t>
            </a:r>
          </a:p>
          <a:p>
            <a:pPr lvl="0"/>
            <a:r>
              <a:rPr/>
              <a:t>Drug- or chemical-induced</a:t>
            </a:r>
          </a:p>
          <a:p>
            <a:pPr lvl="0"/>
            <a:r>
              <a:rPr/>
              <a:t>Uncommon specific forms of immune-mediated diabetes</a:t>
            </a:r>
          </a:p>
          <a:p>
            <a:pPr lvl="0"/>
            <a:r>
              <a:rPr/>
              <a:t>Other genetic syndromes sometimes associated with diabetes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Monogenic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Monogenic defects of β-cell function</a:t>
            </a:r>
          </a:p>
          <a:p>
            <a:pPr lvl="0" indent="0" marL="0">
              <a:buNone/>
            </a:pPr>
            <a:r>
              <a:rPr/>
              <a:t>Caused by specific gene mutations, has several clinical manifestations requiring different treatment, some occurring in the neonatal period, others by early adulthood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Monogenic defects in insulin action</a:t>
            </a:r>
          </a:p>
          <a:p>
            <a:pPr lvl="0" indent="0" marL="0">
              <a:buNone/>
            </a:pPr>
            <a:r>
              <a:rPr/>
              <a:t>Caused by specific gene mutations; has features of severe insulin resistance without obesity; diabetes develops when β-cells do not compensate for insulin resistance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Diseases of the exocrine pancreas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Various conditions that affect the pancreas can result in hyperglycaemia (trauma, tumor, inflammation, etc.)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Endocrine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Occurs in diseases with excess secretion of hormones that are insulin antagonists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Drug- or chemical-induced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medicines and chemicals impair insulin secretion or action, some can destroy β-cells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Diabetes</a:t>
            </a:r>
          </a:p>
          <a:p>
            <a:pPr lvl="0"/>
            <a:r>
              <a:rPr>
                <a:hlinkClick r:id="rId3" action="ppaction://hlinksldjump"/>
              </a:rPr>
              <a:t>Types of Diabetes</a:t>
            </a:r>
          </a:p>
          <a:p>
            <a:pPr lvl="0"/>
            <a:r>
              <a:rPr>
                <a:hlinkClick r:id="rId4" action="ppaction://hlinksldjump"/>
              </a:rPr>
              <a:t>Type 1 diabetes</a:t>
            </a:r>
          </a:p>
          <a:p>
            <a:pPr lvl="0"/>
            <a:r>
              <a:rPr>
                <a:hlinkClick r:id="rId5" action="ppaction://hlinksldjump"/>
              </a:rPr>
              <a:t>Type 2 diabetes</a:t>
            </a:r>
          </a:p>
          <a:p>
            <a:pPr lvl="0"/>
            <a:r>
              <a:rPr>
                <a:hlinkClick r:id="rId6" action="ppaction://hlinksldjump"/>
              </a:rPr>
              <a:t>Hybrid forms of diabetes</a:t>
            </a:r>
          </a:p>
          <a:p>
            <a:pPr lvl="0"/>
            <a:r>
              <a:rPr>
                <a:hlinkClick r:id="rId7" action="ppaction://hlinksldjump"/>
              </a:rPr>
              <a:t>Other specific types</a:t>
            </a:r>
          </a:p>
          <a:p>
            <a:pPr lvl="0"/>
            <a:r>
              <a:rPr>
                <a:hlinkClick r:id="rId8" action="ppaction://hlinksldjump"/>
              </a:rPr>
              <a:t>Unclassified diabetes</a:t>
            </a:r>
          </a:p>
          <a:p>
            <a:pPr lvl="0"/>
            <a:r>
              <a:rPr>
                <a:hlinkClick r:id="rId9" action="ppaction://hlinksldjump"/>
              </a:rPr>
              <a:t>Hyperglycaemia first detected during pregnancy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Infection-related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viruses have been associated with direct β-cell destruction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Uncommon specific forms of immune-mediated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Associated with rare immune-mediated diseases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genetic syndromes sometimes associated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genetic disorders and chromosomal abnormalities increase the risk of diabetes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Unclassified diabetes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Unclassified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Used to describe diabetes that does not clearly fit into other categories. This category should be used temporarily when there is not a clear diagnostic category especially close to the time of diagnosis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Hyperglycaemia first detected during pregnancy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Hyperglycaemia first detected during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Diabetes mellitus in pregnancy</a:t>
            </a:r>
          </a:p>
          <a:p>
            <a:pPr lvl="0"/>
            <a:r>
              <a:rPr/>
              <a:t>Gestational diabetes mellitus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Diabetes mellitus in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 1 or type 2 diabetes first diagnosed during pregnancy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Gestational diabetes mellitus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Hyperglycaemia below diagnostic thresholds for diabetes in pregnancy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Diabetes is a chronic, metabolic disease characterized by elevated levels of blood glucose (or blood sugar), which leads over time to serious damage to the heart, blood vessels, eyes, kidneys and nerves.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Types of Diabetes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Types of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Type 1 diabetes</a:t>
            </a:r>
          </a:p>
          <a:p>
            <a:pPr lvl="0"/>
            <a:r>
              <a:rPr/>
              <a:t>Type 2 diabetes</a:t>
            </a:r>
          </a:p>
          <a:p>
            <a:pPr lvl="0"/>
            <a:r>
              <a:rPr/>
              <a:t>Hybrid forms of diabetes</a:t>
            </a:r>
          </a:p>
          <a:p>
            <a:pPr lvl="0"/>
            <a:r>
              <a:rPr/>
              <a:t>Other specific types</a:t>
            </a:r>
          </a:p>
          <a:p>
            <a:pPr lvl="0"/>
            <a:r>
              <a:rPr/>
              <a:t>Unclassified diabetes</a:t>
            </a:r>
          </a:p>
          <a:p>
            <a:pPr lvl="0"/>
            <a:r>
              <a:rPr/>
              <a:t>Hyperglycaemia first detected during pregnancy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Type 1 diabetes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 1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β-cell destruction (mostly immunemediated) and absolute insulin deficiency; onset most common in childhood and early adulthood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Type 2 diabetes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of Diabetes</dc:title>
  <dc:creator>Young Sun Park</dc:creator>
  <cp:keywords/>
  <dcterms:created xsi:type="dcterms:W3CDTF">2024-03-14T15:19:23Z</dcterms:created>
  <dcterms:modified xsi:type="dcterms:W3CDTF">2024-03-14T15:19:23Z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2024-03-16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