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3" r:id="rId3"/>
    <p:sldId id="274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86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92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41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47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60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48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2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671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6359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019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293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942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E58199-174D-4ECD-B75D-C27F3606E03D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4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2067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823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9B25822E-7729-44B7-8A1B-DC2E54C85EFB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2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977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RMI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Daniel </a:t>
            </a:r>
            <a:r>
              <a:rPr lang="pt-BR" dirty="0" err="1"/>
              <a:t>Zambrano</a:t>
            </a:r>
            <a:r>
              <a:rPr lang="pt-BR" dirty="0"/>
              <a:t>, Gabriel Costa e Vitor Augusto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 Cliente-Servidor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sz="2000" dirty="0"/>
              <a:t>Função readFile (número do Arquivo , Cliente)</a:t>
            </a:r>
          </a:p>
          <a:p>
            <a:pPr rtl="0"/>
            <a:r>
              <a:rPr lang="pt-BR" sz="2000" dirty="0"/>
              <a:t>Função writeFile ( número do Arquivo , Cliente , texto)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(sem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/>
              <a:t>readFile() e writeFile()</a:t>
            </a:r>
          </a:p>
          <a:p>
            <a:pPr rtl="0"/>
            <a:r>
              <a:rPr lang="pt-BR" dirty="0"/>
              <a:t>3</a:t>
            </a:r>
            <a:r>
              <a:rPr lang="pt-BR" sz="2000" dirty="0"/>
              <a:t> Semáforos</a:t>
            </a:r>
          </a:p>
          <a:p>
            <a:pPr lvl="1"/>
            <a:r>
              <a:rPr lang="pt-BR" sz="2000" dirty="0"/>
              <a:t>1 semáforo de acesso para cada arquivo</a:t>
            </a:r>
          </a:p>
          <a:p>
            <a:pPr lvl="2"/>
            <a:r>
              <a:rPr lang="pt-BR" sz="1600" dirty="0"/>
              <a:t>3 permissões (3 clientes podem acessar um arquivo ao mesmo tempo)</a:t>
            </a:r>
          </a:p>
          <a:p>
            <a:pPr lvl="1"/>
            <a:r>
              <a:rPr lang="pt-BR" sz="2000" dirty="0" err="1"/>
              <a:t>Fairness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2D050"/>
                </a:solidFill>
              </a:rPr>
              <a:t>TRUE</a:t>
            </a:r>
            <a:r>
              <a:rPr lang="pt-BR" sz="2000" dirty="0"/>
              <a:t> para garantir FIFO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(sem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readFile</a:t>
            </a:r>
            <a:r>
              <a:rPr lang="pt-BR" sz="2000" dirty="0"/>
              <a:t>( numArq , idClient)</a:t>
            </a:r>
          </a:p>
          <a:p>
            <a:pPr lvl="1"/>
            <a:r>
              <a:rPr lang="pt-BR" dirty="0"/>
              <a:t>Pede uma permissão</a:t>
            </a:r>
            <a:r>
              <a:rPr lang="pt-BR" sz="1800" dirty="0"/>
              <a:t> do semáforo de acesso do arquivo numArq</a:t>
            </a:r>
          </a:p>
          <a:p>
            <a:pPr lvl="2"/>
            <a:r>
              <a:rPr lang="pt-BR" sz="1500" dirty="0"/>
              <a:t>Se estiver com 0 permissão, bloqueia o cliente que quer fazer a leitura até acabar a escrita</a:t>
            </a:r>
          </a:p>
          <a:p>
            <a:pPr lvl="1"/>
            <a:r>
              <a:rPr lang="pt-BR" sz="1800" dirty="0"/>
              <a:t>Pega uma permissão no semáforo de acesso (aquire())</a:t>
            </a:r>
          </a:p>
          <a:p>
            <a:pPr lvl="1"/>
            <a:r>
              <a:rPr lang="pt-BR" sz="1800" dirty="0"/>
              <a:t>Sleep(5000) para simular uma leitura de 5 segundos</a:t>
            </a:r>
          </a:p>
          <a:p>
            <a:pPr lvl="1"/>
            <a:r>
              <a:rPr lang="pt-BR" sz="1800" dirty="0"/>
              <a:t>Lê o arquivo</a:t>
            </a:r>
          </a:p>
          <a:p>
            <a:pPr lvl="1"/>
            <a:r>
              <a:rPr lang="pt-BR" sz="1800" dirty="0"/>
              <a:t>Libera uma permissão do semáforo de acesso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967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(sem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writeFile</a:t>
            </a:r>
            <a:r>
              <a:rPr lang="pt-BR" sz="2000" dirty="0"/>
              <a:t>( numArq , idClient, string)</a:t>
            </a:r>
          </a:p>
          <a:p>
            <a:pPr lvl="1"/>
            <a:r>
              <a:rPr lang="pt-BR" sz="1800" dirty="0"/>
              <a:t>Pede uma permissão do semáforo de acesso do arquivo numArq</a:t>
            </a:r>
          </a:p>
          <a:p>
            <a:pPr lvl="2"/>
            <a:r>
              <a:rPr lang="pt-BR" sz="1500" dirty="0"/>
              <a:t>Se houver menos que 3 permissões, o cliente é bloqueado até poder escrever</a:t>
            </a:r>
          </a:p>
          <a:p>
            <a:pPr lvl="3"/>
            <a:r>
              <a:rPr lang="pt-BR" sz="1500" dirty="0"/>
              <a:t>Significa que há leitor</a:t>
            </a:r>
          </a:p>
          <a:p>
            <a:pPr lvl="1"/>
            <a:r>
              <a:rPr lang="pt-BR" sz="1800" dirty="0"/>
              <a:t>Pega as três permissões </a:t>
            </a:r>
            <a:r>
              <a:rPr lang="pt-BR" dirty="0"/>
              <a:t>de acesso </a:t>
            </a:r>
            <a:r>
              <a:rPr lang="pt-BR" sz="1800" dirty="0"/>
              <a:t>(aquire())</a:t>
            </a:r>
          </a:p>
          <a:p>
            <a:pPr lvl="1"/>
            <a:r>
              <a:rPr lang="pt-BR" sz="1800" dirty="0"/>
              <a:t>Sleep(10000) para simular uma escrita de 10 segundos</a:t>
            </a:r>
          </a:p>
          <a:p>
            <a:pPr lvl="1"/>
            <a:r>
              <a:rPr lang="pt-BR" dirty="0"/>
              <a:t>Escreve</a:t>
            </a:r>
            <a:r>
              <a:rPr lang="pt-BR" sz="1800" dirty="0"/>
              <a:t> no arquivo</a:t>
            </a:r>
          </a:p>
          <a:p>
            <a:pPr lvl="1"/>
            <a:r>
              <a:rPr lang="pt-BR" sz="1800" dirty="0"/>
              <a:t>Libera </a:t>
            </a:r>
            <a:r>
              <a:rPr lang="pt-BR" dirty="0"/>
              <a:t>as 3</a:t>
            </a:r>
            <a:r>
              <a:rPr lang="pt-BR" sz="1800" dirty="0"/>
              <a:t> permissões de acesso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310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(com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/>
              <a:t>readFile() e writeFile()</a:t>
            </a:r>
          </a:p>
          <a:p>
            <a:pPr rtl="0"/>
            <a:r>
              <a:rPr lang="pt-BR" dirty="0"/>
              <a:t>9</a:t>
            </a:r>
            <a:r>
              <a:rPr lang="pt-BR" sz="2000" dirty="0"/>
              <a:t> Semáforos</a:t>
            </a:r>
          </a:p>
          <a:p>
            <a:pPr lvl="1"/>
            <a:r>
              <a:rPr lang="pt-BR" sz="2000" dirty="0"/>
              <a:t>3 para cada arquivo</a:t>
            </a:r>
          </a:p>
          <a:p>
            <a:pPr lvl="2"/>
            <a:r>
              <a:rPr lang="pt-BR" sz="2000" dirty="0"/>
              <a:t>1 de acesso ao arquivo com 3 permissões</a:t>
            </a:r>
          </a:p>
          <a:p>
            <a:pPr lvl="2"/>
            <a:r>
              <a:rPr lang="pt-BR" sz="2000" dirty="0"/>
              <a:t>1 de escrita ao arquivo com 1 permissão</a:t>
            </a:r>
          </a:p>
          <a:p>
            <a:pPr lvl="2"/>
            <a:r>
              <a:rPr lang="pt-BR" sz="2000" dirty="0"/>
              <a:t>1 para o </a:t>
            </a:r>
            <a:r>
              <a:rPr lang="pt-BR" sz="2000" dirty="0" err="1"/>
              <a:t>readcount</a:t>
            </a:r>
            <a:endParaRPr lang="pt-BR" sz="2000" dirty="0"/>
          </a:p>
          <a:p>
            <a:pPr lvl="1"/>
            <a:r>
              <a:rPr lang="pt-BR" sz="2000" dirty="0" err="1"/>
              <a:t>Fairness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B050"/>
                </a:solidFill>
              </a:rPr>
              <a:t>TRUE</a:t>
            </a:r>
            <a:r>
              <a:rPr lang="pt-BR" sz="2000" dirty="0"/>
              <a:t> para garantir FIFO nas requisições</a:t>
            </a:r>
          </a:p>
          <a:p>
            <a:pPr lvl="2"/>
            <a:r>
              <a:rPr lang="pt-BR" sz="1600" dirty="0"/>
              <a:t>Os semáforos controlam a ordem as ações</a:t>
            </a:r>
          </a:p>
        </p:txBody>
      </p:sp>
    </p:spTree>
    <p:extLst>
      <p:ext uri="{BB962C8B-B14F-4D97-AF65-F5344CB8AC3E}">
        <p14:creationId xmlns:p14="http://schemas.microsoft.com/office/powerpoint/2010/main" val="4797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u="sng" dirty="0"/>
              <a:t>Servidor</a:t>
            </a:r>
            <a:r>
              <a:rPr lang="pt-BR" dirty="0"/>
              <a:t> (com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readFile</a:t>
            </a:r>
            <a:r>
              <a:rPr lang="pt-BR" sz="2000" dirty="0"/>
              <a:t>( numArq , idClient)</a:t>
            </a:r>
          </a:p>
          <a:p>
            <a:pPr lvl="1"/>
            <a:r>
              <a:rPr lang="pt-BR" sz="1800" dirty="0"/>
              <a:t>Pede permissão aos semáforos de acesso e </a:t>
            </a:r>
            <a:r>
              <a:rPr lang="pt-BR" sz="1800" dirty="0" err="1"/>
              <a:t>readcount</a:t>
            </a:r>
            <a:r>
              <a:rPr lang="pt-BR" sz="1800" dirty="0"/>
              <a:t> do arquivo (</a:t>
            </a:r>
            <a:r>
              <a:rPr lang="pt-BR" sz="1800" dirty="0" err="1"/>
              <a:t>aquire</a:t>
            </a:r>
            <a:r>
              <a:rPr lang="pt-BR" dirty="0"/>
              <a:t>())</a:t>
            </a:r>
            <a:endParaRPr lang="pt-BR" sz="1800" dirty="0"/>
          </a:p>
          <a:p>
            <a:pPr lvl="2"/>
            <a:r>
              <a:rPr lang="pt-BR" dirty="0"/>
              <a:t> Incrementa </a:t>
            </a:r>
            <a:r>
              <a:rPr lang="pt-BR" dirty="0" err="1"/>
              <a:t>readcount</a:t>
            </a:r>
            <a:r>
              <a:rPr lang="pt-BR" dirty="0"/>
              <a:t> e bloqueia a escrita</a:t>
            </a:r>
          </a:p>
          <a:p>
            <a:pPr lvl="2"/>
            <a:r>
              <a:rPr lang="pt-BR" dirty="0"/>
              <a:t> Libera o semáforo de </a:t>
            </a:r>
            <a:r>
              <a:rPr lang="pt-BR" dirty="0" err="1"/>
              <a:t>readcount</a:t>
            </a:r>
            <a:endParaRPr lang="pt-BR" dirty="0"/>
          </a:p>
          <a:p>
            <a:pPr lvl="1"/>
            <a:r>
              <a:rPr lang="pt-BR" sz="1800" dirty="0"/>
              <a:t>Pega uma permissão no semáforo de acesso (</a:t>
            </a:r>
            <a:r>
              <a:rPr lang="pt-BR" sz="1800" dirty="0" err="1"/>
              <a:t>aquire</a:t>
            </a:r>
            <a:r>
              <a:rPr lang="pt-BR" sz="1800" dirty="0"/>
              <a:t>())</a:t>
            </a:r>
          </a:p>
          <a:p>
            <a:pPr lvl="1"/>
            <a:r>
              <a:rPr lang="pt-BR" sz="1800" dirty="0" err="1"/>
              <a:t>Sleep</a:t>
            </a:r>
            <a:r>
              <a:rPr lang="pt-BR" sz="1800" dirty="0"/>
              <a:t>(5000) para simular uma leitura de 5 segundos</a:t>
            </a:r>
          </a:p>
          <a:p>
            <a:pPr lvl="1"/>
            <a:r>
              <a:rPr lang="pt-BR" sz="1800" dirty="0"/>
              <a:t>Lê o arquivo</a:t>
            </a:r>
          </a:p>
          <a:p>
            <a:pPr lvl="1"/>
            <a:r>
              <a:rPr lang="pt-BR" dirty="0"/>
              <a:t>Chama semáforo do </a:t>
            </a:r>
            <a:r>
              <a:rPr lang="pt-BR" dirty="0" err="1"/>
              <a:t>readcount</a:t>
            </a:r>
            <a:endParaRPr lang="pt-BR" dirty="0"/>
          </a:p>
          <a:p>
            <a:pPr lvl="1"/>
            <a:r>
              <a:rPr lang="pt-BR" sz="1800" dirty="0"/>
              <a:t>Decrementa </a:t>
            </a:r>
            <a:r>
              <a:rPr lang="pt-BR" sz="1800" dirty="0" err="1"/>
              <a:t>readcount</a:t>
            </a:r>
            <a:endParaRPr lang="pt-BR" sz="1800" dirty="0"/>
          </a:p>
          <a:p>
            <a:pPr lvl="2"/>
            <a:r>
              <a:rPr lang="pt-BR" dirty="0"/>
              <a:t>Se </a:t>
            </a:r>
            <a:r>
              <a:rPr lang="pt-BR" dirty="0" err="1"/>
              <a:t>readcount</a:t>
            </a:r>
            <a:r>
              <a:rPr lang="pt-BR" dirty="0"/>
              <a:t> = 0, libera o semáforo de escrita, desbloqueando para escritor (release())</a:t>
            </a:r>
          </a:p>
          <a:p>
            <a:pPr lvl="2"/>
            <a:r>
              <a:rPr lang="pt-BR" dirty="0"/>
              <a:t>Libera </a:t>
            </a:r>
            <a:r>
              <a:rPr lang="pt-BR" dirty="0" err="1"/>
              <a:t>readcount</a:t>
            </a:r>
            <a:endParaRPr lang="pt-BR" dirty="0"/>
          </a:p>
          <a:p>
            <a:pPr lvl="1"/>
            <a:r>
              <a:rPr lang="pt-BR" dirty="0"/>
              <a:t>Libera o semáforo de acesso (release())</a:t>
            </a:r>
          </a:p>
          <a:p>
            <a:pPr lvl="2"/>
            <a:endParaRPr lang="pt-BR" dirty="0"/>
          </a:p>
          <a:p>
            <a:pPr lvl="1"/>
            <a:endParaRPr lang="pt-BR" sz="1800" dirty="0"/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254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(com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writeFile</a:t>
            </a:r>
            <a:r>
              <a:rPr lang="pt-BR" sz="2000" dirty="0"/>
              <a:t>( numArq , idClient, string)</a:t>
            </a:r>
          </a:p>
          <a:p>
            <a:pPr lvl="1"/>
            <a:r>
              <a:rPr lang="pt-BR" sz="1800" dirty="0"/>
              <a:t>Chama o semáforo de escrita do arquivo </a:t>
            </a:r>
            <a:r>
              <a:rPr lang="pt-BR" sz="1800" dirty="0" err="1"/>
              <a:t>numArq</a:t>
            </a:r>
            <a:r>
              <a:rPr lang="pt-BR" sz="1800" dirty="0"/>
              <a:t> (</a:t>
            </a:r>
            <a:r>
              <a:rPr lang="pt-BR" sz="1800" dirty="0" err="1"/>
              <a:t>aquire</a:t>
            </a:r>
            <a:r>
              <a:rPr lang="pt-BR" sz="1800" dirty="0"/>
              <a:t>())</a:t>
            </a:r>
          </a:p>
          <a:p>
            <a:pPr lvl="2"/>
            <a:r>
              <a:rPr lang="pt-BR" sz="1500" dirty="0"/>
              <a:t>Se houver 0 permissão, significa que há pelo menos 1  leitor, então bloqueia até poder</a:t>
            </a:r>
          </a:p>
          <a:p>
            <a:pPr lvl="1"/>
            <a:r>
              <a:rPr lang="pt-BR" sz="1800" dirty="0"/>
              <a:t>Quando liberado, escreve no arquivo</a:t>
            </a:r>
          </a:p>
          <a:p>
            <a:pPr lvl="1"/>
            <a:r>
              <a:rPr lang="pt-BR" sz="1800" dirty="0"/>
              <a:t>Sleep(</a:t>
            </a:r>
            <a:r>
              <a:rPr lang="pt-BR" sz="1800" u="sng" dirty="0"/>
              <a:t>10000</a:t>
            </a:r>
            <a:r>
              <a:rPr lang="pt-BR" sz="1800" dirty="0"/>
              <a:t>) para simular uma escrita de 10 segundos</a:t>
            </a:r>
          </a:p>
          <a:p>
            <a:pPr lvl="1"/>
            <a:r>
              <a:rPr lang="pt-BR" sz="1800" dirty="0"/>
              <a:t>Libera </a:t>
            </a:r>
            <a:r>
              <a:rPr lang="pt-BR" dirty="0"/>
              <a:t>a</a:t>
            </a:r>
            <a:r>
              <a:rPr lang="pt-BR" sz="1800" dirty="0"/>
              <a:t> permissão de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u="sng" dirty="0"/>
          </a:p>
        </p:txBody>
      </p:sp>
    </p:spTree>
    <p:extLst>
      <p:ext uri="{BB962C8B-B14F-4D97-AF65-F5344CB8AC3E}">
        <p14:creationId xmlns:p14="http://schemas.microsoft.com/office/powerpoint/2010/main" val="40136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431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RMI</vt:lpstr>
      <vt:lpstr>Interface Cliente-Servidor</vt:lpstr>
      <vt:lpstr>Servidor (sem prioridades)</vt:lpstr>
      <vt:lpstr>Servidor (sem prioridades)</vt:lpstr>
      <vt:lpstr>Servidor (sem prioridades)</vt:lpstr>
      <vt:lpstr>Servidor (com prioridades)</vt:lpstr>
      <vt:lpstr>Servidor (com prioridades)</vt:lpstr>
      <vt:lpstr>Servidor (com prioridades)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Daniel Brasil</dc:creator>
  <cp:lastModifiedBy>Daniel Brasil</cp:lastModifiedBy>
  <cp:revision>11</cp:revision>
  <dcterms:created xsi:type="dcterms:W3CDTF">2018-10-24T17:27:19Z</dcterms:created>
  <dcterms:modified xsi:type="dcterms:W3CDTF">2018-10-25T01:14:59Z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