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272" r:id="rId2"/>
    <p:sldId id="273" r:id="rId3"/>
    <p:sldId id="274" r:id="rId4"/>
    <p:sldId id="280" r:id="rId5"/>
    <p:sldId id="281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4B174-1E45-469F-8869-E07E3AB4918F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6F26C-4C41-42AE-96D3-5E92DF3EA1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6185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8EBCC8-66A6-4000-840C-39542AEEBBE9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242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86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924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412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471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6607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748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62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46713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063598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4019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9293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49428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E58199-174D-4ECD-B75D-C27F3606E03D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48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22067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8239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9B25822E-7729-44B7-8A1B-DC2E54C85EFB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420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09778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1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RMI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Daniel </a:t>
            </a:r>
            <a:r>
              <a:rPr lang="pt-BR" dirty="0" err="1"/>
              <a:t>Zambrano</a:t>
            </a:r>
            <a:r>
              <a:rPr lang="pt-BR" dirty="0"/>
              <a:t>, Gabriel Costa e Vitor Augusto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Interface Cliente-Servidor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pt-BR" sz="2000" dirty="0"/>
              <a:t>Função readFile (número do Arquivo , Cliente)</a:t>
            </a:r>
          </a:p>
          <a:p>
            <a:pPr rtl="0"/>
            <a:r>
              <a:rPr lang="pt-BR" sz="2000" dirty="0"/>
              <a:t>Função writeFile ( número do Arquivo , Cliente , texto)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Servidor (sem prioridades)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000" dirty="0"/>
              <a:t>readFile() e writeFile()</a:t>
            </a:r>
          </a:p>
          <a:p>
            <a:pPr rtl="0"/>
            <a:r>
              <a:rPr lang="pt-BR" sz="2000" dirty="0"/>
              <a:t>6 Semáforos</a:t>
            </a:r>
          </a:p>
          <a:p>
            <a:pPr lvl="1"/>
            <a:r>
              <a:rPr lang="pt-BR" sz="2000" dirty="0"/>
              <a:t>2 para cada arquivo</a:t>
            </a:r>
          </a:p>
          <a:p>
            <a:pPr lvl="2"/>
            <a:r>
              <a:rPr lang="pt-BR" sz="2000" dirty="0"/>
              <a:t>1 de acesso ao arquivo e outro para escrita no arquivo</a:t>
            </a:r>
          </a:p>
          <a:p>
            <a:pPr lvl="1"/>
            <a:r>
              <a:rPr lang="pt-BR" sz="2000" dirty="0"/>
              <a:t>Acesso: 3 permissões (3 clientes podem acessar um arquivo ao mesmo tempo)</a:t>
            </a:r>
          </a:p>
          <a:p>
            <a:pPr lvl="1"/>
            <a:r>
              <a:rPr lang="pt-BR" sz="2000" dirty="0"/>
              <a:t>Escrita: 1 permissão (Apenas um cliente pode acessar um arquivo para escrever</a:t>
            </a:r>
          </a:p>
          <a:p>
            <a:pPr lvl="1"/>
            <a:r>
              <a:rPr lang="pt-BR" sz="2000" dirty="0"/>
              <a:t>Fairness </a:t>
            </a:r>
            <a:r>
              <a:rPr lang="pt-BR" sz="2000" dirty="0">
                <a:solidFill>
                  <a:srgbClr val="92D050"/>
                </a:solidFill>
              </a:rPr>
              <a:t>TRUE</a:t>
            </a:r>
            <a:r>
              <a:rPr lang="pt-BR" sz="2000" dirty="0"/>
              <a:t> para garantir FIFO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Servidor (sem prioridades)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000" dirty="0">
                <a:solidFill>
                  <a:srgbClr val="FF3399"/>
                </a:solidFill>
              </a:rPr>
              <a:t>readFile</a:t>
            </a:r>
            <a:r>
              <a:rPr lang="pt-BR" sz="2000" dirty="0"/>
              <a:t>( numArq , idClient)</a:t>
            </a:r>
          </a:p>
          <a:p>
            <a:pPr lvl="1"/>
            <a:r>
              <a:rPr lang="pt-BR" sz="1800" dirty="0"/>
              <a:t>Verifica o semáforo de escrita do arquivo numArq</a:t>
            </a:r>
          </a:p>
          <a:p>
            <a:pPr lvl="2"/>
            <a:r>
              <a:rPr lang="pt-BR" sz="1500" dirty="0"/>
              <a:t>Se estiver ocupado, bloqueia o cliente que quer fazer a leitura até acabar a escrita</a:t>
            </a:r>
          </a:p>
          <a:p>
            <a:pPr lvl="1"/>
            <a:r>
              <a:rPr lang="pt-BR" sz="1800" dirty="0"/>
              <a:t>Pega uma permissão no semáforo de acesso (aquire())</a:t>
            </a:r>
          </a:p>
          <a:p>
            <a:pPr lvl="1"/>
            <a:r>
              <a:rPr lang="pt-BR" sz="1800" dirty="0"/>
              <a:t>Sleep(5000) para simular uma leitura de 5 segundos</a:t>
            </a:r>
          </a:p>
          <a:p>
            <a:pPr lvl="1"/>
            <a:r>
              <a:rPr lang="pt-BR" sz="1800" dirty="0"/>
              <a:t>Lê o arquivo</a:t>
            </a:r>
          </a:p>
          <a:p>
            <a:pPr lvl="1"/>
            <a:r>
              <a:rPr lang="pt-BR" sz="1800" dirty="0"/>
              <a:t>Libera uma permissão do semáforo de acesso (release())</a:t>
            </a:r>
          </a:p>
          <a:p>
            <a:pPr marL="667512" lvl="2" indent="0">
              <a:buNone/>
            </a:pPr>
            <a:endParaRPr lang="pt-BR" sz="1500" dirty="0"/>
          </a:p>
          <a:p>
            <a:pPr lvl="2"/>
            <a:endParaRPr lang="pt-BR" sz="1500" dirty="0"/>
          </a:p>
          <a:p>
            <a:pPr lvl="1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69677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Servidor (sem prioridades)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000" dirty="0">
                <a:solidFill>
                  <a:srgbClr val="FF3399"/>
                </a:solidFill>
              </a:rPr>
              <a:t>writeFile</a:t>
            </a:r>
            <a:r>
              <a:rPr lang="pt-BR" sz="2000" dirty="0"/>
              <a:t>( numArq , idClient, string)</a:t>
            </a:r>
          </a:p>
          <a:p>
            <a:pPr lvl="1"/>
            <a:r>
              <a:rPr lang="pt-BR" sz="1800" dirty="0"/>
              <a:t>Verifica os semáforos de acesso e escrita do arquivo numArq</a:t>
            </a:r>
          </a:p>
          <a:p>
            <a:pPr lvl="2"/>
            <a:r>
              <a:rPr lang="pt-BR" sz="1500" dirty="0"/>
              <a:t>Se houver alguém lendo </a:t>
            </a:r>
            <a:r>
              <a:rPr lang="pt-BR" sz="1500" b="1" dirty="0"/>
              <a:t>ou</a:t>
            </a:r>
            <a:r>
              <a:rPr lang="pt-BR" sz="1500" dirty="0"/>
              <a:t> escrevendo, o cliente é bloqueado</a:t>
            </a:r>
          </a:p>
          <a:p>
            <a:pPr lvl="1"/>
            <a:r>
              <a:rPr lang="pt-BR" sz="1800" dirty="0"/>
              <a:t>Pega a permissão no semáforo de escrita e em seguida 3 permiss</a:t>
            </a:r>
            <a:r>
              <a:rPr lang="pt-BR" dirty="0"/>
              <a:t>ões de acesso </a:t>
            </a:r>
            <a:r>
              <a:rPr lang="pt-BR" sz="1800" dirty="0"/>
              <a:t>(aquire())</a:t>
            </a:r>
          </a:p>
          <a:p>
            <a:pPr lvl="1"/>
            <a:r>
              <a:rPr lang="pt-BR" sz="1800" dirty="0"/>
              <a:t>Sleep(10000) para simular uma escrita de 10 segundos</a:t>
            </a:r>
          </a:p>
          <a:p>
            <a:pPr lvl="1"/>
            <a:r>
              <a:rPr lang="pt-BR" dirty="0"/>
              <a:t>Escreve</a:t>
            </a:r>
            <a:r>
              <a:rPr lang="pt-BR" sz="1800" dirty="0"/>
              <a:t> no arquivo</a:t>
            </a:r>
          </a:p>
          <a:p>
            <a:pPr lvl="1"/>
            <a:r>
              <a:rPr lang="pt-BR" sz="1800" dirty="0"/>
              <a:t>Libera </a:t>
            </a:r>
            <a:r>
              <a:rPr lang="pt-BR" dirty="0"/>
              <a:t>as 3</a:t>
            </a:r>
            <a:r>
              <a:rPr lang="pt-BR" sz="1800" dirty="0"/>
              <a:t> permissões de acesso e depois a de escrita (release())</a:t>
            </a:r>
          </a:p>
          <a:p>
            <a:pPr marL="667512" lvl="2" indent="0">
              <a:buNone/>
            </a:pPr>
            <a:endParaRPr lang="pt-BR" sz="1500" dirty="0"/>
          </a:p>
          <a:p>
            <a:pPr lvl="2"/>
            <a:endParaRPr lang="pt-BR" sz="1500" dirty="0"/>
          </a:p>
          <a:p>
            <a:pPr lvl="1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23107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Servidor (com prioridades)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000" dirty="0"/>
              <a:t>readFile() e writeFile()</a:t>
            </a:r>
          </a:p>
          <a:p>
            <a:pPr rtl="0"/>
            <a:r>
              <a:rPr lang="pt-BR" sz="2000" dirty="0"/>
              <a:t>6 Semáforos</a:t>
            </a:r>
          </a:p>
          <a:p>
            <a:pPr lvl="1"/>
            <a:r>
              <a:rPr lang="pt-BR" sz="2000" dirty="0"/>
              <a:t>2 para cada arquivo</a:t>
            </a:r>
          </a:p>
          <a:p>
            <a:pPr lvl="2"/>
            <a:r>
              <a:rPr lang="pt-BR" sz="2000" dirty="0"/>
              <a:t>1 de acesso ao arquivo e outro para escrita no arquivo</a:t>
            </a:r>
          </a:p>
          <a:p>
            <a:pPr lvl="1"/>
            <a:r>
              <a:rPr lang="pt-BR" sz="2000" dirty="0"/>
              <a:t>Acesso: 3 permissões (3 clientes podem acessar um arquivo ao mesmo tempo)</a:t>
            </a:r>
          </a:p>
          <a:p>
            <a:pPr lvl="1"/>
            <a:r>
              <a:rPr lang="pt-BR" sz="2000" dirty="0"/>
              <a:t>Escrita: 1 permissão (Apenas um cliente pode acessar um arquivo para escrever</a:t>
            </a:r>
          </a:p>
          <a:p>
            <a:pPr lvl="1"/>
            <a:r>
              <a:rPr lang="pt-BR" sz="2000" dirty="0"/>
              <a:t>Fairness </a:t>
            </a:r>
            <a:r>
              <a:rPr lang="pt-BR" sz="2000" dirty="0">
                <a:solidFill>
                  <a:srgbClr val="FF0000"/>
                </a:solidFill>
              </a:rPr>
              <a:t>FALSE</a:t>
            </a:r>
            <a:r>
              <a:rPr lang="pt-BR" sz="2000" dirty="0"/>
              <a:t> para evitar FIFO</a:t>
            </a:r>
          </a:p>
        </p:txBody>
      </p:sp>
    </p:spTree>
    <p:extLst>
      <p:ext uri="{BB962C8B-B14F-4D97-AF65-F5344CB8AC3E}">
        <p14:creationId xmlns:p14="http://schemas.microsoft.com/office/powerpoint/2010/main" val="47970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Servidor (com prioridades)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000" dirty="0">
                <a:solidFill>
                  <a:srgbClr val="FF3399"/>
                </a:solidFill>
              </a:rPr>
              <a:t>readFile</a:t>
            </a:r>
            <a:r>
              <a:rPr lang="pt-BR" sz="2000" dirty="0"/>
              <a:t>( numArq , idClient)</a:t>
            </a:r>
          </a:p>
          <a:p>
            <a:pPr lvl="1"/>
            <a:r>
              <a:rPr lang="pt-BR" dirty="0"/>
              <a:t>Igual ao Servidor sem prioridades</a:t>
            </a:r>
          </a:p>
          <a:p>
            <a:pPr lvl="1"/>
            <a:r>
              <a:rPr lang="pt-BR" sz="1800" dirty="0"/>
              <a:t>Verifica o semáforo de escrita do arquivo numArq</a:t>
            </a:r>
          </a:p>
          <a:p>
            <a:pPr lvl="2"/>
            <a:r>
              <a:rPr lang="pt-BR" sz="1500" dirty="0"/>
              <a:t>Se estiver ocupado, bloqueia o cliente que quer fazer a leitura até acabar a escrita</a:t>
            </a:r>
          </a:p>
          <a:p>
            <a:pPr lvl="1"/>
            <a:r>
              <a:rPr lang="pt-BR" sz="1800" dirty="0"/>
              <a:t>Pega uma permissão no semáforo de acesso (aquire())</a:t>
            </a:r>
          </a:p>
          <a:p>
            <a:pPr lvl="1"/>
            <a:r>
              <a:rPr lang="pt-BR" sz="1800" dirty="0"/>
              <a:t>Sleep(5000) para simular uma leitura de 5 segundos</a:t>
            </a:r>
          </a:p>
          <a:p>
            <a:pPr lvl="1"/>
            <a:r>
              <a:rPr lang="pt-BR" sz="1800" dirty="0"/>
              <a:t>Lê o arquivo</a:t>
            </a:r>
          </a:p>
          <a:p>
            <a:pPr lvl="1"/>
            <a:r>
              <a:rPr lang="pt-BR" sz="1800" dirty="0"/>
              <a:t>Libera uma permissão do semáforo de acesso (release())</a:t>
            </a:r>
          </a:p>
          <a:p>
            <a:pPr marL="667512" lvl="2" indent="0">
              <a:buNone/>
            </a:pPr>
            <a:endParaRPr lang="pt-BR" sz="1500" dirty="0"/>
          </a:p>
          <a:p>
            <a:pPr lvl="2"/>
            <a:endParaRPr lang="pt-BR" sz="1500" dirty="0"/>
          </a:p>
          <a:p>
            <a:pPr lvl="1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254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Servidor (com prioridades)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000" dirty="0">
                <a:solidFill>
                  <a:srgbClr val="FF3399"/>
                </a:solidFill>
              </a:rPr>
              <a:t>writeFile</a:t>
            </a:r>
            <a:r>
              <a:rPr lang="pt-BR" sz="2000" dirty="0"/>
              <a:t>( numArq , idClient, string)</a:t>
            </a:r>
          </a:p>
          <a:p>
            <a:pPr lvl="1"/>
            <a:r>
              <a:rPr lang="pt-BR" sz="1800" dirty="0"/>
              <a:t>Verifica os semáforos de acesso e escrita do arquivo numArq</a:t>
            </a:r>
          </a:p>
          <a:p>
            <a:pPr lvl="2"/>
            <a:r>
              <a:rPr lang="pt-BR" sz="1500" dirty="0"/>
              <a:t>Se houver alguém lendo </a:t>
            </a:r>
            <a:r>
              <a:rPr lang="pt-BR" sz="1500" b="1" dirty="0"/>
              <a:t>ou</a:t>
            </a:r>
            <a:r>
              <a:rPr lang="pt-BR" sz="1500" dirty="0"/>
              <a:t> escrevendo, o cliente é bloqueado</a:t>
            </a:r>
          </a:p>
          <a:p>
            <a:pPr lvl="1"/>
            <a:r>
              <a:rPr lang="pt-BR" sz="1800" dirty="0"/>
              <a:t>Pega as permissões no semáforo de acesso e em seguida a permissão</a:t>
            </a:r>
            <a:r>
              <a:rPr lang="pt-BR" dirty="0"/>
              <a:t> de escrita </a:t>
            </a:r>
            <a:r>
              <a:rPr lang="pt-BR" sz="1800" dirty="0"/>
              <a:t>(aquire())</a:t>
            </a:r>
          </a:p>
          <a:p>
            <a:pPr lvl="1"/>
            <a:r>
              <a:rPr lang="pt-BR" sz="1800" dirty="0"/>
              <a:t>Sleep(</a:t>
            </a:r>
            <a:r>
              <a:rPr lang="pt-BR" sz="1800" u="sng" dirty="0"/>
              <a:t>10000</a:t>
            </a:r>
            <a:r>
              <a:rPr lang="pt-BR" sz="1800" dirty="0"/>
              <a:t>) para simular uma escrita de 10 segundos</a:t>
            </a:r>
          </a:p>
          <a:p>
            <a:pPr lvl="1"/>
            <a:r>
              <a:rPr lang="pt-BR" dirty="0"/>
              <a:t>Escreve</a:t>
            </a:r>
            <a:r>
              <a:rPr lang="pt-BR" sz="1800" dirty="0"/>
              <a:t> no arquivo</a:t>
            </a:r>
          </a:p>
          <a:p>
            <a:pPr lvl="1"/>
            <a:r>
              <a:rPr lang="pt-BR" sz="1800" dirty="0"/>
              <a:t>Libera </a:t>
            </a:r>
            <a:r>
              <a:rPr lang="pt-BR" dirty="0"/>
              <a:t>a</a:t>
            </a:r>
            <a:r>
              <a:rPr lang="pt-BR" sz="1800" dirty="0"/>
              <a:t> permissão de escrita e depois as de acesso (release())</a:t>
            </a:r>
          </a:p>
          <a:p>
            <a:pPr marL="667512" lvl="2" indent="0">
              <a:buNone/>
            </a:pPr>
            <a:endParaRPr lang="pt-BR" sz="1500" dirty="0"/>
          </a:p>
          <a:p>
            <a:pPr lvl="2"/>
            <a:endParaRPr lang="pt-BR" sz="1500" dirty="0"/>
          </a:p>
          <a:p>
            <a:pPr lvl="1"/>
            <a:endParaRPr lang="pt-BR" sz="1800" u="sng" dirty="0"/>
          </a:p>
        </p:txBody>
      </p:sp>
    </p:spTree>
    <p:extLst>
      <p:ext uri="{BB962C8B-B14F-4D97-AF65-F5344CB8AC3E}">
        <p14:creationId xmlns:p14="http://schemas.microsoft.com/office/powerpoint/2010/main" val="401363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iva">
  <a:themeElements>
    <a:clrScheme name="Vermelho Violeta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461</Words>
  <Application>Microsoft Office PowerPoint</Application>
  <PresentationFormat>Widescreen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Retrospectiva</vt:lpstr>
      <vt:lpstr>RMI</vt:lpstr>
      <vt:lpstr>Interface Cliente-Servidor</vt:lpstr>
      <vt:lpstr>Servidor (sem prioridades)</vt:lpstr>
      <vt:lpstr>Servidor (sem prioridades)</vt:lpstr>
      <vt:lpstr>Servidor (sem prioridades)</vt:lpstr>
      <vt:lpstr>Servidor (com prioridades)</vt:lpstr>
      <vt:lpstr>Servidor (com prioridades)</vt:lpstr>
      <vt:lpstr>Servidor (com prioridades)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RMI</dc:title>
  <dc:creator>Daniel Brasil</dc:creator>
  <cp:lastModifiedBy>Daniel Brasil</cp:lastModifiedBy>
  <cp:revision>6</cp:revision>
  <dcterms:created xsi:type="dcterms:W3CDTF">2018-10-24T17:27:19Z</dcterms:created>
  <dcterms:modified xsi:type="dcterms:W3CDTF">2018-10-24T20:27:24Z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