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A9BE7-AADB-4CE5-81F5-D44EFEE82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1912F-4C2A-477E-81F8-DDADD667D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C7D12-D0C3-4EDE-9002-0837F7C07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EE4E-71F3-4F49-9C4C-232B15135F57}" type="datetimeFigureOut">
              <a:rPr lang="ko-KR" altLang="en-US" smtClean="0"/>
              <a:t>2/10/2022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3E97B-B3D9-4EE2-B779-4A12245F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4C0EB-519D-4AEA-8232-1ABABAB0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F6BBD-677D-4644-AF5C-29DAA5FAB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55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56D18-C99F-40F6-A765-C9A58439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65A3B-1193-4901-A3CE-C1E279FD0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00A5D-C895-481A-9D25-75DD3442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EE4E-71F3-4F49-9C4C-232B15135F57}" type="datetimeFigureOut">
              <a:rPr lang="ko-KR" altLang="en-US" smtClean="0"/>
              <a:t>2/10/2022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7BAD3-455C-4FF9-A756-0C5BF8B4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E7F43-8E13-4B47-A944-B9A5FA59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F6BBD-677D-4644-AF5C-29DAA5FAB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20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5CA8F7-4ADD-4522-B87F-EC8D03E61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9DE21-D812-42EA-B2AB-69016CFC1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2B7C2-A9AB-414F-9A25-0919BFEB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EE4E-71F3-4F49-9C4C-232B15135F57}" type="datetimeFigureOut">
              <a:rPr lang="ko-KR" altLang="en-US" smtClean="0"/>
              <a:t>2/10/2022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C156E-CE33-4F1D-8D47-60559AE1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47449-907C-479D-B441-F5FE77C4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F6BBD-677D-4644-AF5C-29DAA5FAB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84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8E43-4A04-4A89-9E16-794690A03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E1956-944E-4F24-AC47-0904B9A9E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C73FF-2B15-4B18-9F28-5CE07329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EE4E-71F3-4F49-9C4C-232B15135F57}" type="datetimeFigureOut">
              <a:rPr lang="ko-KR" altLang="en-US" smtClean="0"/>
              <a:t>2/10/2022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72463-7011-4477-AA12-C808B7E5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C5649-3B34-40EC-A4D6-80EB5F8E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F6BBD-677D-4644-AF5C-29DAA5FAB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96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7748-C447-4B9B-B705-91191B668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40652-E4CB-4C16-91F6-D08307BE2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23ED2-C3E6-42BF-9483-957DCF1E6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EE4E-71F3-4F49-9C4C-232B15135F57}" type="datetimeFigureOut">
              <a:rPr lang="ko-KR" altLang="en-US" smtClean="0"/>
              <a:t>2/10/2022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6D832-462B-4C48-A99A-8D00EF54D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03A6E-997C-4E01-B18B-572C72CE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F6BBD-677D-4644-AF5C-29DAA5FAB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09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AE363-8E07-48FE-89F3-1B205A2D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62417-AB65-4D40-8017-CF3A4C53B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9C21D-D2D3-4C11-AA5E-1EF2DB4D6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4C0FC-64C9-4DED-AA85-F906DA424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EE4E-71F3-4F49-9C4C-232B15135F57}" type="datetimeFigureOut">
              <a:rPr lang="ko-KR" altLang="en-US" smtClean="0"/>
              <a:t>2/10/2022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AA060-FC56-456F-9AFA-1AF978DE0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0335C-2341-48E7-999D-61B408EAA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F6BBD-677D-4644-AF5C-29DAA5FAB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75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84661-544A-43C9-A136-D82F2FBC7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3B293-A62A-4B15-BCD3-A11EE3527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B3305-5817-43B2-A197-FDB313B59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82EEED-369A-4944-BB85-5DB49FC3B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8B2E31-739A-4CDB-BB48-49F184A3D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4A4797-3308-4755-B4CC-4A2958A7F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EE4E-71F3-4F49-9C4C-232B15135F57}" type="datetimeFigureOut">
              <a:rPr lang="ko-KR" altLang="en-US" smtClean="0"/>
              <a:t>2/10/2022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4EFAC2-B15B-48B6-9F82-6B26C6B0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37DA5E-8E58-43B9-8AF1-045E598A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F6BBD-677D-4644-AF5C-29DAA5FAB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60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B52A1-FD6B-43A4-B4F1-30F74599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328650-8347-4288-9ABF-407BB43C8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EE4E-71F3-4F49-9C4C-232B15135F57}" type="datetimeFigureOut">
              <a:rPr lang="ko-KR" altLang="en-US" smtClean="0"/>
              <a:t>2/10/2022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2B940-2536-4BD8-BC9C-8D1EF6AC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4C8BF-C979-4E67-A8DD-D8DD60A4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F6BBD-677D-4644-AF5C-29DAA5FAB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84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21839A-ADD7-4D14-BA91-51B42226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EE4E-71F3-4F49-9C4C-232B15135F57}" type="datetimeFigureOut">
              <a:rPr lang="ko-KR" altLang="en-US" smtClean="0"/>
              <a:t>2/10/2022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0B933C-8B90-409A-BE13-05B801A4E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67DB6-542C-41B0-A967-76832654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F6BBD-677D-4644-AF5C-29DAA5FAB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8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19DB-EA34-4A5E-A4A3-1397A9D35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5F1F4-B82F-4F29-922D-16C2D3EEA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4CF06-EA99-492E-9A2D-40D788B9D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1C882-584A-4463-A22E-E5F1DB30A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EE4E-71F3-4F49-9C4C-232B15135F57}" type="datetimeFigureOut">
              <a:rPr lang="ko-KR" altLang="en-US" smtClean="0"/>
              <a:t>2/10/2022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BAE38-F60C-4379-A179-E1FBE59B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AF76A-C4BB-4C93-88C4-65A234D1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F6BBD-677D-4644-AF5C-29DAA5FAB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40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E2085-A02F-498A-A32B-110A20C78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59094C-F20C-45C3-9D84-892D073D5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78224-2474-4494-A49F-17721AA24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5B658-6761-46D8-B9CD-B8751838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EE4E-71F3-4F49-9C4C-232B15135F57}" type="datetimeFigureOut">
              <a:rPr lang="ko-KR" altLang="en-US" smtClean="0"/>
              <a:t>2/10/2022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D8D3F-043A-4454-8FB5-A6DE05EA6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ECB87-F36F-4B5D-A622-41266835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F6BBD-677D-4644-AF5C-29DAA5FAB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89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99473-1B5C-4F62-8A6C-9AAD63D2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D2CCD-719B-4A89-BF9E-7BBD5FC31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9A154-2106-434C-91F0-5CD997F99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9EE4E-71F3-4F49-9C4C-232B15135F57}" type="datetimeFigureOut">
              <a:rPr lang="ko-KR" altLang="en-US" smtClean="0"/>
              <a:t>2/10/2022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DB6AF-0F64-42E3-B425-5FEE7225D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DA137-320C-479D-9377-50CF31D85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F6BBD-677D-4644-AF5C-29DAA5FAB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62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679E2-A537-41B5-BBC3-B7079C4A5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endParaRPr lang="ko-KR" altLang="en-US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183C4-3973-4607-B505-C9062FDD3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942325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A1919-13AA-46F2-B769-04C265CD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01F1F12-EB15-49D0-8205-5804D5D44E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351289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46806512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210142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721406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5008696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38691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647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52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486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349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Jeong, Ed (SeungCheol)</dc:creator>
  <cp:lastModifiedBy>Jeong, Ed (SeungCheol)</cp:lastModifiedBy>
  <cp:revision>1</cp:revision>
  <dcterms:created xsi:type="dcterms:W3CDTF">2022-02-10T04:15:58Z</dcterms:created>
  <dcterms:modified xsi:type="dcterms:W3CDTF">2022-02-10T04:18:35Z</dcterms:modified>
</cp:coreProperties>
</file>