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0" userDrawn="1">
          <p15:clr>
            <a:srgbClr val="A4A3A4"/>
          </p15:clr>
        </p15:guide>
        <p15:guide id="2" pos="66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E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1290" y="3222"/>
      </p:cViewPr>
      <p:guideLst>
        <p:guide orient="horz" pos="2750"/>
        <p:guide pos="66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04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7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3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82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7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96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3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E690-6AB5-49B8-8125-39911A2898F7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8E690-6AB5-49B8-8125-39911A2898F7}" type="datetimeFigureOut">
              <a:rPr lang="zh-CN" altLang="en-US" smtClean="0"/>
              <a:t>2017/4/12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CD180-CD21-44D3-B224-4D9D43119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22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819637" y="0"/>
            <a:ext cx="8073830" cy="5594866"/>
            <a:chOff x="1819637" y="0"/>
            <a:chExt cx="8073830" cy="559486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2655" y="0"/>
              <a:ext cx="963546" cy="96354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2655" y="1091865"/>
              <a:ext cx="963546" cy="963546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2655" y="2269539"/>
              <a:ext cx="963546" cy="963546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68" b="15314"/>
            <a:stretch/>
          </p:blipFill>
          <p:spPr>
            <a:xfrm>
              <a:off x="8471562" y="1229043"/>
              <a:ext cx="1175358" cy="822960"/>
            </a:xfrm>
            <a:prstGeom prst="rect">
              <a:avLst/>
            </a:prstGeom>
          </p:spPr>
        </p:pic>
        <p:cxnSp>
          <p:nvCxnSpPr>
            <p:cNvPr id="14" name="曲线连接符 13"/>
            <p:cNvCxnSpPr/>
            <p:nvPr/>
          </p:nvCxnSpPr>
          <p:spPr>
            <a:xfrm flipV="1">
              <a:off x="3916680" y="604203"/>
              <a:ext cx="2651760" cy="899161"/>
            </a:xfrm>
            <a:prstGeom prst="curvedConnector3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曲线连接符 16"/>
            <p:cNvCxnSpPr/>
            <p:nvPr/>
          </p:nvCxnSpPr>
          <p:spPr>
            <a:xfrm>
              <a:off x="3916680" y="1914843"/>
              <a:ext cx="2651760" cy="990600"/>
            </a:xfrm>
            <a:prstGeom prst="curvedConnector3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曲线连接符 18"/>
            <p:cNvCxnSpPr/>
            <p:nvPr/>
          </p:nvCxnSpPr>
          <p:spPr>
            <a:xfrm>
              <a:off x="3916680" y="1701483"/>
              <a:ext cx="2651760" cy="12700"/>
            </a:xfrm>
            <a:prstGeom prst="curvedConnector3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6364814" y="3447212"/>
              <a:ext cx="210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硬件响应延时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215866" y="3447213"/>
              <a:ext cx="2245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网络传输延时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67355" y="3447212"/>
              <a:ext cx="2049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系统运行延时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637" y="681035"/>
              <a:ext cx="2040895" cy="2040895"/>
            </a:xfrm>
            <a:prstGeom prst="rect">
              <a:avLst/>
            </a:prstGeom>
          </p:spPr>
        </p:pic>
        <p:cxnSp>
          <p:nvCxnSpPr>
            <p:cNvPr id="36" name="直接箭头连接符 35"/>
            <p:cNvCxnSpPr/>
            <p:nvPr/>
          </p:nvCxnSpPr>
          <p:spPr>
            <a:xfrm>
              <a:off x="1867355" y="4919737"/>
              <a:ext cx="8026112" cy="2481"/>
            </a:xfrm>
            <a:prstGeom prst="straightConnector1">
              <a:avLst/>
            </a:prstGeom>
            <a:ln w="190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663327" y="4645771"/>
              <a:ext cx="0" cy="273966"/>
            </a:xfrm>
            <a:prstGeom prst="line">
              <a:avLst/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2000172" y="4990514"/>
              <a:ext cx="620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r>
                <a:rPr lang="en-US" altLang="zh-CN" sz="3200" b="1" baseline="-25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3200" b="1" baseline="-25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3496211" y="4645771"/>
              <a:ext cx="0" cy="273966"/>
            </a:xfrm>
            <a:prstGeom prst="line">
              <a:avLst/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2833056" y="4990514"/>
              <a:ext cx="620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r>
                <a:rPr lang="en-US" altLang="zh-CN" sz="3200" b="1" baseline="-2500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3200" b="1" baseline="-25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7172633" y="4645771"/>
              <a:ext cx="0" cy="273966"/>
            </a:xfrm>
            <a:prstGeom prst="line">
              <a:avLst/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5076218" y="5010091"/>
              <a:ext cx="620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r>
                <a:rPr lang="en-US" altLang="zh-CN" sz="3200" b="1" baseline="-25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3200" b="1" baseline="-25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8166761" y="4645771"/>
              <a:ext cx="0" cy="273966"/>
            </a:xfrm>
            <a:prstGeom prst="line">
              <a:avLst/>
            </a:prstGeom>
            <a:ln w="1270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7503606" y="4990514"/>
              <a:ext cx="6206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t</a:t>
              </a:r>
              <a:r>
                <a:rPr lang="en-US" altLang="zh-CN" sz="3200" b="1" baseline="-250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3200" b="1" baseline="-25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02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70" y="2270620"/>
            <a:ext cx="1045500" cy="1418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120" y="2630436"/>
            <a:ext cx="1301750" cy="873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270" y="1107420"/>
            <a:ext cx="2101250" cy="976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270" y="3877325"/>
            <a:ext cx="2101250" cy="976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270" y="2491640"/>
            <a:ext cx="2101250" cy="976600"/>
          </a:xfrm>
          <a:prstGeom prst="rect">
            <a:avLst/>
          </a:prstGeom>
        </p:spPr>
      </p:pic>
      <p:cxnSp>
        <p:nvCxnSpPr>
          <p:cNvPr id="14" name="肘形连接符 13"/>
          <p:cNvCxnSpPr>
            <a:stCxn id="8" idx="1"/>
            <a:endCxn id="6" idx="3"/>
          </p:cNvCxnSpPr>
          <p:nvPr/>
        </p:nvCxnSpPr>
        <p:spPr>
          <a:xfrm rot="10800000" flipV="1">
            <a:off x="5915870" y="1595720"/>
            <a:ext cx="1295400" cy="1471616"/>
          </a:xfrm>
          <a:prstGeom prst="bentConnector3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6" idx="3"/>
          </p:cNvCxnSpPr>
          <p:nvPr/>
        </p:nvCxnSpPr>
        <p:spPr>
          <a:xfrm rot="10800000">
            <a:off x="5915870" y="3067337"/>
            <a:ext cx="1301750" cy="1298291"/>
          </a:xfrm>
          <a:prstGeom prst="bentConnector3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563570" y="3067336"/>
            <a:ext cx="65405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966280" y="3010186"/>
            <a:ext cx="6508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582772" y="4102052"/>
            <a:ext cx="1495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局域网络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787449" y="3868882"/>
            <a:ext cx="1495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图像处理服务器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88709" y="4852279"/>
            <a:ext cx="1495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</a:p>
          <a:p>
            <a:pPr algn="ctr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操作系统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61895" y="5032177"/>
            <a:ext cx="1495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81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1141236" y="1611592"/>
            <a:ext cx="9853789" cy="1308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771650" y="13906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660900" y="13906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515860" y="13779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415270" y="13906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-1061084" y="1242259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</a:p>
          <a:p>
            <a:pPr algn="ctr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拍摄序列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50316" y="17502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lang="zh-CN" altLang="en-US" sz="2400" b="1" baseline="-25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83093" y="1750090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+ 1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60234" y="1750091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+ 2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39325" y="1750090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+ 3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139259" y="3044152"/>
            <a:ext cx="9853789" cy="1308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089053" y="282321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978303" y="282321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833263" y="281051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-1061084" y="2628653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</a:p>
          <a:p>
            <a:pPr algn="ctr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拍摄序列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822353" y="318265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zh-CN" altLang="en-US" sz="2400" b="1" baseline="-25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00453" y="3182651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+ 1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277637" y="3182651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+ 2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771650" y="1488421"/>
            <a:ext cx="0" cy="4634230"/>
          </a:xfrm>
          <a:prstGeom prst="line">
            <a:avLst/>
          </a:prstGeom>
          <a:ln w="666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1139258" y="4340783"/>
            <a:ext cx="9853789" cy="1308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581935" y="4166008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471185" y="4166008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326145" y="4153308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-1061084" y="3958751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</a:p>
          <a:p>
            <a:pPr algn="ctr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拍摄序列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315235" y="452545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zh-CN" altLang="en-US" sz="2400" b="1" baseline="-25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93335" y="4525449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+ 1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770519" y="4525449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+ 2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1139259" y="5711169"/>
            <a:ext cx="9853789" cy="1308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583093" y="550619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472343" y="550619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9327303" y="549349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-1061084" y="5296979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</a:p>
          <a:p>
            <a:pPr algn="ctr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拍摄序列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316393" y="586563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endParaRPr lang="zh-CN" altLang="en-US" sz="2400" b="1" baseline="-25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894493" y="5865631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+ 1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771677" y="5865631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+ 2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左大括号 55"/>
          <p:cNvSpPr/>
          <p:nvPr/>
        </p:nvSpPr>
        <p:spPr>
          <a:xfrm rot="5400000">
            <a:off x="2321600" y="2053805"/>
            <a:ext cx="241633" cy="1293271"/>
          </a:xfrm>
          <a:prstGeom prst="leftBrace">
            <a:avLst>
              <a:gd name="adj1" fmla="val 9752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2023262" y="1985571"/>
            <a:ext cx="755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400" b="1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左大括号 59"/>
          <p:cNvSpPr/>
          <p:nvPr/>
        </p:nvSpPr>
        <p:spPr>
          <a:xfrm rot="5400000">
            <a:off x="2035546" y="3625285"/>
            <a:ext cx="270427" cy="822350"/>
          </a:xfrm>
          <a:prstGeom prst="leftBrace">
            <a:avLst>
              <a:gd name="adj1" fmla="val 9752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759584" y="3337091"/>
            <a:ext cx="755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400" b="1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3573744" y="5513215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左大括号 62"/>
          <p:cNvSpPr/>
          <p:nvPr/>
        </p:nvSpPr>
        <p:spPr>
          <a:xfrm rot="5400000">
            <a:off x="2548654" y="4514039"/>
            <a:ext cx="269500" cy="1780680"/>
          </a:xfrm>
          <a:prstGeom prst="leftBrace">
            <a:avLst>
              <a:gd name="adj1" fmla="val 9752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2637204" y="4811577"/>
            <a:ext cx="755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2400" b="1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658617" y="1382925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976020" y="2815485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658617" y="1480696"/>
            <a:ext cx="0" cy="4634230"/>
          </a:xfrm>
          <a:prstGeom prst="line">
            <a:avLst/>
          </a:prstGeom>
          <a:ln w="666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468902" y="4158283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6470060" y="5498465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左大括号 71"/>
          <p:cNvSpPr/>
          <p:nvPr/>
        </p:nvSpPr>
        <p:spPr>
          <a:xfrm rot="5400000">
            <a:off x="5208567" y="2046080"/>
            <a:ext cx="241633" cy="1293271"/>
          </a:xfrm>
          <a:prstGeom prst="leftBrace">
            <a:avLst>
              <a:gd name="adj1" fmla="val 9752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4910229" y="1977846"/>
            <a:ext cx="755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400" b="1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左大括号 73"/>
          <p:cNvSpPr/>
          <p:nvPr/>
        </p:nvSpPr>
        <p:spPr>
          <a:xfrm rot="5400000">
            <a:off x="4922513" y="3617560"/>
            <a:ext cx="270427" cy="822350"/>
          </a:xfrm>
          <a:prstGeom prst="leftBrace">
            <a:avLst>
              <a:gd name="adj1" fmla="val 9752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4646551" y="3329366"/>
            <a:ext cx="755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400" b="1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6460711" y="550549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左大括号 76"/>
          <p:cNvSpPr/>
          <p:nvPr/>
        </p:nvSpPr>
        <p:spPr>
          <a:xfrm rot="5400000">
            <a:off x="5435621" y="4506314"/>
            <a:ext cx="269500" cy="1780680"/>
          </a:xfrm>
          <a:prstGeom prst="leftBrace">
            <a:avLst>
              <a:gd name="adj1" fmla="val 9752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5524171" y="4803852"/>
            <a:ext cx="755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2400" b="1" baseline="-25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70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30" y="-365760"/>
            <a:ext cx="9486900" cy="630555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5219700" y="169926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227320" y="19507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227320" y="21717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234940" y="24079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227320" y="26289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4940" y="288036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234940" y="30861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242560" y="33147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455920" y="170688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463540" y="195834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463540" y="21793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471160" y="24079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463540" y="264414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471160" y="28651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463540" y="310134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471160" y="332994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692140" y="16840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699760" y="193548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699760" y="215646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707380" y="239268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699760" y="261366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707380" y="28651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707380" y="307086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715000" y="329946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928360" y="169164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5935980" y="19431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5935980" y="216408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943600" y="239268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935980" y="26289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943600" y="284988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935980" y="30861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943600" y="33147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179820" y="170688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187440" y="195834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187440" y="21793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195060" y="241554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187440" y="26365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6195060" y="288798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195060" y="30937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202680" y="33223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416040" y="17145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423660" y="196596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423660" y="218694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431280" y="241554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423660" y="265176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431280" y="287274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423660" y="310896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431280" y="333756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6652260" y="169164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659880" y="19431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659880" y="216408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667500" y="24003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659880" y="262128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6667500" y="287274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6667500" y="307848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675120" y="330708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888480" y="169926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6896100" y="19507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6896100" y="21717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6903720" y="24003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6896100" y="26365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6903720" y="285750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896100" y="30937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903720" y="3322320"/>
            <a:ext cx="76200" cy="76200"/>
          </a:xfrm>
          <a:prstGeom prst="ellipse">
            <a:avLst/>
          </a:prstGeom>
          <a:noFill/>
          <a:ln w="38100">
            <a:solidFill>
              <a:srgbClr val="2BEC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3427541" y="166111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3661391" y="166111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2960606" y="16562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3194456" y="16562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4365689" y="167508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4599539" y="167508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3898754" y="167022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4132604" y="167022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3427541" y="191257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3661391" y="191257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2960606" y="190771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3194456" y="190771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4365689" y="192654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4599539" y="192654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3898754" y="192168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4132604" y="192168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3422291" y="217309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3656141" y="217309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2955356" y="216823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3189206" y="216823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4360439" y="2187060"/>
            <a:ext cx="180000" cy="180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4594289" y="2187060"/>
            <a:ext cx="180000" cy="180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3893504" y="218220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4127354" y="218220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3422291" y="2424550"/>
            <a:ext cx="180000" cy="180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3656141" y="242455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2955356" y="241969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3189206" y="241969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4360439" y="243852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4594289" y="243852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3893504" y="24336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127354" y="24336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3418195" y="269472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3652045" y="269472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2951260" y="2689860"/>
            <a:ext cx="180000" cy="180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3185110" y="26898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356343" y="270869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590193" y="270869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3889408" y="270383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123258" y="270383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3418195" y="2946180"/>
            <a:ext cx="180000" cy="180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3652045" y="294618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2951260" y="294132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3185110" y="294132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356343" y="296015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590193" y="296015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3889408" y="295529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123258" y="295529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3412945" y="320670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3646795" y="320670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2946010" y="3201840"/>
            <a:ext cx="180000" cy="180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3179860" y="320184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351093" y="322067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584943" y="322067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3884158" y="321581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118008" y="321581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3412945" y="34581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3646795" y="345816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2946010" y="3453300"/>
            <a:ext cx="180000" cy="180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3179860" y="345330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351093" y="347213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584943" y="347213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3884158" y="346727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118008" y="3467270"/>
            <a:ext cx="180000" cy="1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/>
          <p:cNvSpPr txBox="1"/>
          <p:nvPr/>
        </p:nvSpPr>
        <p:spPr>
          <a:xfrm>
            <a:off x="2482562" y="1459498"/>
            <a:ext cx="3918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0</a:t>
            </a:r>
          </a:p>
          <a:p>
            <a:r>
              <a:rPr lang="en-US" altLang="zh-CN" b="1" dirty="0" smtClean="0">
                <a:solidFill>
                  <a:srgbClr val="FFFF00"/>
                </a:solidFill>
              </a:rPr>
              <a:t>3</a:t>
            </a:r>
          </a:p>
          <a:p>
            <a:r>
              <a:rPr lang="en-US" altLang="zh-CN" b="1" dirty="0" smtClean="0">
                <a:solidFill>
                  <a:srgbClr val="FFFF00"/>
                </a:solidFill>
              </a:rPr>
              <a:t>5</a:t>
            </a:r>
          </a:p>
          <a:p>
            <a:r>
              <a:rPr lang="en-US" altLang="zh-CN" b="1" dirty="0" smtClean="0">
                <a:solidFill>
                  <a:srgbClr val="FFFF00"/>
                </a:solidFill>
              </a:rPr>
              <a:t>2</a:t>
            </a:r>
          </a:p>
          <a:p>
            <a:r>
              <a:rPr lang="en-US" altLang="zh-CN" b="1" dirty="0" smtClean="0">
                <a:solidFill>
                  <a:srgbClr val="FFFF00"/>
                </a:solidFill>
              </a:rPr>
              <a:t>0</a:t>
            </a:r>
          </a:p>
          <a:p>
            <a:r>
              <a:rPr lang="en-US" altLang="zh-CN" b="1" dirty="0" smtClean="0">
                <a:solidFill>
                  <a:srgbClr val="FFFF00"/>
                </a:solidFill>
              </a:rPr>
              <a:t>3</a:t>
            </a:r>
          </a:p>
          <a:p>
            <a:r>
              <a:rPr lang="en-US" altLang="zh-CN" b="1" dirty="0" smtClean="0">
                <a:solidFill>
                  <a:srgbClr val="FFFF00"/>
                </a:solidFill>
              </a:rPr>
              <a:t>0</a:t>
            </a:r>
          </a:p>
          <a:p>
            <a:r>
              <a:rPr lang="en-US" altLang="zh-CN" b="1" dirty="0">
                <a:solidFill>
                  <a:srgbClr val="FFFF00"/>
                </a:solidFill>
              </a:rPr>
              <a:t>0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655076" y="942852"/>
            <a:ext cx="234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拍摄时刻：</a:t>
            </a:r>
            <a:r>
              <a:rPr lang="en-US" altLang="zh-CN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4983.6ms</a:t>
            </a:r>
            <a:endParaRPr lang="zh-CN" altLang="en-US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43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6049042" y="1595585"/>
            <a:ext cx="3622158" cy="3593805"/>
            <a:chOff x="3359886" y="2105246"/>
            <a:chExt cx="3622158" cy="3593805"/>
          </a:xfrm>
        </p:grpSpPr>
        <p:sp>
          <p:nvSpPr>
            <p:cNvPr id="4" name="矩形 3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-1055284" y="1595585"/>
            <a:ext cx="3622158" cy="3593805"/>
            <a:chOff x="3359886" y="2105246"/>
            <a:chExt cx="3622158" cy="3593805"/>
          </a:xfrm>
        </p:grpSpPr>
        <p:sp>
          <p:nvSpPr>
            <p:cNvPr id="29" name="矩形 28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48" name="右箭头 47"/>
          <p:cNvSpPr/>
          <p:nvPr/>
        </p:nvSpPr>
        <p:spPr>
          <a:xfrm>
            <a:off x="-2253216" y="30309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3938474" y="1595585"/>
            <a:ext cx="3622158" cy="3593805"/>
            <a:chOff x="3359886" y="2105246"/>
            <a:chExt cx="3622158" cy="3593805"/>
          </a:xfrm>
        </p:grpSpPr>
        <p:sp>
          <p:nvSpPr>
            <p:cNvPr id="50" name="矩形 49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69" name="右箭头 68"/>
          <p:cNvSpPr/>
          <p:nvPr/>
        </p:nvSpPr>
        <p:spPr>
          <a:xfrm>
            <a:off x="2740542" y="30309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10870016" y="1595585"/>
            <a:ext cx="3622158" cy="3593805"/>
            <a:chOff x="3359886" y="2105246"/>
            <a:chExt cx="3622158" cy="3593805"/>
          </a:xfrm>
        </p:grpSpPr>
        <p:sp>
          <p:nvSpPr>
            <p:cNvPr id="71" name="矩形 70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90" name="右箭头 89"/>
          <p:cNvSpPr/>
          <p:nvPr/>
        </p:nvSpPr>
        <p:spPr>
          <a:xfrm>
            <a:off x="9672084" y="30309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右箭头 90"/>
          <p:cNvSpPr/>
          <p:nvPr/>
        </p:nvSpPr>
        <p:spPr>
          <a:xfrm>
            <a:off x="7725441" y="302389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8805083" y="2786431"/>
            <a:ext cx="1129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···</a:t>
            </a:r>
            <a:endParaRPr lang="zh-CN" altLang="en-US" sz="6600" b="1" dirty="0"/>
          </a:p>
        </p:txBody>
      </p:sp>
      <p:sp>
        <p:nvSpPr>
          <p:cNvPr id="96" name="直角上箭头 95"/>
          <p:cNvSpPr/>
          <p:nvPr/>
        </p:nvSpPr>
        <p:spPr>
          <a:xfrm rot="10800000">
            <a:off x="-4564033" y="151304"/>
            <a:ext cx="17386893" cy="1323776"/>
          </a:xfrm>
          <a:prstGeom prst="bentUpArrow">
            <a:avLst>
              <a:gd name="adj1" fmla="val 27445"/>
              <a:gd name="adj2" fmla="val 28559"/>
              <a:gd name="adj3" fmla="val 4038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/>
          <p:cNvCxnSpPr/>
          <p:nvPr/>
        </p:nvCxnSpPr>
        <p:spPr>
          <a:xfrm>
            <a:off x="12794509" y="151303"/>
            <a:ext cx="0" cy="1323778"/>
          </a:xfrm>
          <a:prstGeom prst="line">
            <a:avLst/>
          </a:prstGeom>
          <a:ln w="368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-4858193" y="5663381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-4960026" y="54452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89676" y="54452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129323" y="54452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1959032" y="5445247"/>
            <a:ext cx="162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63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-5838162" y="10244285"/>
            <a:ext cx="3622158" cy="3593805"/>
            <a:chOff x="3359886" y="2105246"/>
            <a:chExt cx="3622158" cy="3593805"/>
          </a:xfrm>
        </p:grpSpPr>
        <p:sp>
          <p:nvSpPr>
            <p:cNvPr id="108" name="矩形 107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-844404" y="10244285"/>
            <a:ext cx="3622158" cy="3593805"/>
            <a:chOff x="3359886" y="2105246"/>
            <a:chExt cx="3622158" cy="3593805"/>
          </a:xfrm>
        </p:grpSpPr>
        <p:sp>
          <p:nvSpPr>
            <p:cNvPr id="128" name="矩形 127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147" name="右箭头 146"/>
          <p:cNvSpPr/>
          <p:nvPr/>
        </p:nvSpPr>
        <p:spPr>
          <a:xfrm>
            <a:off x="-2042336" y="116796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8" name="组合 147"/>
          <p:cNvGrpSpPr/>
          <p:nvPr/>
        </p:nvGrpSpPr>
        <p:grpSpPr>
          <a:xfrm>
            <a:off x="4149354" y="10244285"/>
            <a:ext cx="3622158" cy="3593805"/>
            <a:chOff x="3359886" y="2105246"/>
            <a:chExt cx="3622158" cy="3593805"/>
          </a:xfrm>
        </p:grpSpPr>
        <p:sp>
          <p:nvSpPr>
            <p:cNvPr id="149" name="矩形 148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168" name="右箭头 167"/>
          <p:cNvSpPr/>
          <p:nvPr/>
        </p:nvSpPr>
        <p:spPr>
          <a:xfrm>
            <a:off x="2951422" y="116796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9" name="组合 168"/>
          <p:cNvGrpSpPr/>
          <p:nvPr/>
        </p:nvGrpSpPr>
        <p:grpSpPr>
          <a:xfrm>
            <a:off x="11080896" y="10206185"/>
            <a:ext cx="3622158" cy="3593805"/>
            <a:chOff x="3359886" y="2105246"/>
            <a:chExt cx="3622158" cy="3593805"/>
          </a:xfrm>
        </p:grpSpPr>
        <p:sp>
          <p:nvSpPr>
            <p:cNvPr id="170" name="矩形 169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189" name="右箭头 188"/>
          <p:cNvSpPr/>
          <p:nvPr/>
        </p:nvSpPr>
        <p:spPr>
          <a:xfrm>
            <a:off x="9882964" y="116415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右箭头 189"/>
          <p:cNvSpPr/>
          <p:nvPr/>
        </p:nvSpPr>
        <p:spPr>
          <a:xfrm>
            <a:off x="7936321" y="1167259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文本框 190"/>
          <p:cNvSpPr txBox="1"/>
          <p:nvPr/>
        </p:nvSpPr>
        <p:spPr>
          <a:xfrm>
            <a:off x="9015963" y="11435131"/>
            <a:ext cx="1129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···</a:t>
            </a:r>
            <a:endParaRPr lang="zh-CN" altLang="en-US" sz="6600" b="1" dirty="0"/>
          </a:p>
        </p:txBody>
      </p:sp>
      <p:sp>
        <p:nvSpPr>
          <p:cNvPr id="192" name="直角上箭头 191"/>
          <p:cNvSpPr/>
          <p:nvPr/>
        </p:nvSpPr>
        <p:spPr>
          <a:xfrm rot="10800000">
            <a:off x="-9340708" y="8800004"/>
            <a:ext cx="22374447" cy="1323776"/>
          </a:xfrm>
          <a:prstGeom prst="bentUpArrow">
            <a:avLst>
              <a:gd name="adj1" fmla="val 27445"/>
              <a:gd name="adj2" fmla="val 28559"/>
              <a:gd name="adj3" fmla="val 4038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3" name="直接连接符 192"/>
          <p:cNvCxnSpPr/>
          <p:nvPr/>
        </p:nvCxnSpPr>
        <p:spPr>
          <a:xfrm>
            <a:off x="13005389" y="8800003"/>
            <a:ext cx="0" cy="1323778"/>
          </a:xfrm>
          <a:prstGeom prst="line">
            <a:avLst/>
          </a:prstGeom>
          <a:ln w="368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-4647313" y="14312081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-4749146" y="140939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400556" y="140939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5340203" y="140939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12169912" y="14055847"/>
            <a:ext cx="2098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3200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99" name="组合 198"/>
          <p:cNvGrpSpPr/>
          <p:nvPr/>
        </p:nvGrpSpPr>
        <p:grpSpPr>
          <a:xfrm>
            <a:off x="-10825720" y="10244285"/>
            <a:ext cx="3622158" cy="3593805"/>
            <a:chOff x="3359886" y="2105246"/>
            <a:chExt cx="3622158" cy="3593805"/>
          </a:xfrm>
        </p:grpSpPr>
        <p:sp>
          <p:nvSpPr>
            <p:cNvPr id="200" name="矩形 199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文本框 216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219" name="右箭头 218"/>
          <p:cNvSpPr/>
          <p:nvPr/>
        </p:nvSpPr>
        <p:spPr>
          <a:xfrm>
            <a:off x="-7029894" y="116796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/>
          <p:cNvSpPr txBox="1"/>
          <p:nvPr/>
        </p:nvSpPr>
        <p:spPr>
          <a:xfrm>
            <a:off x="-9634871" y="14312081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-9736704" y="140939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22" name="组合 221"/>
          <p:cNvGrpSpPr/>
          <p:nvPr/>
        </p:nvGrpSpPr>
        <p:grpSpPr>
          <a:xfrm>
            <a:off x="-5689303" y="18816785"/>
            <a:ext cx="3622158" cy="3593805"/>
            <a:chOff x="3359886" y="2105246"/>
            <a:chExt cx="3622158" cy="3593805"/>
          </a:xfrm>
        </p:grpSpPr>
        <p:sp>
          <p:nvSpPr>
            <p:cNvPr id="223" name="矩形 222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-695545" y="18816785"/>
            <a:ext cx="3622158" cy="3593805"/>
            <a:chOff x="3359886" y="2105246"/>
            <a:chExt cx="3622158" cy="3593805"/>
          </a:xfrm>
        </p:grpSpPr>
        <p:sp>
          <p:nvSpPr>
            <p:cNvPr id="243" name="矩形 242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文本框 259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261" name="文本框 260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262" name="右箭头 261"/>
          <p:cNvSpPr/>
          <p:nvPr/>
        </p:nvSpPr>
        <p:spPr>
          <a:xfrm>
            <a:off x="-1893477" y="202521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3" name="组合 262"/>
          <p:cNvGrpSpPr/>
          <p:nvPr/>
        </p:nvGrpSpPr>
        <p:grpSpPr>
          <a:xfrm>
            <a:off x="4298213" y="18816785"/>
            <a:ext cx="3622158" cy="3593805"/>
            <a:chOff x="3359886" y="2105246"/>
            <a:chExt cx="3622158" cy="3593805"/>
          </a:xfrm>
        </p:grpSpPr>
        <p:sp>
          <p:nvSpPr>
            <p:cNvPr id="264" name="矩形 263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文本框 280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282" name="文本框 281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283" name="右箭头 282"/>
          <p:cNvSpPr/>
          <p:nvPr/>
        </p:nvSpPr>
        <p:spPr>
          <a:xfrm>
            <a:off x="3100281" y="202521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4" name="组合 283"/>
          <p:cNvGrpSpPr/>
          <p:nvPr/>
        </p:nvGrpSpPr>
        <p:grpSpPr>
          <a:xfrm>
            <a:off x="11229755" y="18778685"/>
            <a:ext cx="3622158" cy="3593805"/>
            <a:chOff x="3359886" y="2105246"/>
            <a:chExt cx="3622158" cy="3593805"/>
          </a:xfrm>
        </p:grpSpPr>
        <p:sp>
          <p:nvSpPr>
            <p:cNvPr id="285" name="矩形 284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303" name="文本框 302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304" name="右箭头 303"/>
          <p:cNvSpPr/>
          <p:nvPr/>
        </p:nvSpPr>
        <p:spPr>
          <a:xfrm>
            <a:off x="10031823" y="202140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右箭头 304"/>
          <p:cNvSpPr/>
          <p:nvPr/>
        </p:nvSpPr>
        <p:spPr>
          <a:xfrm>
            <a:off x="8085180" y="2024509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文本框 305"/>
          <p:cNvSpPr txBox="1"/>
          <p:nvPr/>
        </p:nvSpPr>
        <p:spPr>
          <a:xfrm>
            <a:off x="9164822" y="20007631"/>
            <a:ext cx="1129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···</a:t>
            </a:r>
            <a:endParaRPr lang="zh-CN" altLang="en-US" sz="6600" b="1" dirty="0"/>
          </a:p>
        </p:txBody>
      </p:sp>
      <p:sp>
        <p:nvSpPr>
          <p:cNvPr id="307" name="直角上箭头 306"/>
          <p:cNvSpPr/>
          <p:nvPr/>
        </p:nvSpPr>
        <p:spPr>
          <a:xfrm rot="10800000">
            <a:off x="-9191849" y="17372504"/>
            <a:ext cx="22374447" cy="1323776"/>
          </a:xfrm>
          <a:prstGeom prst="bentUpArrow">
            <a:avLst>
              <a:gd name="adj1" fmla="val 27445"/>
              <a:gd name="adj2" fmla="val 28559"/>
              <a:gd name="adj3" fmla="val 4038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8" name="直接连接符 307"/>
          <p:cNvCxnSpPr/>
          <p:nvPr/>
        </p:nvCxnSpPr>
        <p:spPr>
          <a:xfrm>
            <a:off x="13154248" y="17372503"/>
            <a:ext cx="0" cy="1323778"/>
          </a:xfrm>
          <a:prstGeom prst="line">
            <a:avLst/>
          </a:prstGeom>
          <a:ln w="368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文本框 308"/>
          <p:cNvSpPr txBox="1"/>
          <p:nvPr/>
        </p:nvSpPr>
        <p:spPr>
          <a:xfrm>
            <a:off x="-4498454" y="22884581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0" name="矩形 309"/>
          <p:cNvSpPr/>
          <p:nvPr/>
        </p:nvSpPr>
        <p:spPr>
          <a:xfrm>
            <a:off x="-4600287" y="226664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1" name="矩形 310"/>
          <p:cNvSpPr/>
          <p:nvPr/>
        </p:nvSpPr>
        <p:spPr>
          <a:xfrm>
            <a:off x="549415" y="226664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5489062" y="226664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12318771" y="22628347"/>
            <a:ext cx="2098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3200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14" name="组合 313"/>
          <p:cNvGrpSpPr/>
          <p:nvPr/>
        </p:nvGrpSpPr>
        <p:grpSpPr>
          <a:xfrm>
            <a:off x="-10676861" y="18816785"/>
            <a:ext cx="3622158" cy="3593805"/>
            <a:chOff x="3359886" y="2105246"/>
            <a:chExt cx="3622158" cy="3593805"/>
          </a:xfrm>
        </p:grpSpPr>
        <p:sp>
          <p:nvSpPr>
            <p:cNvPr id="315" name="矩形 314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椭圆 329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椭圆 330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文本框 331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333" name="文本框 332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334" name="右箭头 333"/>
          <p:cNvSpPr/>
          <p:nvPr/>
        </p:nvSpPr>
        <p:spPr>
          <a:xfrm>
            <a:off x="-6881035" y="20252181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文本框 334"/>
          <p:cNvSpPr txBox="1"/>
          <p:nvPr/>
        </p:nvSpPr>
        <p:spPr>
          <a:xfrm>
            <a:off x="-9486012" y="22884581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6" name="矩形 335"/>
          <p:cNvSpPr/>
          <p:nvPr/>
        </p:nvSpPr>
        <p:spPr>
          <a:xfrm>
            <a:off x="-9587845" y="2266644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37" name="组合 336"/>
          <p:cNvGrpSpPr/>
          <p:nvPr/>
        </p:nvGrpSpPr>
        <p:grpSpPr>
          <a:xfrm>
            <a:off x="-7359498" y="-6889996"/>
            <a:ext cx="3622158" cy="3593805"/>
            <a:chOff x="3359886" y="2105246"/>
            <a:chExt cx="3622158" cy="3593805"/>
          </a:xfrm>
        </p:grpSpPr>
        <p:sp>
          <p:nvSpPr>
            <p:cNvPr id="338" name="矩形 337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椭圆 349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椭圆 350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椭圆 351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椭圆 353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文本框 354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356" name="文本框 355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-536940" y="-6889996"/>
            <a:ext cx="3622158" cy="3593805"/>
            <a:chOff x="3359886" y="2105246"/>
            <a:chExt cx="3622158" cy="3593805"/>
          </a:xfrm>
        </p:grpSpPr>
        <p:sp>
          <p:nvSpPr>
            <p:cNvPr id="358" name="矩形 357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椭圆 358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椭圆 359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椭圆 360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椭圆 361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椭圆 373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文本框 374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376" name="文本框 375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377" name="右箭头 376"/>
          <p:cNvSpPr/>
          <p:nvPr/>
        </p:nvSpPr>
        <p:spPr>
          <a:xfrm>
            <a:off x="-1734872" y="-5454600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8" name="组合 377"/>
          <p:cNvGrpSpPr/>
          <p:nvPr/>
        </p:nvGrpSpPr>
        <p:grpSpPr>
          <a:xfrm>
            <a:off x="4456818" y="-6889996"/>
            <a:ext cx="3622158" cy="3593805"/>
            <a:chOff x="3359886" y="2105246"/>
            <a:chExt cx="3622158" cy="3593805"/>
          </a:xfrm>
        </p:grpSpPr>
        <p:sp>
          <p:nvSpPr>
            <p:cNvPr id="379" name="矩形 378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椭圆 380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椭圆 381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椭圆 382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椭圆 383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椭圆 385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椭圆 386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椭圆 387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椭圆 388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椭圆 389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椭圆 390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椭圆 391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椭圆 392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椭圆 393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椭圆 394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文本框 395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397" name="文本框 396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398" name="右箭头 397"/>
          <p:cNvSpPr/>
          <p:nvPr/>
        </p:nvSpPr>
        <p:spPr>
          <a:xfrm>
            <a:off x="3258886" y="-5454600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9" name="组合 398"/>
          <p:cNvGrpSpPr/>
          <p:nvPr/>
        </p:nvGrpSpPr>
        <p:grpSpPr>
          <a:xfrm>
            <a:off x="11388360" y="-6928096"/>
            <a:ext cx="3622158" cy="3593805"/>
            <a:chOff x="3359886" y="2105246"/>
            <a:chExt cx="3622158" cy="3593805"/>
          </a:xfrm>
        </p:grpSpPr>
        <p:sp>
          <p:nvSpPr>
            <p:cNvPr id="400" name="矩形 399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椭圆 400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2" name="椭圆 401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椭圆 402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椭圆 403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5" name="椭圆 404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6" name="椭圆 405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7" name="椭圆 406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8" name="椭圆 407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" name="椭圆 408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0" name="椭圆 409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1" name="椭圆 410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2" name="椭圆 411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椭圆 412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椭圆 413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椭圆 414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6" name="椭圆 415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7" name="文本框 416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418" name="文本框 417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419" name="右箭头 418"/>
          <p:cNvSpPr/>
          <p:nvPr/>
        </p:nvSpPr>
        <p:spPr>
          <a:xfrm>
            <a:off x="10190428" y="-5492700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0" name="右箭头 419"/>
          <p:cNvSpPr/>
          <p:nvPr/>
        </p:nvSpPr>
        <p:spPr>
          <a:xfrm>
            <a:off x="8243785" y="-5461690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文本框 420"/>
          <p:cNvSpPr txBox="1"/>
          <p:nvPr/>
        </p:nvSpPr>
        <p:spPr>
          <a:xfrm>
            <a:off x="9323427" y="-5699150"/>
            <a:ext cx="1129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···</a:t>
            </a:r>
            <a:endParaRPr lang="zh-CN" altLang="en-US" sz="6600" b="1" dirty="0"/>
          </a:p>
        </p:txBody>
      </p:sp>
      <p:sp>
        <p:nvSpPr>
          <p:cNvPr id="422" name="直角上箭头 421"/>
          <p:cNvSpPr/>
          <p:nvPr/>
        </p:nvSpPr>
        <p:spPr>
          <a:xfrm rot="10800000">
            <a:off x="-10825720" y="-8334277"/>
            <a:ext cx="24166922" cy="1323776"/>
          </a:xfrm>
          <a:prstGeom prst="bentUpArrow">
            <a:avLst>
              <a:gd name="adj1" fmla="val 27445"/>
              <a:gd name="adj2" fmla="val 28559"/>
              <a:gd name="adj3" fmla="val 4038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3" name="直接连接符 422"/>
          <p:cNvCxnSpPr/>
          <p:nvPr/>
        </p:nvCxnSpPr>
        <p:spPr>
          <a:xfrm>
            <a:off x="13312853" y="-8334278"/>
            <a:ext cx="0" cy="1323778"/>
          </a:xfrm>
          <a:prstGeom prst="line">
            <a:avLst/>
          </a:prstGeom>
          <a:ln w="3683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4" name="文本框 423"/>
          <p:cNvSpPr txBox="1"/>
          <p:nvPr/>
        </p:nvSpPr>
        <p:spPr>
          <a:xfrm>
            <a:off x="-6168649" y="-2822200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5" name="矩形 424"/>
          <p:cNvSpPr/>
          <p:nvPr/>
        </p:nvSpPr>
        <p:spPr>
          <a:xfrm>
            <a:off x="-6270482" y="-304033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6" name="矩形 425"/>
          <p:cNvSpPr/>
          <p:nvPr/>
        </p:nvSpPr>
        <p:spPr>
          <a:xfrm>
            <a:off x="708020" y="-304033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7" name="矩形 426"/>
          <p:cNvSpPr/>
          <p:nvPr/>
        </p:nvSpPr>
        <p:spPr>
          <a:xfrm>
            <a:off x="5647667" y="-304033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8" name="矩形 427"/>
          <p:cNvSpPr/>
          <p:nvPr/>
        </p:nvSpPr>
        <p:spPr>
          <a:xfrm>
            <a:off x="12477376" y="-3078434"/>
            <a:ext cx="2098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3200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29" name="组合 428"/>
          <p:cNvGrpSpPr/>
          <p:nvPr/>
        </p:nvGrpSpPr>
        <p:grpSpPr>
          <a:xfrm>
            <a:off x="-12347056" y="-6889996"/>
            <a:ext cx="3622158" cy="3593805"/>
            <a:chOff x="3359886" y="2105246"/>
            <a:chExt cx="3622158" cy="3593805"/>
          </a:xfrm>
        </p:grpSpPr>
        <p:sp>
          <p:nvSpPr>
            <p:cNvPr id="430" name="矩形 429"/>
            <p:cNvSpPr/>
            <p:nvPr/>
          </p:nvSpPr>
          <p:spPr>
            <a:xfrm>
              <a:off x="3359886" y="2105246"/>
              <a:ext cx="3593805" cy="3593805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8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/>
            <p:cNvSpPr/>
            <p:nvPr/>
          </p:nvSpPr>
          <p:spPr>
            <a:xfrm>
              <a:off x="4082902" y="2828260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/>
            <p:cNvSpPr/>
            <p:nvPr/>
          </p:nvSpPr>
          <p:spPr>
            <a:xfrm>
              <a:off x="4816546" y="282825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椭圆 432"/>
            <p:cNvSpPr/>
            <p:nvPr/>
          </p:nvSpPr>
          <p:spPr>
            <a:xfrm>
              <a:off x="5489944" y="283180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/>
            <p:cNvSpPr/>
            <p:nvPr/>
          </p:nvSpPr>
          <p:spPr>
            <a:xfrm>
              <a:off x="6181058" y="2831804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/>
            <p:cNvSpPr/>
            <p:nvPr/>
          </p:nvSpPr>
          <p:spPr>
            <a:xfrm>
              <a:off x="4086446" y="3533553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椭圆 435"/>
            <p:cNvSpPr/>
            <p:nvPr/>
          </p:nvSpPr>
          <p:spPr>
            <a:xfrm>
              <a:off x="4820090" y="3533552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椭圆 436"/>
            <p:cNvSpPr/>
            <p:nvPr/>
          </p:nvSpPr>
          <p:spPr>
            <a:xfrm>
              <a:off x="5493488" y="353709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椭圆 437"/>
            <p:cNvSpPr/>
            <p:nvPr/>
          </p:nvSpPr>
          <p:spPr>
            <a:xfrm>
              <a:off x="6184602" y="3537097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椭圆 438"/>
            <p:cNvSpPr/>
            <p:nvPr/>
          </p:nvSpPr>
          <p:spPr>
            <a:xfrm>
              <a:off x="4086446" y="4256566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/>
            <p:cNvSpPr/>
            <p:nvPr/>
          </p:nvSpPr>
          <p:spPr>
            <a:xfrm>
              <a:off x="4820090" y="4256565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椭圆 440"/>
            <p:cNvSpPr/>
            <p:nvPr/>
          </p:nvSpPr>
          <p:spPr>
            <a:xfrm>
              <a:off x="5493488" y="4260111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椭圆 441"/>
            <p:cNvSpPr/>
            <p:nvPr/>
          </p:nvSpPr>
          <p:spPr>
            <a:xfrm>
              <a:off x="6184602" y="4260110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椭圆 442"/>
            <p:cNvSpPr/>
            <p:nvPr/>
          </p:nvSpPr>
          <p:spPr>
            <a:xfrm>
              <a:off x="4111255" y="4983124"/>
              <a:ext cx="467833" cy="46783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椭圆 443"/>
            <p:cNvSpPr/>
            <p:nvPr/>
          </p:nvSpPr>
          <p:spPr>
            <a:xfrm>
              <a:off x="4844899" y="4983123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椭圆 444"/>
            <p:cNvSpPr/>
            <p:nvPr/>
          </p:nvSpPr>
          <p:spPr>
            <a:xfrm>
              <a:off x="5518297" y="4986669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椭圆 445"/>
            <p:cNvSpPr/>
            <p:nvPr/>
          </p:nvSpPr>
          <p:spPr>
            <a:xfrm>
              <a:off x="6209411" y="4986668"/>
              <a:ext cx="467833" cy="4678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文本框 446"/>
            <p:cNvSpPr txBox="1"/>
            <p:nvPr/>
          </p:nvSpPr>
          <p:spPr>
            <a:xfrm>
              <a:off x="4111255" y="2169700"/>
              <a:ext cx="2870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1      2     3     4</a:t>
              </a:r>
              <a:endParaRPr lang="zh-CN" altLang="en-US" sz="2800" b="1" dirty="0"/>
            </a:p>
          </p:txBody>
        </p:sp>
        <p:sp>
          <p:nvSpPr>
            <p:cNvPr id="448" name="文本框 447"/>
            <p:cNvSpPr txBox="1"/>
            <p:nvPr/>
          </p:nvSpPr>
          <p:spPr>
            <a:xfrm>
              <a:off x="3508745" y="2785730"/>
              <a:ext cx="63795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A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B</a:t>
              </a:r>
            </a:p>
            <a:p>
              <a:endParaRPr lang="en-US" altLang="zh-CN" b="1" dirty="0" smtClean="0"/>
            </a:p>
            <a:p>
              <a:r>
                <a:rPr lang="en-US" altLang="zh-CN" sz="2800" b="1" dirty="0" smtClean="0"/>
                <a:t>C</a:t>
              </a:r>
            </a:p>
            <a:p>
              <a:endParaRPr lang="en-US" altLang="zh-CN" sz="2000" b="1" dirty="0" smtClean="0"/>
            </a:p>
            <a:p>
              <a:r>
                <a:rPr lang="en-US" altLang="zh-CN" sz="2800" b="1" dirty="0" smtClean="0"/>
                <a:t>D </a:t>
              </a:r>
              <a:endParaRPr lang="zh-CN" altLang="en-US" sz="2800" b="1" dirty="0"/>
            </a:p>
          </p:txBody>
        </p:sp>
      </p:grpSp>
      <p:sp>
        <p:nvSpPr>
          <p:cNvPr id="449" name="右箭头 448"/>
          <p:cNvSpPr/>
          <p:nvPr/>
        </p:nvSpPr>
        <p:spPr>
          <a:xfrm>
            <a:off x="-8551230" y="-5454600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" name="文本框 449"/>
          <p:cNvSpPr txBox="1"/>
          <p:nvPr/>
        </p:nvSpPr>
        <p:spPr>
          <a:xfrm>
            <a:off x="-11156207" y="-2822200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1" name="矩形 450"/>
          <p:cNvSpPr/>
          <p:nvPr/>
        </p:nvSpPr>
        <p:spPr>
          <a:xfrm>
            <a:off x="-11258040" y="-304033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状态 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2" name="右箭头 451"/>
          <p:cNvSpPr/>
          <p:nvPr/>
        </p:nvSpPr>
        <p:spPr>
          <a:xfrm>
            <a:off x="-3566336" y="-5461690"/>
            <a:ext cx="1045532" cy="723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3" name="文本框 452"/>
          <p:cNvSpPr txBox="1"/>
          <p:nvPr/>
        </p:nvSpPr>
        <p:spPr>
          <a:xfrm>
            <a:off x="-2486694" y="-5699150"/>
            <a:ext cx="1129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···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529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左大括号 45"/>
          <p:cNvSpPr/>
          <p:nvPr/>
        </p:nvSpPr>
        <p:spPr>
          <a:xfrm rot="5400000">
            <a:off x="5637370" y="273059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58336" y="1303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>
                <a:solidFill>
                  <a:sysClr val="windowText" lastClr="000000"/>
                </a:solidFill>
              </a:rPr>
              <a:t>15:0000</a:t>
            </a:r>
            <a:endParaRPr lang="zh-CN" altLang="en-US" sz="2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906136" y="1646090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4230136" y="1303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0:0000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>
            <a:off x="5677936" y="1646090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5996060" y="1303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1:0001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直接箭头连接符 9"/>
          <p:cNvCxnSpPr>
            <a:stCxn id="9" idx="3"/>
          </p:cNvCxnSpPr>
          <p:nvPr/>
        </p:nvCxnSpPr>
        <p:spPr>
          <a:xfrm>
            <a:off x="7443860" y="1646090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7767860" y="1303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2:0010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9215660" y="1646090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9539660" y="1303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3:0000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10279380" y="1988990"/>
            <a:ext cx="6331" cy="31987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505961" y="5309004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ysClr val="windowText" lastClr="000000"/>
                </a:solidFill>
              </a:rPr>
              <a:t>11:1000</a:t>
            </a:r>
            <a:endParaRPr lang="zh-CN" altLang="en-US" sz="2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3906136" y="5651904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230136" y="5309004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ysClr val="windowText" lastClr="000000"/>
                </a:solidFill>
              </a:rPr>
              <a:t>10:1110</a:t>
            </a:r>
            <a:endParaRPr lang="zh-CN" altLang="en-US" sz="2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5677936" y="5651904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5996060" y="5309004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9:1101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7443860" y="5651904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7767860" y="5309004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8:1100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9215660" y="5651904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9539660" y="5309004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7:0000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0279380" y="4996953"/>
            <a:ext cx="0" cy="30847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9539660" y="230886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4:0110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10279380" y="2994660"/>
            <a:ext cx="6331" cy="31987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9539660" y="331453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5:0101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10279380" y="4000330"/>
            <a:ext cx="6331" cy="31987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9539660" y="432020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6:0100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H="1" flipV="1">
            <a:off x="3152196" y="1979943"/>
            <a:ext cx="6331" cy="31987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3199821" y="4987906"/>
            <a:ext cx="0" cy="30847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460101" y="2299813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ysClr val="windowText" lastClr="000000"/>
                </a:solidFill>
              </a:rPr>
              <a:t>14:1000</a:t>
            </a:r>
            <a:endParaRPr lang="zh-CN" altLang="en-US" sz="2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 flipV="1">
            <a:off x="3199821" y="2985613"/>
            <a:ext cx="6331" cy="31987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460101" y="3305483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ysClr val="windowText" lastClr="000000"/>
                </a:solidFill>
              </a:rPr>
              <a:t>13:1001</a:t>
            </a:r>
            <a:endParaRPr lang="zh-CN" altLang="en-US" sz="2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 flipV="1">
            <a:off x="3199821" y="3991283"/>
            <a:ext cx="6331" cy="31987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460101" y="4311153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b="1" dirty="0" smtClean="0">
                <a:solidFill>
                  <a:sysClr val="windowText" lastClr="000000"/>
                </a:solidFill>
              </a:rPr>
              <a:t>12:1010</a:t>
            </a:r>
            <a:endParaRPr lang="zh-CN" altLang="en-US" sz="26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182119" y="327745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0001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47" name="左大括号 46"/>
          <p:cNvSpPr/>
          <p:nvPr/>
        </p:nvSpPr>
        <p:spPr>
          <a:xfrm rot="5400000">
            <a:off x="7405071" y="217854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949820" y="272540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0011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49" name="左大括号 48"/>
          <p:cNvSpPr/>
          <p:nvPr/>
        </p:nvSpPr>
        <p:spPr>
          <a:xfrm rot="5400000">
            <a:off x="3866088" y="252808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410837" y="307494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0000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51" name="左大括号 50"/>
          <p:cNvSpPr/>
          <p:nvPr/>
        </p:nvSpPr>
        <p:spPr>
          <a:xfrm rot="16200000" flipV="1">
            <a:off x="3832101" y="5324096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376850" y="6411378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1110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69" name="左大括号 68"/>
          <p:cNvSpPr/>
          <p:nvPr/>
        </p:nvSpPr>
        <p:spPr>
          <a:xfrm rot="16200000" flipV="1">
            <a:off x="5637370" y="5324096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5182119" y="6411378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1111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72" name="左大括号 71"/>
          <p:cNvSpPr/>
          <p:nvPr/>
        </p:nvSpPr>
        <p:spPr>
          <a:xfrm rot="16200000" flipV="1">
            <a:off x="7420159" y="5324172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6964908" y="6411454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1101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75" name="左大括号 74"/>
          <p:cNvSpPr/>
          <p:nvPr/>
        </p:nvSpPr>
        <p:spPr>
          <a:xfrm rot="16200000" flipV="1">
            <a:off x="9225428" y="5324172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8789227" y="6411378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1100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78" name="左大括号 77"/>
          <p:cNvSpPr/>
          <p:nvPr/>
        </p:nvSpPr>
        <p:spPr>
          <a:xfrm>
            <a:off x="2217770" y="1658490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857986" y="1834600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>
                <a:solidFill>
                  <a:schemeClr val="tx1"/>
                </a:solidFill>
              </a:rPr>
              <a:t>1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000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82" name="左大括号 81"/>
          <p:cNvSpPr/>
          <p:nvPr/>
        </p:nvSpPr>
        <p:spPr>
          <a:xfrm>
            <a:off x="2240957" y="2685099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881173" y="2861209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1001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84" name="左大括号 83"/>
          <p:cNvSpPr/>
          <p:nvPr/>
        </p:nvSpPr>
        <p:spPr>
          <a:xfrm>
            <a:off x="2217770" y="3687900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857986" y="3864010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>
                <a:solidFill>
                  <a:schemeClr val="tx1"/>
                </a:solidFill>
              </a:rPr>
              <a:t>1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011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86" name="左大括号 85"/>
          <p:cNvSpPr/>
          <p:nvPr/>
        </p:nvSpPr>
        <p:spPr>
          <a:xfrm>
            <a:off x="2240957" y="4714509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881173" y="4890619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>
                <a:solidFill>
                  <a:schemeClr val="tx1"/>
                </a:solidFill>
              </a:rPr>
              <a:t>1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010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88" name="左大括号 87"/>
          <p:cNvSpPr/>
          <p:nvPr/>
        </p:nvSpPr>
        <p:spPr>
          <a:xfrm flipH="1">
            <a:off x="10989319" y="1646090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 flipH="1">
            <a:off x="11309695" y="1823876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0110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90" name="左大括号 89"/>
          <p:cNvSpPr/>
          <p:nvPr/>
        </p:nvSpPr>
        <p:spPr>
          <a:xfrm flipH="1">
            <a:off x="10989319" y="2669826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 flipH="1">
            <a:off x="11309695" y="2847612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0111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92" name="左大括号 91"/>
          <p:cNvSpPr/>
          <p:nvPr/>
        </p:nvSpPr>
        <p:spPr>
          <a:xfrm flipH="1">
            <a:off x="10982988" y="3688019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 flipH="1">
            <a:off x="11303364" y="3865805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0101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94" name="左大括号 93"/>
          <p:cNvSpPr/>
          <p:nvPr/>
        </p:nvSpPr>
        <p:spPr>
          <a:xfrm flipH="1">
            <a:off x="10982988" y="4711755"/>
            <a:ext cx="232677" cy="984223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 flipH="1">
            <a:off x="11303364" y="4889541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0100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/>
          <p:nvPr/>
        </p:nvCxnSpPr>
        <p:spPr>
          <a:xfrm>
            <a:off x="9255833" y="1648547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左大括号 96"/>
          <p:cNvSpPr/>
          <p:nvPr/>
        </p:nvSpPr>
        <p:spPr>
          <a:xfrm rot="5400000">
            <a:off x="9217044" y="220311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8761793" y="274997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0010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105" name="左大括号 104"/>
          <p:cNvSpPr/>
          <p:nvPr/>
        </p:nvSpPr>
        <p:spPr>
          <a:xfrm rot="5400000">
            <a:off x="14308096" y="4488059"/>
            <a:ext cx="403948" cy="1770617"/>
          </a:xfrm>
          <a:prstGeom prst="leftBrace">
            <a:avLst>
              <a:gd name="adj1" fmla="val 53616"/>
              <a:gd name="adj2" fmla="val 51312"/>
            </a:avLst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圆角矩形 106"/>
          <p:cNvSpPr/>
          <p:nvPr/>
        </p:nvSpPr>
        <p:spPr>
          <a:xfrm>
            <a:off x="12900862" y="5518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0:0000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8" name="直接箭头连接符 107"/>
          <p:cNvCxnSpPr>
            <a:stCxn id="107" idx="3"/>
          </p:cNvCxnSpPr>
          <p:nvPr/>
        </p:nvCxnSpPr>
        <p:spPr>
          <a:xfrm>
            <a:off x="14348662" y="5861090"/>
            <a:ext cx="324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14666786" y="5518190"/>
            <a:ext cx="1447800" cy="685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ysClr val="windowText" lastClr="000000"/>
                </a:solidFill>
              </a:rPr>
              <a:t>1:0001</a:t>
            </a:r>
            <a:endParaRPr lang="zh-CN" alt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13852845" y="4542745"/>
            <a:ext cx="1276350" cy="6286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00" b="1" dirty="0" smtClean="0">
                <a:solidFill>
                  <a:schemeClr val="tx1"/>
                </a:solidFill>
              </a:rPr>
              <a:t>0001</a:t>
            </a: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3479282" y="3972323"/>
            <a:ext cx="226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叠加后状态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2666536" y="6346595"/>
            <a:ext cx="226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显示状态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4510070" y="6324012"/>
            <a:ext cx="226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显示状态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86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570728" y="4614937"/>
            <a:ext cx="15196205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134043" y="2421769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33905" y="2424740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显示码字编号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905556" y="2424740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77069" y="2424740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448582" y="2427711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220420" y="2421769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991933" y="2424740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249893" y="2409273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021406" y="2412244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39963" y="2987345"/>
            <a:ext cx="125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…</a:t>
            </a:r>
            <a:endParaRPr lang="zh-CN" altLang="en-US" sz="4800" b="1" dirty="0"/>
          </a:p>
        </p:txBody>
      </p:sp>
      <p:sp>
        <p:nvSpPr>
          <p:cNvPr id="22" name="圆角矩形 21"/>
          <p:cNvSpPr/>
          <p:nvPr/>
        </p:nvSpPr>
        <p:spPr>
          <a:xfrm>
            <a:off x="8792919" y="2409273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564432" y="2412244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10335945" y="2421769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1107458" y="2424740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764671" y="2987345"/>
            <a:ext cx="125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…</a:t>
            </a:r>
            <a:endParaRPr lang="zh-CN" altLang="en-US" sz="4800" b="1" dirty="0"/>
          </a:p>
        </p:txBody>
      </p:sp>
      <p:sp>
        <p:nvSpPr>
          <p:cNvPr id="27" name="圆角矩形 26"/>
          <p:cNvSpPr/>
          <p:nvPr/>
        </p:nvSpPr>
        <p:spPr>
          <a:xfrm>
            <a:off x="12401365" y="2390979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3172878" y="2400504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0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3944391" y="2403475"/>
            <a:ext cx="704850" cy="19621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597464" y="2987345"/>
            <a:ext cx="1257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…</a:t>
            </a:r>
            <a:endParaRPr lang="zh-CN" altLang="en-US" sz="4800" b="1" dirty="0"/>
          </a:p>
        </p:txBody>
      </p:sp>
      <p:sp>
        <p:nvSpPr>
          <p:cNvPr id="32" name="椭圆 31"/>
          <p:cNvSpPr/>
          <p:nvPr/>
        </p:nvSpPr>
        <p:spPr>
          <a:xfrm>
            <a:off x="2105688" y="482096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891378" y="482096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842050" y="4820964"/>
            <a:ext cx="904200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62892" y="4814782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448582" y="4814782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239227" y="482311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024917" y="482311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188229" y="482096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63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973919" y="482096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745433" y="4814782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65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9531123" y="4814782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66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0321768" y="482311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67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1107458" y="4823114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68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2368056" y="4823836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511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3158701" y="4832168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512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3944391" y="4832168"/>
            <a:ext cx="733205" cy="42728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513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23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 flipV="1">
            <a:off x="1056640" y="2945092"/>
            <a:ext cx="9853789" cy="130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771650" y="27241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504950" y="30364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501900" y="27241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35200" y="30364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06750" y="27114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40050" y="30237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937000" y="27114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670300" y="30237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652010" y="27114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385310" y="30237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382260" y="27114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115560" y="30237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087110" y="26987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820410" y="30110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817360" y="26987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550660" y="30110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532370" y="27114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265670" y="302371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90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8262620" y="27114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938770" y="3023718"/>
            <a:ext cx="7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977630" y="27114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653780" y="3023718"/>
            <a:ext cx="70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110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9707880" y="2711450"/>
            <a:ext cx="0" cy="2209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384030" y="3023718"/>
            <a:ext cx="70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120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309417" y="3560274"/>
            <a:ext cx="155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单位：</a:t>
            </a:r>
            <a:r>
              <a:rPr lang="en-US" altLang="zh-CN" sz="2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ms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2152650" y="2349500"/>
            <a:ext cx="7205980" cy="0"/>
          </a:xfrm>
          <a:prstGeom prst="straightConnector1">
            <a:avLst/>
          </a:prstGeom>
          <a:ln w="1016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536440" y="3562701"/>
            <a:ext cx="2613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LED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点阵变化周期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676704" y="1689313"/>
            <a:ext cx="2613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摄像头曝光周期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152650" y="2197100"/>
            <a:ext cx="0" cy="747992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9392920" y="2171700"/>
            <a:ext cx="0" cy="747992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0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99840" y="1178560"/>
            <a:ext cx="1930400" cy="1930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799840" y="1178560"/>
            <a:ext cx="1930400" cy="193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799840" y="4094480"/>
            <a:ext cx="1930400" cy="1930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3799840" y="4094480"/>
            <a:ext cx="1930400" cy="193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512560" y="1178560"/>
            <a:ext cx="1930400" cy="1930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6512560" y="1178560"/>
            <a:ext cx="1930400" cy="193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754880" y="2174240"/>
            <a:ext cx="0" cy="468376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580640" y="2172788"/>
            <a:ext cx="6620510" cy="145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426960" y="495300"/>
            <a:ext cx="0" cy="16789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754880" y="5059680"/>
            <a:ext cx="1930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等腰三角形 23"/>
          <p:cNvSpPr/>
          <p:nvPr/>
        </p:nvSpPr>
        <p:spPr>
          <a:xfrm flipV="1">
            <a:off x="4671786" y="3497943"/>
            <a:ext cx="209550" cy="25738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3151278" y="2039733"/>
            <a:ext cx="248693" cy="26611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5400000">
            <a:off x="6180412" y="2039733"/>
            <a:ext cx="248693" cy="26611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22652" y="1461327"/>
            <a:ext cx="963546" cy="96354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45187" y="4365625"/>
            <a:ext cx="963546" cy="96354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739890" y="-587751"/>
            <a:ext cx="963546" cy="963546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513863" y="7004729"/>
            <a:ext cx="963546" cy="96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2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72550" y="2171700"/>
            <a:ext cx="169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固定螺丝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00" y="5848350"/>
            <a:ext cx="215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光线入射口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8450580" y="2694920"/>
            <a:ext cx="922020" cy="1013460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776686" y="5021943"/>
            <a:ext cx="1019628" cy="760508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9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1125" y="-553085"/>
            <a:ext cx="6000750" cy="8001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04275" y="3329940"/>
            <a:ext cx="169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7721600" y="3853160"/>
            <a:ext cx="1482725" cy="922040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873875" y="3591550"/>
            <a:ext cx="1812925" cy="452130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567488" y="6090285"/>
            <a:ext cx="2443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偏振分光棱镜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162550" y="5352405"/>
            <a:ext cx="1287463" cy="999490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369844" y="5256510"/>
            <a:ext cx="80169" cy="1095385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14950" y="4365625"/>
            <a:ext cx="1135063" cy="1916450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177925" y="2806720"/>
            <a:ext cx="169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2206625" y="3356595"/>
            <a:ext cx="1508125" cy="687085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557462" y="3186733"/>
            <a:ext cx="2374900" cy="0"/>
          </a:xfrm>
          <a:prstGeom prst="straightConnector1">
            <a:avLst/>
          </a:prstGeom>
          <a:ln w="762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0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5200</TotalTime>
  <Words>444</Words>
  <Application>Microsoft Office PowerPoint</Application>
  <PresentationFormat>宽屏</PresentationFormat>
  <Paragraphs>362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</dc:creator>
  <cp:lastModifiedBy>Zheng</cp:lastModifiedBy>
  <cp:revision>40</cp:revision>
  <dcterms:created xsi:type="dcterms:W3CDTF">2017-03-28T06:22:34Z</dcterms:created>
  <dcterms:modified xsi:type="dcterms:W3CDTF">2017-04-12T06:23:37Z</dcterms:modified>
</cp:coreProperties>
</file>