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8" r:id="rId2"/>
    <p:sldId id="389" r:id="rId3"/>
    <p:sldId id="390" r:id="rId4"/>
    <p:sldId id="441" r:id="rId5"/>
    <p:sldId id="451" r:id="rId6"/>
    <p:sldId id="453" r:id="rId7"/>
    <p:sldId id="447" r:id="rId8"/>
    <p:sldId id="452" r:id="rId9"/>
    <p:sldId id="442" r:id="rId10"/>
    <p:sldId id="446" r:id="rId11"/>
    <p:sldId id="443" r:id="rId12"/>
    <p:sldId id="448" r:id="rId13"/>
    <p:sldId id="449" r:id="rId14"/>
    <p:sldId id="419" r:id="rId15"/>
    <p:sldId id="444" r:id="rId16"/>
    <p:sldId id="407" r:id="rId17"/>
    <p:sldId id="450" r:id="rId18"/>
    <p:sldId id="41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3" autoAdjust="0"/>
    <p:restoredTop sz="68210" autoAdjust="0"/>
  </p:normalViewPr>
  <p:slideViewPr>
    <p:cSldViewPr>
      <p:cViewPr varScale="1">
        <p:scale>
          <a:sx n="74" d="100"/>
          <a:sy n="74" d="100"/>
        </p:scale>
        <p:origin x="1392" y="176"/>
      </p:cViewPr>
      <p:guideLst/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3723-D510-4173-919B-0BEF467F6D62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5AA46-B9A0-4D6B-99AF-5C6F7334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0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D56E-D215-43F7-8C95-4EDA3F8877CD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2EC59-6672-4304-9B10-B24462C72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随着软件与硬件技术的不断发展进步，摄像头已经成为人们日常生活中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最普通的设备。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但是对于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单一摄像头来说，还存在这一定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瓶颈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比如单一摄像头的像素、帧率都无法做到很高。单一摄像头难于实现较好的多维拍摄效果等等。因此我们需要借助多个摄像头来实现所需的功能。这样的系统可以利用许多相同的或者不同的摄像头搭配拼接而成。这样可以将单一摄像头的性能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加倍。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也可以融合不同摄像头的性能特点，实现多种功能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CN" altLang="en-US" sz="2800" dirty="0" smtClean="0"/>
              <a:t>摄像头</a:t>
            </a:r>
            <a:r>
              <a:rPr lang="zh-CN" altLang="en-US" sz="2800" dirty="0" smtClean="0"/>
              <a:t>系统能够有较广阔的应用场景，较多的研究发展</a:t>
            </a:r>
            <a:r>
              <a:rPr lang="zh-CN" altLang="en-US" sz="2800" dirty="0" smtClean="0"/>
              <a:t>方向，</a:t>
            </a:r>
            <a:r>
              <a:rPr lang="zh-CN" altLang="en-US" sz="2800" dirty="0" smtClean="0"/>
              <a:t>对于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多摄像头系统来说，一个重要的问题在于如何实现系统内各个摄像头之间的时间同步</a:t>
            </a:r>
            <a:r>
              <a:rPr lang="zh-CN" alt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，使得各个摄像头在相同或者特定的时间进行拍摄，例如在进行多摄像头的图像拼接时，就希望各个摄像头在同一时间进行拍摄，这样拍摄对象处于相同的状态，可以方便后期分析处理。</a:t>
            </a:r>
            <a:r>
              <a:rPr lang="en-US" altLang="zh-CN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6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下面介绍时间同步方法，</a:t>
            </a:r>
            <a:r>
              <a:rPr lang="zh-CN" altLang="en-US" dirty="0" smtClean="0"/>
              <a:t>对于</a:t>
            </a:r>
            <a:r>
              <a:rPr lang="zh-CN" altLang="en-US" dirty="0" smtClean="0"/>
              <a:t>多摄像头系统，一个应用方向是控制各个</a:t>
            </a:r>
            <a:r>
              <a:rPr lang="zh-CN" altLang="en-US" dirty="0" smtClean="0"/>
              <a:t>摄像头</a:t>
            </a:r>
            <a:r>
              <a:rPr lang="zh-CN" altLang="en-US" dirty="0" smtClean="0"/>
              <a:t>按照顺序</a:t>
            </a:r>
            <a:r>
              <a:rPr lang="zh-CN" altLang="en-US" dirty="0" smtClean="0"/>
              <a:t>间</a:t>
            </a:r>
            <a:r>
              <a:rPr lang="zh-CN" altLang="en-US" dirty="0" smtClean="0"/>
              <a:t>隔一定的时间拍摄，然后将图像按拍摄时间顺序进行穿插，可以实现提高帧率的目的。为了实现这个功能，要求各个摄像头拍摄视野相同，这样可以避免拍摄对象在各帧图像内位置发生变化。通常的做法是通过支架固定摄像头并手工微调，这样稳定性差且不易校准，因此我们设计了这个视野校准系统，利用偏振分光棱镜将入射光路分为</a:t>
            </a:r>
            <a:r>
              <a:rPr lang="zh-CN" altLang="en-US" dirty="0" smtClean="0"/>
              <a:t>多份。</a:t>
            </a:r>
            <a:r>
              <a:rPr lang="zh-CN" altLang="en-US" dirty="0" smtClean="0"/>
              <a:t>每个摄像头拍摄到的事同一主光路分隔的光线，能够保证视野相同，通过螺丝固定，调整简单，且该系统还具有</a:t>
            </a:r>
            <a:r>
              <a:rPr lang="zh-CN" altLang="en-US" dirty="0" smtClean="0"/>
              <a:t>可扩展性（</a:t>
            </a:r>
            <a:r>
              <a:rPr lang="zh-CN" altLang="en-US" dirty="0" smtClean="0"/>
              <a:t>翻图</a:t>
            </a:r>
            <a:r>
              <a:rPr lang="zh-CN" altLang="en-US" dirty="0" smtClean="0"/>
              <a:t>）。</a:t>
            </a:r>
            <a:r>
              <a:rPr lang="zh-CN" altLang="en-US" dirty="0" smtClean="0"/>
              <a:t>如图是四个未同步摄像头利用该装置拍摄的点阵图像，可以看到拍摄的角度范围相同。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06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多摄像头系统的同步过程。这个过程依赖服务器对各个摄像头的控制，在利用拍摄时间检测系统检测出各个摄像头真实拍摄时间的基础上，通过不断调整各个摄像头的拍摄时间，逐步将系统同步。整个同步过程可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个步骤。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 首先将各个摄像头同服务器进行连接，并设置好拍摄参数，检测器参数。在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摄像头正常进行拍摄的过程当中，图像服务器会向各个摄像头发送获取图像的命令，</a:t>
            </a:r>
            <a:r>
              <a:rPr lang="zh-CN" altLang="en-US" dirty="0" smtClean="0"/>
              <a:t> 摄像头保存一帧图像并回传给服务器进行处理，计算各个</a:t>
            </a:r>
            <a:r>
              <a:rPr lang="zh-CN" altLang="en-US" dirty="0" smtClean="0"/>
              <a:t>摄像头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拍摄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间隔（</a:t>
            </a:r>
            <a:r>
              <a:rPr lang="zh-CN" altLang="en-US" dirty="0" smtClean="0"/>
              <a:t>翻图</a:t>
            </a:r>
            <a:r>
              <a:rPr lang="zh-CN" altLang="en-US" dirty="0" smtClean="0"/>
              <a:t>）。</a:t>
            </a:r>
            <a:r>
              <a:rPr lang="zh-CN" altLang="en-US" dirty="0" smtClean="0"/>
              <a:t>并按时间先后顺序排序，选取位于中间位置的摄像头为基准摄像头，计算其他摄像头的同步调整时间（翻图），在由服务器发送信号控制各摄像头调整拍摄时间，最终实现系统同步。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66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为了验证实际的同步效果，我们搭建了一个包含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摄像头和一台服务器的多摄像头系统，每个摄像头由一台树莓派电脑控制，树莓派与服务器之间通过交换机连接，处于同一个局域网络内。使用独立操作系统控制摄像头，能够减少对服务器性能的消耗，并且方便系统中摄像头数量的增减，也能避免服务器硬件接口的数量限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同时，对于拍摄时间检测系统来说，是由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控制器和一个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点阵显示器组成，与多摄像头系统独立，不需要数据传递。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5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以上所介绍的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进行验证</a:t>
            </a:r>
            <a:r>
              <a:rPr lang="zh-CN" altLang="en-US" dirty="0" smtClean="0"/>
              <a:t> 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在系统正常运行的过程中，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将检测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点阵置于各个摄像头的视野当中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，保存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帧图像。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如图上面一排四张图像对应四个摄像头在同步前拍摄到的点阵图像，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灯的量灭状态不同的。然后由服务器进行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进行处理，检测各个摄像头的拍摄拍摄时间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并并计算调整时间</a:t>
            </a:r>
            <a:r>
              <a:rPr lang="zh-CN" altLang="en-US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 </a:t>
            </a:r>
            <a:r>
              <a:rPr lang="zh-CN" altLang="en-US" sz="20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如图下面一排四张图像，拍摄到相同的点阵状态，四个摄像头是在同一时刻进行拍摄的。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9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2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发表的学术论文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Ding Xu, Tao Pin. Synchronization Detection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Multicamera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based on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Matrix. International Conference on Embedded Software and Systems, 2016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丁旭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陶品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点阵的摄像机拍摄时间检测方法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Conference on Pervasive Computing of China, 2016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9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实现多摄像头的时间同步，我们首先需要知道各个摄像头准确的拍摄时间。由于在摄像头内部可能存在的信号传输延时、程序运行延时、系统时间漂移等因素，会导致控制摄像头拍摄的时间与实际的曝光时间存在一定的差异，在进行同步时，就需要获得拍摄的准确时间，从而消除这样的误差。目前对于摄像头拍摄时间的检测或者需要检测器与摄像头硬件连接，或者需要较复杂的参数设置，缺乏一定的通用性。因此我们提出了一种适用于大多数摄像头的方法，高精度地检测拍摄时间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可以确定各个摄像头的精确拍摄时间后，即可进行同步。目前主要的同步方法有硬件和软件同步两种。硬件同步主要是利用多路图像数据采集卡实现，或者利用外部触发信号源实现。硬件同步的精度虽然较高，但是要求摄像头有特殊接口进行信息交互，大大缩小了该方法的适用范围。而软件同步或者是分析拍摄数据确定拍摄时间，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由服务器控制同步。或者是利用外部信号作为参照时间点来进行校准，外部信号可以包括计时器、灯光或者声音等形式 ，这样的方法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适用范围广，应用场景多，使用灵活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3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我们主要完成的工作有两项，一是，一是，其中在进行拍摄时间检测时设计并实现了一个基于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的检测系统，并设计了多种编码方法验证检测算法的检测效果。在进行系统时间同步时，利用四个树莓派电脑和服务器搭建了一个可扩展的多摄像头系统，为了使各摄像头拍摄到相同图像，还设计了一个多摄像头分光系统，验证了同步方法的可行性。拍摄时间检测和同步精度能够到达几毫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6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8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下面介绍摄像头拍摄时间检测的方法。当我们控制摄像头在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时间之后进行拍摄时，控制系统可能会存在一定的程序运行延时，系统发送信号时会存在网络传输延时，而摄像头在对信号进行相应时还会存在硬件响应延时，所以真实的曝光时间与设定的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时间之间会存在误差，这就要求我们检测摄像头的真实曝光时间，从而对误差进行调节，实现多摄像头的同步拍摄。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拍摄时间的检测由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点阵两部分组成，分别实现了信号控制和检测信号显示的功能。在初始化阶段，编写控制程序利用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点阵显示出不同的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灯组合状态，组成状态序列。当摄像头拍摄到某个点阵状态时，即可根据该状态在序列当中的位置确定拍摄时间。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点阵的编码方法，能够使点阵的每个状态具有唯一性，并且形成特定的状态序列，同时还要尽可能提高识别正确率。因此，我们提出了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种编码方法，并对其进行了比较。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2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这五种编码方法分别是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，以进位流水编码为例，他的点阵序列如下方图片所示。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× 4 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点阵，将点阵分为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组，每行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组，每组等级依次升高。每组内各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灯由左至右依次点亮。对于第一组，每个控制周期内熄灭当前点亮的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灯，点亮下一个。组内最后一个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灯熄灭后，第一个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灯点亮，依次循环。对于其他等级组，只有当其低等级组的最后一个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灯熄灭，发送进位信号给该等级组，该组内才会发生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灯亮灭变化，熄灭当前点亮的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灯，点亮下一个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灯，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通过这张表可以看到这五种编码方法的比较结果。其中效果较好的是进位流水编码方法，他的总循环周期较长，检测精度较高，而且对于叠加状态可以识别，同时又不需要调整摄像头参数，可以实现正常工作中的实时检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下面在实际应用中，对几种</a:t>
            </a:r>
            <a:r>
              <a:rPr lang="zh-CN" altLang="en-US" dirty="0" smtClean="0"/>
              <a:t>编码</a:t>
            </a:r>
            <a:r>
              <a:rPr lang="zh-CN" altLang="en-US" dirty="0" smtClean="0"/>
              <a:t>方法进行比较，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利用摄像头对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点阵进行拍摄，获取连续的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帧图像，分析每帧图像内显示的点阵状态，计算拍摄到的相邻帧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时间间隔，与理论设定值进行比较，从而确定各编码方法对拍摄时间的检测效果。 通过结果可以看出，二进制编码和格雷码编码方法检测得到的时间差波动较大。采用流水编码方法检测效果有所改善，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但由于该编码方法的总循环周期较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需要人工进行设置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进位流水编码方法时，能够得到最好的检测结果，检测误差最小且均方差值也最小，</a:t>
            </a:r>
            <a:r>
              <a:rPr lang="zh-CN" altLang="en-US" sz="2000" dirty="0" smtClean="0"/>
              <a:t> </a:t>
            </a:r>
            <a:br>
              <a:rPr lang="zh-CN" altLang="en-US" sz="2000" dirty="0" smtClean="0"/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3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检测算法主要基于开源计算机视觉库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具体处理过程如下：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首先对于摄像头拍摄到的原始数据图像进行编码压缩处理，然后将其转换成为灰度图像，并进行模糊处理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减少图像中的噪声和降低图像细节层次。然后利用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边缘检测算法提取边缘，并通过椭圆拟合，添加面积长短轴比等约束条件获得各个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灯的边缘轮廓。最好根据轮廓内的像素值判断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灯的亮灭状态，根据编码方法计算点阵状态在序列中所处的位置得到拍摄时间。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利用实际系统验证该方法时，我们</a:t>
            </a:r>
            <a:r>
              <a:rPr lang="zh-CN" altLang="en-US" dirty="0" smtClean="0"/>
              <a:t>同样</a:t>
            </a:r>
            <a:r>
              <a:rPr lang="zh-CN" altLang="en-US" dirty="0" smtClean="0"/>
              <a:t>设置间隔一定时间，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连续拍摄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点阵图片，读取摄像头给每帧图像设定的拍摄时间戳，计算两帧图像之间的时间间隔，作为参考标准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groundturth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。同时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我们设计的方法来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拍摄时间，计算两帧图像之间的时间间隔。比较两种间隔之间的差异。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点阵采用进位流水编码方法，检测精度能够达到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微秒，上方图像显示的是其中一张图像的检测结果，下面这幅图是两种结果的对比。从中可以看出，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本文提出的拍摄时间检测方法与利用时间戳计算出的结果基本一致，每两帧图像之间的时间差的计算平均值仅相差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40µ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我们方法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，均方差值略大，但仍处于合理波动范围内，利用该方法能够准确有效地检测摄像头的拍摄时间。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同步</a:t>
            </a:r>
          </a:p>
          <a:p>
            <a:r>
              <a:rPr lang="zh-CN" altLang="en-US" dirty="0" smtClean="0"/>
              <a:t>与拍摄时间不同，曝光时间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2EC59-6672-4304-9B10-B24462C725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0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 b="1" i="0" baseline="0">
                <a:solidFill>
                  <a:schemeClr val="tx2">
                    <a:lumMod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4D9-68E0-4AE4-93BA-D032E53E6FAD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4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482340"/>
            <a:ext cx="2819400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058200" y="6094511"/>
            <a:ext cx="54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B9BCE33-6175-432A-9E21-109E4B3A5D4F}" type="datetime4">
              <a:rPr lang="en-US" altLang="zh-CN" sz="1400" b="1" baseline="0" smtClean="0">
                <a:solidFill>
                  <a:schemeClr val="bg1">
                    <a:lumMod val="65000"/>
                  </a:schemeClr>
                </a:solidFill>
              </a:rPr>
              <a:pPr algn="r"/>
              <a:t>May 26, 2017</a:t>
            </a:fld>
            <a:endParaRPr lang="zh-CN" altLang="en-US" sz="1400" b="1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A3E-9EC9-4C35-8AF4-BF31868958B2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8CD-EB54-47F0-BAF3-5760D5F9E7AE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48A2-633D-47E0-8296-D51467D9810B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B139-5402-45AF-BDB3-0CAC105BF8DC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210B-77D4-4955-A6C1-7B3EBD67E5B9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D62C-52A1-409C-B73B-DCF10F963D40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0708-8B5D-4C61-BEAC-8A11E318D173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F46-E65F-457B-B9F0-A3C6CAA91D0E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3EC6-62BF-4EE7-A4E1-17AFAEC7ACEC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8AE4-4735-41C0-846F-949A27872F89}" type="datetime1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80000" y="144000"/>
            <a:ext cx="72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72000"/>
            <a:ext cx="8229600" cy="5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52000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AB5D63C0-94AE-4A20-86CE-DB9F0872B701}" type="datetime1">
              <a:rPr lang="zh-CN" altLang="en-US" smtClean="0"/>
              <a:t>2017/5/26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52000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C71A0A2D-07E4-4616-899E-3577716B25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6" y="118301"/>
            <a:ext cx="680146" cy="680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7744" y="836712"/>
            <a:ext cx="6076664" cy="3954308"/>
          </a:xfrm>
        </p:spPr>
        <p:txBody>
          <a:bodyPr>
            <a:normAutofit/>
          </a:bodyPr>
          <a:lstStyle/>
          <a:p>
            <a:pPr algn="ctr"/>
            <a:r>
              <a:rPr lang="zh-CN" altLang="en-US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多摄像头系统的</a:t>
            </a:r>
            <a:r>
              <a:rPr lang="en-US" altLang="zh-CN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时间同步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7864" y="4337826"/>
            <a:ext cx="50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丁   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2014210870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陶   品 老师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2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4" y="4552761"/>
            <a:ext cx="2476160" cy="1505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20" y="2701014"/>
            <a:ext cx="2476160" cy="150542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20" y="2706108"/>
            <a:ext cx="2476160" cy="15054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2" y="4610113"/>
            <a:ext cx="2476160" cy="15054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20" y="4577092"/>
            <a:ext cx="2476160" cy="15054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0" y="2720857"/>
            <a:ext cx="2460586" cy="1500231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摄像头拍摄时间检测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时间检测算法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500" y="2369705"/>
            <a:ext cx="1256347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原始数据转换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5653" y="2364382"/>
            <a:ext cx="1214419" cy="231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灰度图转换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0536" y="2369703"/>
            <a:ext cx="1740844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图像模糊处理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2970" y="6196286"/>
            <a:ext cx="1514348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灯轮廓提取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556" y="6196287"/>
            <a:ext cx="1536611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灯状态检测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6321" y="6201752"/>
            <a:ext cx="1531254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拍摄时间检测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778010" y="3286257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665200" y="3286257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2719429" y="5118518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5542265" y="5118518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7075245" y="4087210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9552" y="4703973"/>
            <a:ext cx="1028023" cy="3092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摄像头拍摄时间检测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100276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摄像头拍摄时间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75" y="2527737"/>
            <a:ext cx="3104762" cy="12285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36265" y="2583956"/>
            <a:ext cx="1214419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0" y="4005064"/>
            <a:ext cx="7884368" cy="2438942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7668344" y="6369368"/>
            <a:ext cx="792088" cy="444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帧编号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67544" y="4065112"/>
            <a:ext cx="792088" cy="444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567820" y="4152040"/>
            <a:ext cx="792088" cy="444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9884"/>
            <a:ext cx="2804866" cy="18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多摄像头系统的时间同步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多摄像头视野校准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使各摄像头拍摄视野相同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分光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棱镜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204864"/>
            <a:ext cx="4745732" cy="4087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37" y="3645024"/>
            <a:ext cx="2412920" cy="1643801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12053" y="545887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偏振分光棱镜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494" y="2095614"/>
            <a:ext cx="4876190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65" y="1772816"/>
            <a:ext cx="6161923" cy="3072267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多摄像头系统的时间同步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系统网络通信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检测系统配置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拍摄时间检测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检测结果处理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迭代反馈调整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531" y="2747484"/>
            <a:ext cx="4589353" cy="125399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772816"/>
            <a:ext cx="4487915" cy="32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多摄像头系统的时间同步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1" y="1478966"/>
            <a:ext cx="5655985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138" lvl="1" indent="-261938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树莓派系统控制摄像头模块，通过局域网络同同步服务器连接。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拍摄时间检测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9138" lvl="1" indent="-261938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点阵显示器组成，通过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点阵显示不同状态，利用摄像头拍摄得到的图像进行识别检测拍摄时间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22" y="1720334"/>
            <a:ext cx="2953162" cy="22101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27" y="4107794"/>
            <a:ext cx="2915057" cy="218152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多摄像头系统的时间同步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63688" y="4084312"/>
            <a:ext cx="7111145" cy="91828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	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		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		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5" y="2397249"/>
            <a:ext cx="1602211" cy="1618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33" y="2431303"/>
            <a:ext cx="1602211" cy="1602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919" y="2431304"/>
            <a:ext cx="1602211" cy="16022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487" y="2431303"/>
            <a:ext cx="1602211" cy="16022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604" y="4653137"/>
            <a:ext cx="1602211" cy="16022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2918" y="4653137"/>
            <a:ext cx="1602211" cy="16022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430" y="4653136"/>
            <a:ext cx="1602211" cy="16022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9174" y="4653137"/>
            <a:ext cx="1602211" cy="1602211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279442" y="1631366"/>
            <a:ext cx="5732718" cy="4852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多摄像头系统时间同步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17138" y="2840575"/>
            <a:ext cx="1306466" cy="4852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17138" y="5002595"/>
            <a:ext cx="1306466" cy="4852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153403"/>
            <a:ext cx="6967686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工作总结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42" y="1478966"/>
            <a:ext cx="8305488" cy="5190394"/>
          </a:xfrm>
        </p:spPr>
        <p:txBody>
          <a:bodyPr wrap="square"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提出了一种摄像头拍摄时间的检测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方法。利用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点阵组成检测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系统，通过拍摄点阵的不同状态确定拍摄时间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。设计了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点阵的显示编码方法，并对其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了应用效果比较。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提出多摄像头系统的同步方法。在基于检测得到的各个摄像头拍摄时间基础上，利用同步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根据调整策略，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摄像头调整拍摄时间进行同步。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设计并实现了一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摄像头系统，对提出的方法进行验证，证明以上两种方法的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3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153403"/>
            <a:ext cx="6967686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发表学术论文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42" y="1478966"/>
            <a:ext cx="8305488" cy="5190394"/>
          </a:xfrm>
        </p:spPr>
        <p:txBody>
          <a:bodyPr wrap="square"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Xu, Tao Pin. Synchronization Detection of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Multicamera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System based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 LED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Matrix. International Conference on Embedded Software and Systems,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陶品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丁旭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阵闪烁系统、摄像机时间检测设定系统和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is-IS" altLang="zh-CN" sz="2000" dirty="0" smtClean="0"/>
              <a:t>188599256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smtClean="0"/>
              <a:t>2017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3779577" cy="1325563"/>
          </a:xfrm>
        </p:spPr>
        <p:txBody>
          <a:bodyPr/>
          <a:lstStyle/>
          <a:p>
            <a:r>
              <a:rPr lang="zh-CN" altLang="en-US" dirty="0" smtClean="0"/>
              <a:t>谢　谢　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68312"/>
            <a:ext cx="8424936" cy="4712336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研究现状和相关工作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主要工作和面临挑战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摄像头拍摄时间检测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多摄像头系统的时间同步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研究现状和相关工作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斯坦福大学摄像头阵列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[Wilburn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2004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疆四旋翼飞行器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ts val="14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存在问题：拍摄时间同步，保持待拍摄对象在拍摄时刻的一致性。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02955"/>
            <a:ext cx="2759349" cy="21961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83361"/>
            <a:ext cx="2745036" cy="219610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研究现状和相关工作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摄像头拍摄时间检测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目的：确定准确的拍摄时间，消除系统内的延时误差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戴琼海 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2011,, Zhao Q 2009]</a:t>
            </a:r>
          </a:p>
          <a:p>
            <a:pPr lvl="1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通用性：需要复杂硬件接口，参数设置等等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赵莉 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1992]</a:t>
            </a:r>
            <a:endParaRPr lang="en-US" altLang="zh-CN" sz="1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多摄像头系统的同步控制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硬件同步：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路图像数据采集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卡或者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外部触发信号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源实现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Zitnick</a:t>
            </a:r>
            <a:r>
              <a:rPr lang="zh-CN" altLang="en-US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2004, </a:t>
            </a:r>
            <a:r>
              <a:rPr lang="zh-CN" altLang="en-US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刘晓军 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2009]</a:t>
            </a:r>
          </a:p>
          <a:p>
            <a:pPr lvl="2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要求摄像头具有特殊硬件接口，适用范围小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软件同步：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分析拍摄数据，确定拍摄时间，由服务器控制同步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Prochazka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2006, </a:t>
            </a:r>
            <a:r>
              <a:rPr lang="en-US" altLang="zh-CN" sz="18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Litos</a:t>
            </a:r>
            <a:r>
              <a:rPr lang="en-US" altLang="zh-CN" sz="1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2006]</a:t>
            </a: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利用外部信号作为参照，计时器、灯光或者声音等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多种检测的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适用范围广，应用场景多，使用灵活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主要工作和面临挑战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主要完成工作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6209" y="1949360"/>
            <a:ext cx="1214419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51720" y="2465592"/>
            <a:ext cx="18722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51720" y="4780005"/>
            <a:ext cx="18722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时间同步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2627783" y="4013027"/>
            <a:ext cx="720080" cy="369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02922" y="1844824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检测系统的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02922" y="2563091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86329" y="3288237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拍摄时间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检测算法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19515" y="4390320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相同视野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光拍摄系统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9515" y="5108587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多摄像头系统的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02922" y="5833733"/>
            <a:ext cx="1682948" cy="62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时间同步算法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4199804" y="2199666"/>
            <a:ext cx="527939" cy="1539963"/>
          </a:xfrm>
          <a:prstGeom prst="leftBrac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4199804" y="4606090"/>
            <a:ext cx="527939" cy="1539963"/>
          </a:xfrm>
          <a:prstGeom prst="leftBrac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主要工作和面临挑战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面临挑战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时间同步：由于普通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摄像头在快门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、感光传感器曝光性能、硬件响应速度、数据传输速度等各方面的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限制，对控制信号、检测信号的响应存在影响。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普适性的同步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：要求检测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系统无信息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且适用于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多种多摄像头系统，可以在系统正常工作过程当中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不同精度的检测与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同步，无需中断或调整摄像头工作状态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为了提高检测精度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，需要缩短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持续时间。但如果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检测信号变化过快，在曝光时间段内就会出现多个信号的叠加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，无法正确识别信号。且信号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变化过快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，会导致传感器捕捉到信号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光线过少，无法充分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曝光。检测信号的设计需求存在矛盾。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摄像头拍摄时间检测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71800" y="5276945"/>
            <a:ext cx="4588974" cy="9271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摄像头拍摄过程中可能存在的延时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5936" y="2185562"/>
            <a:ext cx="1214419" cy="2205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988" y="1747051"/>
            <a:ext cx="4331160" cy="326180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35696" y="2564904"/>
            <a:ext cx="5305686" cy="2029905"/>
            <a:chOff x="1293496" y="-60099"/>
            <a:chExt cx="8960590" cy="279556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721" y="-60099"/>
              <a:ext cx="963546" cy="96354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676595" y="2226826"/>
              <a:ext cx="2577491" cy="50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576" y="877480"/>
              <a:ext cx="1373577" cy="1373577"/>
            </a:xfrm>
            <a:prstGeom prst="rect">
              <a:avLst/>
            </a:prstGeom>
          </p:spPr>
        </p:pic>
        <p:pic>
          <p:nvPicPr>
            <p:cNvPr id="12" name="Picture 2" descr="“fpga开发板”的图片搜索结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4738" y="894396"/>
              <a:ext cx="1601209" cy="1356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“led点阵”的图片搜索结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709" y="-60099"/>
              <a:ext cx="1422597" cy="1168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曲线连接符 13"/>
            <p:cNvCxnSpPr>
              <a:stCxn id="11" idx="3"/>
              <a:endCxn id="8" idx="1"/>
            </p:cNvCxnSpPr>
            <p:nvPr/>
          </p:nvCxnSpPr>
          <p:spPr>
            <a:xfrm flipV="1">
              <a:off x="3238153" y="421674"/>
              <a:ext cx="785568" cy="1142595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13" idx="3"/>
              <a:endCxn id="12" idx="1"/>
            </p:cNvCxnSpPr>
            <p:nvPr/>
          </p:nvCxnSpPr>
          <p:spPr>
            <a:xfrm>
              <a:off x="7586306" y="524182"/>
              <a:ext cx="578432" cy="1048545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747364" y="1316736"/>
              <a:ext cx="2106748" cy="50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点阵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05431" y="1316735"/>
              <a:ext cx="2106748" cy="50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93496" y="2226826"/>
              <a:ext cx="2675460" cy="508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摄像头服务器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3416420" y="5302120"/>
            <a:ext cx="4588974" cy="9271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摄像头拍摄时间检测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6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85562"/>
            <a:ext cx="6727178" cy="2462892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摄像头拍摄时间检测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305488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点阵编码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0626" y="2049903"/>
            <a:ext cx="1205310" cy="4429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lnSpc>
                <a:spcPts val="1000"/>
              </a:lnSpc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85" y="4784114"/>
            <a:ext cx="7452320" cy="166010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97836" y="6341435"/>
            <a:ext cx="4588974" cy="9271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进位流水编码的点阵序列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3462" y="4224000"/>
            <a:ext cx="6520906" cy="3349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59632" y="153403"/>
            <a:ext cx="6967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摄像头拍摄时间检测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7042" y="1478966"/>
            <a:ext cx="8100276" cy="51903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点阵编码方法比较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利用摄像头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点阵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进行拍摄，获取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图像，分析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图像内显示的点阵状态，计算相邻帧所拍摄到的点阵之间变化的时间间隔，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与理论设定值进行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比较，从而确定各编码方法对拍摄时间的检测效果。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9" y="3140968"/>
            <a:ext cx="7700769" cy="23243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0A2D-07E4-4616-899E-3577716B2536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8435" b="8404"/>
          <a:stretch/>
        </p:blipFill>
        <p:spPr>
          <a:xfrm>
            <a:off x="1426420" y="5509292"/>
            <a:ext cx="6224040" cy="115928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79512" y="3140968"/>
            <a:ext cx="792088" cy="444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244408" y="4455552"/>
            <a:ext cx="792088" cy="44400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帧编号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06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In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终极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13504</TotalTime>
  <Words>2626</Words>
  <Application>Microsoft Macintosh PowerPoint</Application>
  <PresentationFormat>全屏显示(4:3)</PresentationFormat>
  <Paragraphs>161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Comic Sans MS</vt:lpstr>
      <vt:lpstr>Georgia</vt:lpstr>
      <vt:lpstr>Tahoma</vt:lpstr>
      <vt:lpstr>黑体</vt:lpstr>
      <vt:lpstr>宋体</vt:lpstr>
      <vt:lpstr>微软雅黑</vt:lpstr>
      <vt:lpstr>Arial</vt:lpstr>
      <vt:lpstr>PPT_Template_Internal</vt:lpstr>
      <vt:lpstr>多摄像头系统的 时间同步 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工作总结</vt:lpstr>
      <vt:lpstr>发表学术论文</vt:lpstr>
      <vt:lpstr>谢　谢　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on SDN in NSLab</dc:title>
  <dc:creator>Windows</dc:creator>
  <cp:lastModifiedBy>Microsoft Office 用户</cp:lastModifiedBy>
  <cp:revision>522</cp:revision>
  <dcterms:created xsi:type="dcterms:W3CDTF">2013-11-19T18:43:22Z</dcterms:created>
  <dcterms:modified xsi:type="dcterms:W3CDTF">2017-05-27T04:59:37Z</dcterms:modified>
</cp:coreProperties>
</file>