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50" userDrawn="1">
          <p15:clr>
            <a:srgbClr val="A4A3A4"/>
          </p15:clr>
        </p15:guide>
        <p15:guide id="2" pos="669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EC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99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-306" y="3420"/>
      </p:cViewPr>
      <p:guideLst>
        <p:guide orient="horz" pos="2750"/>
        <p:guide pos="66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E690-6AB5-49B8-8125-39911A2898F7}" type="datetimeFigureOut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D180-CD21-44D3-B224-4D9D43119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80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E690-6AB5-49B8-8125-39911A2898F7}" type="datetimeFigureOut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D180-CD21-44D3-B224-4D9D43119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045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E690-6AB5-49B8-8125-39911A2898F7}" type="datetimeFigureOut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D180-CD21-44D3-B224-4D9D43119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978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E690-6AB5-49B8-8125-39911A2898F7}" type="datetimeFigureOut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D180-CD21-44D3-B224-4D9D43119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45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E690-6AB5-49B8-8125-39911A2898F7}" type="datetimeFigureOut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D180-CD21-44D3-B224-4D9D43119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33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E690-6AB5-49B8-8125-39911A2898F7}" type="datetimeFigureOut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D180-CD21-44D3-B224-4D9D43119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82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E690-6AB5-49B8-8125-39911A2898F7}" type="datetimeFigureOut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D180-CD21-44D3-B224-4D9D43119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576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E690-6AB5-49B8-8125-39911A2898F7}" type="datetimeFigureOut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D180-CD21-44D3-B224-4D9D43119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9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E690-6AB5-49B8-8125-39911A2898F7}" type="datetimeFigureOut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D180-CD21-44D3-B224-4D9D43119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966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E690-6AB5-49B8-8125-39911A2898F7}" type="datetimeFigureOut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D180-CD21-44D3-B224-4D9D43119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533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E690-6AB5-49B8-8125-39911A2898F7}" type="datetimeFigureOut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D180-CD21-44D3-B224-4D9D43119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55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8E690-6AB5-49B8-8125-39911A2898F7}" type="datetimeFigureOut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CD180-CD21-44D3-B224-4D9D43119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22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/>
        </p:nvGrpSpPr>
        <p:grpSpPr>
          <a:xfrm>
            <a:off x="1819637" y="0"/>
            <a:ext cx="8073830" cy="5594866"/>
            <a:chOff x="1819637" y="0"/>
            <a:chExt cx="8073830" cy="559486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2655" y="0"/>
              <a:ext cx="963546" cy="963546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2655" y="1091865"/>
              <a:ext cx="963546" cy="963546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2655" y="2269539"/>
              <a:ext cx="963546" cy="963546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668" b="15314"/>
            <a:stretch/>
          </p:blipFill>
          <p:spPr>
            <a:xfrm>
              <a:off x="8471562" y="1229043"/>
              <a:ext cx="1175358" cy="822960"/>
            </a:xfrm>
            <a:prstGeom prst="rect">
              <a:avLst/>
            </a:prstGeom>
          </p:spPr>
        </p:pic>
        <p:cxnSp>
          <p:nvCxnSpPr>
            <p:cNvPr id="14" name="曲线连接符 13"/>
            <p:cNvCxnSpPr/>
            <p:nvPr/>
          </p:nvCxnSpPr>
          <p:spPr>
            <a:xfrm flipV="1">
              <a:off x="3916680" y="604203"/>
              <a:ext cx="2651760" cy="899161"/>
            </a:xfrm>
            <a:prstGeom prst="curvedConnector3">
              <a:avLst/>
            </a:prstGeom>
            <a:ln w="635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曲线连接符 16"/>
            <p:cNvCxnSpPr/>
            <p:nvPr/>
          </p:nvCxnSpPr>
          <p:spPr>
            <a:xfrm>
              <a:off x="3916680" y="1914843"/>
              <a:ext cx="2651760" cy="990600"/>
            </a:xfrm>
            <a:prstGeom prst="curvedConnector3">
              <a:avLst/>
            </a:prstGeom>
            <a:ln w="635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曲线连接符 18"/>
            <p:cNvCxnSpPr/>
            <p:nvPr/>
          </p:nvCxnSpPr>
          <p:spPr>
            <a:xfrm>
              <a:off x="3916680" y="1701483"/>
              <a:ext cx="2651760" cy="12700"/>
            </a:xfrm>
            <a:prstGeom prst="curvedConnector3">
              <a:avLst/>
            </a:prstGeom>
            <a:ln w="635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6364814" y="3447212"/>
              <a:ext cx="21067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硬件响应延时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215866" y="3447213"/>
              <a:ext cx="22458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网络传输延时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867355" y="3447212"/>
              <a:ext cx="2049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系统运行延时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9637" y="681035"/>
              <a:ext cx="2040895" cy="2040895"/>
            </a:xfrm>
            <a:prstGeom prst="rect">
              <a:avLst/>
            </a:prstGeom>
          </p:spPr>
        </p:pic>
        <p:cxnSp>
          <p:nvCxnSpPr>
            <p:cNvPr id="36" name="直接箭头连接符 35"/>
            <p:cNvCxnSpPr/>
            <p:nvPr/>
          </p:nvCxnSpPr>
          <p:spPr>
            <a:xfrm>
              <a:off x="1867355" y="4919737"/>
              <a:ext cx="8026112" cy="2481"/>
            </a:xfrm>
            <a:prstGeom prst="straightConnector1">
              <a:avLst/>
            </a:prstGeom>
            <a:ln w="190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2663327" y="4645771"/>
              <a:ext cx="0" cy="273966"/>
            </a:xfrm>
            <a:prstGeom prst="line">
              <a:avLst/>
            </a:prstGeom>
            <a:ln w="1270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2000172" y="4990514"/>
              <a:ext cx="6206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t</a:t>
              </a:r>
              <a:r>
                <a:rPr lang="en-US" altLang="zh-CN" sz="3200" b="1" baseline="-250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3200" b="1" baseline="-250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>
            <a:xfrm>
              <a:off x="3496211" y="4645771"/>
              <a:ext cx="0" cy="273966"/>
            </a:xfrm>
            <a:prstGeom prst="line">
              <a:avLst/>
            </a:prstGeom>
            <a:ln w="1270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2833056" y="4990514"/>
              <a:ext cx="6206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t</a:t>
              </a:r>
              <a:r>
                <a:rPr lang="en-US" altLang="zh-CN" sz="3200" b="1" baseline="-25000" dirty="0"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3200" b="1" baseline="-250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>
            <a:xfrm>
              <a:off x="7172633" y="4645771"/>
              <a:ext cx="0" cy="273966"/>
            </a:xfrm>
            <a:prstGeom prst="line">
              <a:avLst/>
            </a:prstGeom>
            <a:ln w="1270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5076218" y="5010091"/>
              <a:ext cx="6206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t</a:t>
              </a:r>
              <a:r>
                <a:rPr lang="en-US" altLang="zh-CN" sz="3200" b="1" baseline="-250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3200" b="1" baseline="-250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51" name="直接连接符 50"/>
            <p:cNvCxnSpPr/>
            <p:nvPr/>
          </p:nvCxnSpPr>
          <p:spPr>
            <a:xfrm>
              <a:off x="8166761" y="4645771"/>
              <a:ext cx="0" cy="273966"/>
            </a:xfrm>
            <a:prstGeom prst="line">
              <a:avLst/>
            </a:prstGeom>
            <a:ln w="1270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文本框 51"/>
            <p:cNvSpPr txBox="1"/>
            <p:nvPr/>
          </p:nvSpPr>
          <p:spPr>
            <a:xfrm>
              <a:off x="7503606" y="4990514"/>
              <a:ext cx="6206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t</a:t>
              </a:r>
              <a:r>
                <a:rPr lang="en-US" altLang="zh-CN" sz="3200" b="1" baseline="-250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lang="zh-CN" altLang="en-US" sz="3200" b="1" baseline="-250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1102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970" y="2270620"/>
            <a:ext cx="1045500" cy="14186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120" y="2630436"/>
            <a:ext cx="1301750" cy="873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1270" y="1107420"/>
            <a:ext cx="2101250" cy="976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1270" y="3877325"/>
            <a:ext cx="2101250" cy="9766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1270" y="2491640"/>
            <a:ext cx="2101250" cy="976600"/>
          </a:xfrm>
          <a:prstGeom prst="rect">
            <a:avLst/>
          </a:prstGeom>
        </p:spPr>
      </p:pic>
      <p:cxnSp>
        <p:nvCxnSpPr>
          <p:cNvPr id="14" name="肘形连接符 13"/>
          <p:cNvCxnSpPr>
            <a:stCxn id="8" idx="1"/>
            <a:endCxn id="6" idx="3"/>
          </p:cNvCxnSpPr>
          <p:nvPr/>
        </p:nvCxnSpPr>
        <p:spPr>
          <a:xfrm rot="10800000" flipV="1">
            <a:off x="5915870" y="1595720"/>
            <a:ext cx="1295400" cy="1471616"/>
          </a:xfrm>
          <a:prstGeom prst="bentConnector3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endCxn id="6" idx="3"/>
          </p:cNvCxnSpPr>
          <p:nvPr/>
        </p:nvCxnSpPr>
        <p:spPr>
          <a:xfrm rot="10800000">
            <a:off x="5915870" y="3067337"/>
            <a:ext cx="1301750" cy="1298291"/>
          </a:xfrm>
          <a:prstGeom prst="bentConnector3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563570" y="3067336"/>
            <a:ext cx="65405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966280" y="3010186"/>
            <a:ext cx="65087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582772" y="4102052"/>
            <a:ext cx="1495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局域网络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787449" y="3868882"/>
            <a:ext cx="1495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图像处理服务器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988709" y="4852279"/>
            <a:ext cx="1495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</a:p>
          <a:p>
            <a:pPr algn="ctr"/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操作系统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261895" y="5032177"/>
            <a:ext cx="1495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摄像头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6817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/>
          <p:nvPr/>
        </p:nvCxnSpPr>
        <p:spPr>
          <a:xfrm flipV="1">
            <a:off x="1141236" y="1611592"/>
            <a:ext cx="9853789" cy="1308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1771650" y="1390650"/>
            <a:ext cx="0" cy="2209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660900" y="1390650"/>
            <a:ext cx="0" cy="2209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7515860" y="1377950"/>
            <a:ext cx="0" cy="2209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0415270" y="1390650"/>
            <a:ext cx="0" cy="2209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-1061084" y="1242259"/>
            <a:ext cx="284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摄像头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</a:p>
          <a:p>
            <a:pPr algn="ctr"/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拍摄序列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250316" y="1750288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b="1" baseline="-25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endParaRPr lang="zh-CN" altLang="en-US" sz="2400" b="1" baseline="-25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583093" y="1750090"/>
            <a:ext cx="1155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b="1" baseline="-25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400" b="1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+ 1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960234" y="1750091"/>
            <a:ext cx="1155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b="1" baseline="-25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400" b="1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+ 2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839325" y="1750090"/>
            <a:ext cx="1155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b="1" baseline="-25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400" b="1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+ 3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139259" y="3044152"/>
            <a:ext cx="9853789" cy="1308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3089053" y="2823210"/>
            <a:ext cx="0" cy="2209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978303" y="2823210"/>
            <a:ext cx="0" cy="2209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8833263" y="2810510"/>
            <a:ext cx="0" cy="2209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-1061084" y="2628653"/>
            <a:ext cx="284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摄像头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</a:p>
          <a:p>
            <a:pPr algn="ctr"/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拍摄序列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822353" y="3182652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b="1" baseline="-25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endParaRPr lang="zh-CN" altLang="en-US" sz="2400" b="1" baseline="-25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400453" y="3182651"/>
            <a:ext cx="1155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b="1" baseline="-25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en-US" altLang="zh-CN" sz="2400" b="1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+ 1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277637" y="3182651"/>
            <a:ext cx="1155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b="1" baseline="-25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en-US" altLang="zh-CN" sz="2400" b="1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+ 2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1771650" y="1488421"/>
            <a:ext cx="0" cy="4634230"/>
          </a:xfrm>
          <a:prstGeom prst="line">
            <a:avLst/>
          </a:prstGeom>
          <a:ln w="666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1139258" y="4340783"/>
            <a:ext cx="9853789" cy="1308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2581935" y="4166008"/>
            <a:ext cx="0" cy="2209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5471185" y="4166008"/>
            <a:ext cx="0" cy="2209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8326145" y="4153308"/>
            <a:ext cx="0" cy="2209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-1061084" y="3958751"/>
            <a:ext cx="284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摄像头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</a:p>
          <a:p>
            <a:pPr algn="ctr"/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拍摄序列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315235" y="452545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b="1" baseline="-25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endParaRPr lang="zh-CN" altLang="en-US" sz="2400" b="1" baseline="-25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893335" y="4525449"/>
            <a:ext cx="1155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b="1" baseline="-25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sz="2400" b="1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+ 1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770519" y="4525449"/>
            <a:ext cx="1155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b="1" baseline="-25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sz="2400" b="1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+ 2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 flipV="1">
            <a:off x="1139259" y="5711169"/>
            <a:ext cx="9853789" cy="1308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3583093" y="5506190"/>
            <a:ext cx="0" cy="2209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6472343" y="5506190"/>
            <a:ext cx="0" cy="2209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9327303" y="5493490"/>
            <a:ext cx="0" cy="2209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-1061084" y="5296979"/>
            <a:ext cx="284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摄像头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</a:p>
          <a:p>
            <a:pPr algn="ctr"/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拍摄序列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316393" y="5865632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b="1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endParaRPr lang="zh-CN" altLang="en-US" sz="2400" b="1" baseline="-25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894493" y="5865631"/>
            <a:ext cx="1155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en-US" altLang="zh-CN" sz="2400" b="1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+ 1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8771677" y="5865631"/>
            <a:ext cx="1155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b="1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d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+ 2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" name="左大括号 55"/>
          <p:cNvSpPr/>
          <p:nvPr/>
        </p:nvSpPr>
        <p:spPr>
          <a:xfrm rot="5400000">
            <a:off x="2321600" y="2053805"/>
            <a:ext cx="241633" cy="1293271"/>
          </a:xfrm>
          <a:prstGeom prst="leftBrace">
            <a:avLst>
              <a:gd name="adj1" fmla="val 97528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2023262" y="1985571"/>
            <a:ext cx="755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Δ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2400" b="1" baseline="-25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左大括号 59"/>
          <p:cNvSpPr/>
          <p:nvPr/>
        </p:nvSpPr>
        <p:spPr>
          <a:xfrm rot="5400000">
            <a:off x="2035546" y="3625285"/>
            <a:ext cx="270427" cy="822350"/>
          </a:xfrm>
          <a:prstGeom prst="leftBrace">
            <a:avLst>
              <a:gd name="adj1" fmla="val 97528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1759584" y="3337091"/>
            <a:ext cx="755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Δ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2400" b="1" baseline="-25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3573744" y="5513215"/>
            <a:ext cx="0" cy="2209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左大括号 62"/>
          <p:cNvSpPr/>
          <p:nvPr/>
        </p:nvSpPr>
        <p:spPr>
          <a:xfrm rot="5400000">
            <a:off x="2548654" y="4514039"/>
            <a:ext cx="269500" cy="1780680"/>
          </a:xfrm>
          <a:prstGeom prst="leftBrace">
            <a:avLst>
              <a:gd name="adj1" fmla="val 97528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2637204" y="4811577"/>
            <a:ext cx="755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Δ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2400" b="1" baseline="-25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4658617" y="1382925"/>
            <a:ext cx="0" cy="2209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976020" y="2815485"/>
            <a:ext cx="0" cy="2209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4658617" y="1480696"/>
            <a:ext cx="0" cy="4634230"/>
          </a:xfrm>
          <a:prstGeom prst="line">
            <a:avLst/>
          </a:prstGeom>
          <a:ln w="666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5468902" y="4158283"/>
            <a:ext cx="0" cy="2209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6470060" y="5498465"/>
            <a:ext cx="0" cy="2209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左大括号 71"/>
          <p:cNvSpPr/>
          <p:nvPr/>
        </p:nvSpPr>
        <p:spPr>
          <a:xfrm rot="5400000">
            <a:off x="5208567" y="2046080"/>
            <a:ext cx="241633" cy="1293271"/>
          </a:xfrm>
          <a:prstGeom prst="leftBrace">
            <a:avLst>
              <a:gd name="adj1" fmla="val 97528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4910229" y="1977846"/>
            <a:ext cx="755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Δ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2400" b="1" baseline="-25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4" name="左大括号 73"/>
          <p:cNvSpPr/>
          <p:nvPr/>
        </p:nvSpPr>
        <p:spPr>
          <a:xfrm rot="5400000">
            <a:off x="4922513" y="3617560"/>
            <a:ext cx="270427" cy="822350"/>
          </a:xfrm>
          <a:prstGeom prst="leftBrace">
            <a:avLst>
              <a:gd name="adj1" fmla="val 97528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4646551" y="3329366"/>
            <a:ext cx="755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Δ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2400" b="1" baseline="-25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6460711" y="5505490"/>
            <a:ext cx="0" cy="2209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左大括号 76"/>
          <p:cNvSpPr/>
          <p:nvPr/>
        </p:nvSpPr>
        <p:spPr>
          <a:xfrm rot="5400000">
            <a:off x="5435621" y="4506314"/>
            <a:ext cx="269500" cy="1780680"/>
          </a:xfrm>
          <a:prstGeom prst="leftBrace">
            <a:avLst>
              <a:gd name="adj1" fmla="val 97528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5524171" y="4803852"/>
            <a:ext cx="755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Δ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2400" b="1" baseline="-25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8706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930" y="-365760"/>
            <a:ext cx="9486900" cy="630555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5219700" y="169926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227320" y="195072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227320" y="217170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234940" y="240792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227320" y="262890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234940" y="288036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234940" y="308610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242560" y="331470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455920" y="170688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5463540" y="195834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463540" y="217932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471160" y="240792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5463540" y="264414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471160" y="286512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463540" y="310134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471160" y="332994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692140" y="168402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5699760" y="193548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699760" y="215646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5707380" y="239268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5699760" y="261366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707380" y="286512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5707380" y="307086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5715000" y="329946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5928360" y="169164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5935980" y="194310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5935980" y="216408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5943600" y="239268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5935980" y="262890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5943600" y="284988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5935980" y="308610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5943600" y="331470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6179820" y="170688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6187440" y="195834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6187440" y="217932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6195060" y="241554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6187440" y="263652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6195060" y="288798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6195060" y="309372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6202680" y="332232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6416040" y="171450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6423660" y="196596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6423660" y="218694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6431280" y="241554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6423660" y="265176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6431280" y="287274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6423660" y="310896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6431280" y="333756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6652260" y="169164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6659880" y="194310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6659880" y="216408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6667500" y="240030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6659880" y="262128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6667500" y="287274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6667500" y="307848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6675120" y="330708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6888480" y="169926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6896100" y="195072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6896100" y="217170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6903720" y="240030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6896100" y="263652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6903720" y="285750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6896100" y="309372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6903720" y="332232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3427541" y="166111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>
            <a:off x="3661391" y="166111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2960606" y="165625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>
            <a:off x="3194456" y="165625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>
            <a:off x="4365689" y="167508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>
            <a:off x="4599539" y="167508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>
            <a:off x="3898754" y="167022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4132604" y="167022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>
            <a:off x="3427541" y="1912570"/>
            <a:ext cx="180000" cy="18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>
            <a:off x="3661391" y="191257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2960606" y="190771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3194456" y="1907710"/>
            <a:ext cx="180000" cy="18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4365689" y="192654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>
            <a:off x="4599539" y="192654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/>
          <p:cNvSpPr/>
          <p:nvPr/>
        </p:nvSpPr>
        <p:spPr>
          <a:xfrm>
            <a:off x="3898754" y="192168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/>
          <p:cNvSpPr/>
          <p:nvPr/>
        </p:nvSpPr>
        <p:spPr>
          <a:xfrm>
            <a:off x="4132604" y="192168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/>
          <p:cNvSpPr/>
          <p:nvPr/>
        </p:nvSpPr>
        <p:spPr>
          <a:xfrm>
            <a:off x="3422291" y="217309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椭圆 104"/>
          <p:cNvSpPr/>
          <p:nvPr/>
        </p:nvSpPr>
        <p:spPr>
          <a:xfrm>
            <a:off x="3656141" y="217309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>
            <a:off x="2955356" y="216823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>
            <a:off x="3189206" y="216823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>
            <a:off x="4360439" y="2187060"/>
            <a:ext cx="180000" cy="1800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>
            <a:off x="4594289" y="2187060"/>
            <a:ext cx="180000" cy="1800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>
            <a:off x="3893504" y="218220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/>
          <p:cNvSpPr/>
          <p:nvPr/>
        </p:nvSpPr>
        <p:spPr>
          <a:xfrm>
            <a:off x="4127354" y="218220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/>
          <p:cNvSpPr/>
          <p:nvPr/>
        </p:nvSpPr>
        <p:spPr>
          <a:xfrm>
            <a:off x="3422291" y="2424550"/>
            <a:ext cx="180000" cy="1800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>
            <a:off x="3656141" y="242455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>
            <a:off x="2955356" y="241969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椭圆 114"/>
          <p:cNvSpPr/>
          <p:nvPr/>
        </p:nvSpPr>
        <p:spPr>
          <a:xfrm>
            <a:off x="3189206" y="241969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椭圆 115"/>
          <p:cNvSpPr/>
          <p:nvPr/>
        </p:nvSpPr>
        <p:spPr>
          <a:xfrm>
            <a:off x="4360439" y="243852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4594289" y="243852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3893504" y="243366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椭圆 118"/>
          <p:cNvSpPr/>
          <p:nvPr/>
        </p:nvSpPr>
        <p:spPr>
          <a:xfrm>
            <a:off x="4127354" y="243366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3418195" y="269472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>
            <a:off x="3652045" y="269472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2951260" y="2689860"/>
            <a:ext cx="180000" cy="1800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3185110" y="268986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4356343" y="270869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>
            <a:off x="4590193" y="270869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>
            <a:off x="3889408" y="270383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>
            <a:off x="4123258" y="270383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椭圆 127"/>
          <p:cNvSpPr/>
          <p:nvPr/>
        </p:nvSpPr>
        <p:spPr>
          <a:xfrm>
            <a:off x="3418195" y="2946180"/>
            <a:ext cx="180000" cy="1800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椭圆 128"/>
          <p:cNvSpPr/>
          <p:nvPr/>
        </p:nvSpPr>
        <p:spPr>
          <a:xfrm>
            <a:off x="3652045" y="294618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椭圆 129"/>
          <p:cNvSpPr/>
          <p:nvPr/>
        </p:nvSpPr>
        <p:spPr>
          <a:xfrm>
            <a:off x="2951260" y="294132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>
            <a:off x="3185110" y="294132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椭圆 131"/>
          <p:cNvSpPr/>
          <p:nvPr/>
        </p:nvSpPr>
        <p:spPr>
          <a:xfrm>
            <a:off x="4356343" y="296015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椭圆 132"/>
          <p:cNvSpPr/>
          <p:nvPr/>
        </p:nvSpPr>
        <p:spPr>
          <a:xfrm>
            <a:off x="4590193" y="296015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>
            <a:off x="3889408" y="295529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4123258" y="295529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椭圆 135"/>
          <p:cNvSpPr/>
          <p:nvPr/>
        </p:nvSpPr>
        <p:spPr>
          <a:xfrm>
            <a:off x="3412945" y="320670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椭圆 136"/>
          <p:cNvSpPr/>
          <p:nvPr/>
        </p:nvSpPr>
        <p:spPr>
          <a:xfrm>
            <a:off x="3646795" y="320670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椭圆 137"/>
          <p:cNvSpPr/>
          <p:nvPr/>
        </p:nvSpPr>
        <p:spPr>
          <a:xfrm>
            <a:off x="2946010" y="3201840"/>
            <a:ext cx="180000" cy="1800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3179860" y="320184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4351093" y="322067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>
            <a:off x="4584943" y="322067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椭圆 141"/>
          <p:cNvSpPr/>
          <p:nvPr/>
        </p:nvSpPr>
        <p:spPr>
          <a:xfrm>
            <a:off x="3884158" y="321581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椭圆 142"/>
          <p:cNvSpPr/>
          <p:nvPr/>
        </p:nvSpPr>
        <p:spPr>
          <a:xfrm>
            <a:off x="4118008" y="321581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椭圆 143"/>
          <p:cNvSpPr/>
          <p:nvPr/>
        </p:nvSpPr>
        <p:spPr>
          <a:xfrm>
            <a:off x="3412945" y="345816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椭圆 144"/>
          <p:cNvSpPr/>
          <p:nvPr/>
        </p:nvSpPr>
        <p:spPr>
          <a:xfrm>
            <a:off x="3646795" y="345816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椭圆 145"/>
          <p:cNvSpPr/>
          <p:nvPr/>
        </p:nvSpPr>
        <p:spPr>
          <a:xfrm>
            <a:off x="2946010" y="3453300"/>
            <a:ext cx="180000" cy="1800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椭圆 146"/>
          <p:cNvSpPr/>
          <p:nvPr/>
        </p:nvSpPr>
        <p:spPr>
          <a:xfrm>
            <a:off x="3179860" y="345330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椭圆 147"/>
          <p:cNvSpPr/>
          <p:nvPr/>
        </p:nvSpPr>
        <p:spPr>
          <a:xfrm>
            <a:off x="4351093" y="347213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椭圆 148"/>
          <p:cNvSpPr/>
          <p:nvPr/>
        </p:nvSpPr>
        <p:spPr>
          <a:xfrm>
            <a:off x="4584943" y="347213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椭圆 149"/>
          <p:cNvSpPr/>
          <p:nvPr/>
        </p:nvSpPr>
        <p:spPr>
          <a:xfrm>
            <a:off x="3884158" y="346727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椭圆 150"/>
          <p:cNvSpPr/>
          <p:nvPr/>
        </p:nvSpPr>
        <p:spPr>
          <a:xfrm>
            <a:off x="4118008" y="346727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文本框 151"/>
          <p:cNvSpPr txBox="1"/>
          <p:nvPr/>
        </p:nvSpPr>
        <p:spPr>
          <a:xfrm>
            <a:off x="2482562" y="1459498"/>
            <a:ext cx="3918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FF00"/>
                </a:solidFill>
              </a:rPr>
              <a:t>0</a:t>
            </a:r>
          </a:p>
          <a:p>
            <a:r>
              <a:rPr lang="en-US" altLang="zh-CN" b="1" dirty="0" smtClean="0">
                <a:solidFill>
                  <a:srgbClr val="FFFF00"/>
                </a:solidFill>
              </a:rPr>
              <a:t>3</a:t>
            </a:r>
          </a:p>
          <a:p>
            <a:r>
              <a:rPr lang="en-US" altLang="zh-CN" b="1" dirty="0" smtClean="0">
                <a:solidFill>
                  <a:srgbClr val="FFFF00"/>
                </a:solidFill>
              </a:rPr>
              <a:t>5</a:t>
            </a:r>
          </a:p>
          <a:p>
            <a:r>
              <a:rPr lang="en-US" altLang="zh-CN" b="1" dirty="0" smtClean="0">
                <a:solidFill>
                  <a:srgbClr val="FFFF00"/>
                </a:solidFill>
              </a:rPr>
              <a:t>2</a:t>
            </a:r>
          </a:p>
          <a:p>
            <a:r>
              <a:rPr lang="en-US" altLang="zh-CN" b="1" dirty="0" smtClean="0">
                <a:solidFill>
                  <a:srgbClr val="FFFF00"/>
                </a:solidFill>
              </a:rPr>
              <a:t>0</a:t>
            </a:r>
          </a:p>
          <a:p>
            <a:r>
              <a:rPr lang="en-US" altLang="zh-CN" b="1" dirty="0" smtClean="0">
                <a:solidFill>
                  <a:srgbClr val="FFFF00"/>
                </a:solidFill>
              </a:rPr>
              <a:t>3</a:t>
            </a:r>
          </a:p>
          <a:p>
            <a:r>
              <a:rPr lang="en-US" altLang="zh-CN" b="1" dirty="0" smtClean="0">
                <a:solidFill>
                  <a:srgbClr val="FFFF00"/>
                </a:solidFill>
              </a:rPr>
              <a:t>0</a:t>
            </a:r>
          </a:p>
          <a:p>
            <a:r>
              <a:rPr lang="en-US" altLang="zh-CN" b="1" dirty="0">
                <a:solidFill>
                  <a:srgbClr val="FFFF00"/>
                </a:solidFill>
              </a:rPr>
              <a:t>0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2655076" y="942852"/>
            <a:ext cx="2343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拍摄时刻：</a:t>
            </a:r>
            <a:r>
              <a:rPr lang="en-US" altLang="zh-CN" b="1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4983.6ms</a:t>
            </a:r>
            <a:endParaRPr lang="zh-CN" altLang="en-US" b="1" dirty="0">
              <a:solidFill>
                <a:srgbClr val="FF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3437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-6049042" y="1595585"/>
            <a:ext cx="3622158" cy="3593805"/>
            <a:chOff x="3359886" y="2105246"/>
            <a:chExt cx="3622158" cy="3593805"/>
          </a:xfrm>
        </p:grpSpPr>
        <p:sp>
          <p:nvSpPr>
            <p:cNvPr id="4" name="矩形 3"/>
            <p:cNvSpPr/>
            <p:nvPr/>
          </p:nvSpPr>
          <p:spPr>
            <a:xfrm>
              <a:off x="3359886" y="2105246"/>
              <a:ext cx="3593805" cy="3593805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8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4082902" y="2828260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4816546" y="282825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489944" y="283180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181058" y="283180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4086446" y="353355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4820090" y="3533552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5493488" y="353709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6184602" y="3537097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4086446" y="4256566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4820090" y="425656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5493488" y="4260111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6184602" y="426011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4111255" y="498312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4844899" y="498312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5518297" y="498666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6209411" y="498666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11255" y="2169700"/>
              <a:ext cx="28707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1      2     3     4</a:t>
              </a:r>
              <a:endParaRPr lang="zh-CN" altLang="en-US" sz="2800" b="1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508745" y="2785730"/>
              <a:ext cx="63795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A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B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C</a:t>
              </a:r>
            </a:p>
            <a:p>
              <a:endParaRPr lang="en-US" altLang="zh-CN" sz="2000" b="1" dirty="0" smtClean="0"/>
            </a:p>
            <a:p>
              <a:r>
                <a:rPr lang="en-US" altLang="zh-CN" sz="2800" b="1" dirty="0" smtClean="0"/>
                <a:t>D </a:t>
              </a:r>
              <a:endParaRPr lang="zh-CN" altLang="en-US" sz="2800" b="1" dirty="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-1055284" y="1595585"/>
            <a:ext cx="3622158" cy="3593805"/>
            <a:chOff x="3359886" y="2105246"/>
            <a:chExt cx="3622158" cy="3593805"/>
          </a:xfrm>
        </p:grpSpPr>
        <p:sp>
          <p:nvSpPr>
            <p:cNvPr id="29" name="矩形 28"/>
            <p:cNvSpPr/>
            <p:nvPr/>
          </p:nvSpPr>
          <p:spPr>
            <a:xfrm>
              <a:off x="3359886" y="2105246"/>
              <a:ext cx="3593805" cy="3593805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8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4082902" y="282826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4816546" y="2828259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5489944" y="283180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6181058" y="283180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4086446" y="353355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4820090" y="3533552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5493488" y="353709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6184602" y="3537097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086446" y="4256566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4820090" y="425656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493488" y="4260111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6184602" y="426011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4111255" y="498312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4844899" y="498312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5518297" y="498666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6209411" y="498666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4111255" y="2169700"/>
              <a:ext cx="28707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1      2     3     4</a:t>
              </a:r>
              <a:endParaRPr lang="zh-CN" altLang="en-US" sz="2800" b="1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508745" y="2785730"/>
              <a:ext cx="63795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A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B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C</a:t>
              </a:r>
            </a:p>
            <a:p>
              <a:endParaRPr lang="en-US" altLang="zh-CN" sz="2000" b="1" dirty="0" smtClean="0"/>
            </a:p>
            <a:p>
              <a:r>
                <a:rPr lang="en-US" altLang="zh-CN" sz="2800" b="1" dirty="0" smtClean="0"/>
                <a:t>D </a:t>
              </a:r>
              <a:endParaRPr lang="zh-CN" altLang="en-US" sz="2800" b="1" dirty="0"/>
            </a:p>
          </p:txBody>
        </p:sp>
      </p:grpSp>
      <p:sp>
        <p:nvSpPr>
          <p:cNvPr id="48" name="右箭头 47"/>
          <p:cNvSpPr/>
          <p:nvPr/>
        </p:nvSpPr>
        <p:spPr>
          <a:xfrm>
            <a:off x="-2253216" y="3030981"/>
            <a:ext cx="1045532" cy="72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3938474" y="1595585"/>
            <a:ext cx="3622158" cy="3593805"/>
            <a:chOff x="3359886" y="2105246"/>
            <a:chExt cx="3622158" cy="3593805"/>
          </a:xfrm>
        </p:grpSpPr>
        <p:sp>
          <p:nvSpPr>
            <p:cNvPr id="50" name="矩形 49"/>
            <p:cNvSpPr/>
            <p:nvPr/>
          </p:nvSpPr>
          <p:spPr>
            <a:xfrm>
              <a:off x="3359886" y="2105246"/>
              <a:ext cx="3593805" cy="3593805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8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4082902" y="282826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4816546" y="282825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5489944" y="2831805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6181058" y="283180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4086446" y="353355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4820090" y="3533552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5493488" y="353709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6184602" y="3537097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4086446" y="4256566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4820090" y="425656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5493488" y="4260111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6184602" y="426011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111255" y="498312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4844899" y="498312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5518297" y="498666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6209411" y="498666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4111255" y="2169700"/>
              <a:ext cx="28707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1      2     3     4</a:t>
              </a:r>
              <a:endParaRPr lang="zh-CN" altLang="en-US" sz="2800" b="1" dirty="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3508745" y="2785730"/>
              <a:ext cx="63795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A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B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C</a:t>
              </a:r>
            </a:p>
            <a:p>
              <a:endParaRPr lang="en-US" altLang="zh-CN" sz="2000" b="1" dirty="0" smtClean="0"/>
            </a:p>
            <a:p>
              <a:r>
                <a:rPr lang="en-US" altLang="zh-CN" sz="2800" b="1" dirty="0" smtClean="0"/>
                <a:t>D </a:t>
              </a:r>
              <a:endParaRPr lang="zh-CN" altLang="en-US" sz="2800" b="1" dirty="0"/>
            </a:p>
          </p:txBody>
        </p:sp>
      </p:grpSp>
      <p:sp>
        <p:nvSpPr>
          <p:cNvPr id="69" name="右箭头 68"/>
          <p:cNvSpPr/>
          <p:nvPr/>
        </p:nvSpPr>
        <p:spPr>
          <a:xfrm>
            <a:off x="2740542" y="3030981"/>
            <a:ext cx="1045532" cy="72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0" name="组合 69"/>
          <p:cNvGrpSpPr/>
          <p:nvPr/>
        </p:nvGrpSpPr>
        <p:grpSpPr>
          <a:xfrm>
            <a:off x="10870016" y="1595585"/>
            <a:ext cx="3622158" cy="3593805"/>
            <a:chOff x="3359886" y="2105246"/>
            <a:chExt cx="3622158" cy="3593805"/>
          </a:xfrm>
        </p:grpSpPr>
        <p:sp>
          <p:nvSpPr>
            <p:cNvPr id="71" name="矩形 70"/>
            <p:cNvSpPr/>
            <p:nvPr/>
          </p:nvSpPr>
          <p:spPr>
            <a:xfrm>
              <a:off x="3359886" y="2105246"/>
              <a:ext cx="3593805" cy="3593805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8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4082902" y="282826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4816546" y="282825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5489944" y="283180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6181058" y="283180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4086446" y="353355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4820090" y="3533552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5493488" y="353709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6184602" y="3537097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4086446" y="4256566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4820090" y="425656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5493488" y="4260111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6184602" y="426011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4111255" y="498312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4844899" y="498312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5518297" y="498666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6209411" y="4986668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4111255" y="2169700"/>
              <a:ext cx="28707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1      2     3     4</a:t>
              </a:r>
              <a:endParaRPr lang="zh-CN" altLang="en-US" sz="2800" b="1" dirty="0"/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3508745" y="2785730"/>
              <a:ext cx="63795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A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B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C</a:t>
              </a:r>
            </a:p>
            <a:p>
              <a:endParaRPr lang="en-US" altLang="zh-CN" sz="2000" b="1" dirty="0" smtClean="0"/>
            </a:p>
            <a:p>
              <a:r>
                <a:rPr lang="en-US" altLang="zh-CN" sz="2800" b="1" dirty="0" smtClean="0"/>
                <a:t>D </a:t>
              </a:r>
              <a:endParaRPr lang="zh-CN" altLang="en-US" sz="2800" b="1" dirty="0"/>
            </a:p>
          </p:txBody>
        </p:sp>
      </p:grpSp>
      <p:sp>
        <p:nvSpPr>
          <p:cNvPr id="90" name="右箭头 89"/>
          <p:cNvSpPr/>
          <p:nvPr/>
        </p:nvSpPr>
        <p:spPr>
          <a:xfrm>
            <a:off x="9672084" y="3030981"/>
            <a:ext cx="1045532" cy="72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右箭头 90"/>
          <p:cNvSpPr/>
          <p:nvPr/>
        </p:nvSpPr>
        <p:spPr>
          <a:xfrm>
            <a:off x="7725441" y="3023891"/>
            <a:ext cx="1045532" cy="72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8805083" y="2786431"/>
            <a:ext cx="11297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 smtClean="0"/>
              <a:t>···</a:t>
            </a:r>
            <a:endParaRPr lang="zh-CN" altLang="en-US" sz="6600" b="1" dirty="0"/>
          </a:p>
        </p:txBody>
      </p:sp>
      <p:sp>
        <p:nvSpPr>
          <p:cNvPr id="96" name="直角上箭头 95"/>
          <p:cNvSpPr/>
          <p:nvPr/>
        </p:nvSpPr>
        <p:spPr>
          <a:xfrm rot="10800000">
            <a:off x="-4564033" y="151304"/>
            <a:ext cx="17386893" cy="1323776"/>
          </a:xfrm>
          <a:prstGeom prst="bentUpArrow">
            <a:avLst>
              <a:gd name="adj1" fmla="val 27445"/>
              <a:gd name="adj2" fmla="val 28559"/>
              <a:gd name="adj3" fmla="val 4038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9" name="直接连接符 98"/>
          <p:cNvCxnSpPr/>
          <p:nvPr/>
        </p:nvCxnSpPr>
        <p:spPr>
          <a:xfrm>
            <a:off x="12794509" y="151303"/>
            <a:ext cx="0" cy="1323778"/>
          </a:xfrm>
          <a:prstGeom prst="line">
            <a:avLst/>
          </a:prstGeom>
          <a:ln w="368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-4858193" y="5663381"/>
            <a:ext cx="1435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-4960026" y="5445247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状态 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189676" y="5445247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状态 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5129323" y="5445247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状态 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11959032" y="5445247"/>
            <a:ext cx="16209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状态 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63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07" name="组合 106"/>
          <p:cNvGrpSpPr/>
          <p:nvPr/>
        </p:nvGrpSpPr>
        <p:grpSpPr>
          <a:xfrm>
            <a:off x="-5838162" y="10244285"/>
            <a:ext cx="3622158" cy="3593805"/>
            <a:chOff x="3359886" y="2105246"/>
            <a:chExt cx="3622158" cy="3593805"/>
          </a:xfrm>
        </p:grpSpPr>
        <p:sp>
          <p:nvSpPr>
            <p:cNvPr id="108" name="矩形 107"/>
            <p:cNvSpPr/>
            <p:nvPr/>
          </p:nvSpPr>
          <p:spPr>
            <a:xfrm>
              <a:off x="3359886" y="2105246"/>
              <a:ext cx="3593805" cy="3593805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8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/>
          </p:nvSpPr>
          <p:spPr>
            <a:xfrm>
              <a:off x="4082902" y="2828260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4816546" y="282825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5489944" y="283180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6181058" y="283180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4086446" y="353355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4820090" y="3533552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5493488" y="353709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6184602" y="3537097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4086446" y="4256566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>
              <a:off x="4820090" y="425656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5493488" y="4260111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6184602" y="426011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/>
            <p:nvPr/>
          </p:nvSpPr>
          <p:spPr>
            <a:xfrm>
              <a:off x="4111255" y="498312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/>
            <p:nvPr/>
          </p:nvSpPr>
          <p:spPr>
            <a:xfrm>
              <a:off x="4844899" y="498312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5518297" y="498666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6209411" y="498666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4111255" y="2169700"/>
              <a:ext cx="28707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1      2     3     4</a:t>
              </a:r>
              <a:endParaRPr lang="zh-CN" altLang="en-US" sz="2800" b="1" dirty="0"/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3508745" y="2785730"/>
              <a:ext cx="63795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A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B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C</a:t>
              </a:r>
            </a:p>
            <a:p>
              <a:endParaRPr lang="en-US" altLang="zh-CN" sz="2000" b="1" dirty="0" smtClean="0"/>
            </a:p>
            <a:p>
              <a:r>
                <a:rPr lang="en-US" altLang="zh-CN" sz="2800" b="1" dirty="0" smtClean="0"/>
                <a:t>D </a:t>
              </a:r>
              <a:endParaRPr lang="zh-CN" altLang="en-US" sz="2800" b="1" dirty="0"/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-844404" y="10244285"/>
            <a:ext cx="3622158" cy="3593805"/>
            <a:chOff x="3359886" y="2105246"/>
            <a:chExt cx="3622158" cy="3593805"/>
          </a:xfrm>
        </p:grpSpPr>
        <p:sp>
          <p:nvSpPr>
            <p:cNvPr id="128" name="矩形 127"/>
            <p:cNvSpPr/>
            <p:nvPr/>
          </p:nvSpPr>
          <p:spPr>
            <a:xfrm>
              <a:off x="3359886" y="2105246"/>
              <a:ext cx="3593805" cy="3593805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8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椭圆 128"/>
            <p:cNvSpPr/>
            <p:nvPr/>
          </p:nvSpPr>
          <p:spPr>
            <a:xfrm>
              <a:off x="4082902" y="2828260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/>
            <p:cNvSpPr/>
            <p:nvPr/>
          </p:nvSpPr>
          <p:spPr>
            <a:xfrm>
              <a:off x="4816546" y="2828259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/>
            <p:nvPr/>
          </p:nvSpPr>
          <p:spPr>
            <a:xfrm>
              <a:off x="5489944" y="283180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/>
          </p:nvSpPr>
          <p:spPr>
            <a:xfrm>
              <a:off x="6181058" y="283180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/>
          </p:nvSpPr>
          <p:spPr>
            <a:xfrm>
              <a:off x="4086446" y="353355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/>
          </p:nvSpPr>
          <p:spPr>
            <a:xfrm>
              <a:off x="4820090" y="3533552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/>
          </p:nvSpPr>
          <p:spPr>
            <a:xfrm>
              <a:off x="5493488" y="353709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6184602" y="3537097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4086446" y="4256566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4820090" y="425656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/>
            <p:cNvSpPr/>
            <p:nvPr/>
          </p:nvSpPr>
          <p:spPr>
            <a:xfrm>
              <a:off x="5493488" y="4260111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6184602" y="426011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>
              <a:off x="4111255" y="498312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/>
            <p:cNvSpPr/>
            <p:nvPr/>
          </p:nvSpPr>
          <p:spPr>
            <a:xfrm>
              <a:off x="4844899" y="498312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/>
            <p:cNvSpPr/>
            <p:nvPr/>
          </p:nvSpPr>
          <p:spPr>
            <a:xfrm>
              <a:off x="5518297" y="498666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>
              <a:off x="6209411" y="498666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4111255" y="2169700"/>
              <a:ext cx="28707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1      2     3     4</a:t>
              </a:r>
              <a:endParaRPr lang="zh-CN" altLang="en-US" sz="2800" b="1" dirty="0"/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3508745" y="2785730"/>
              <a:ext cx="63795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A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B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C</a:t>
              </a:r>
            </a:p>
            <a:p>
              <a:endParaRPr lang="en-US" altLang="zh-CN" sz="2000" b="1" dirty="0" smtClean="0"/>
            </a:p>
            <a:p>
              <a:r>
                <a:rPr lang="en-US" altLang="zh-CN" sz="2800" b="1" dirty="0" smtClean="0"/>
                <a:t>D </a:t>
              </a:r>
              <a:endParaRPr lang="zh-CN" altLang="en-US" sz="2800" b="1" dirty="0"/>
            </a:p>
          </p:txBody>
        </p:sp>
      </p:grpSp>
      <p:sp>
        <p:nvSpPr>
          <p:cNvPr id="147" name="右箭头 146"/>
          <p:cNvSpPr/>
          <p:nvPr/>
        </p:nvSpPr>
        <p:spPr>
          <a:xfrm>
            <a:off x="-2042336" y="11679681"/>
            <a:ext cx="1045532" cy="72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8" name="组合 147"/>
          <p:cNvGrpSpPr/>
          <p:nvPr/>
        </p:nvGrpSpPr>
        <p:grpSpPr>
          <a:xfrm>
            <a:off x="4149354" y="10244285"/>
            <a:ext cx="3622158" cy="3593805"/>
            <a:chOff x="3359886" y="2105246"/>
            <a:chExt cx="3622158" cy="3593805"/>
          </a:xfrm>
        </p:grpSpPr>
        <p:sp>
          <p:nvSpPr>
            <p:cNvPr id="149" name="矩形 148"/>
            <p:cNvSpPr/>
            <p:nvPr/>
          </p:nvSpPr>
          <p:spPr>
            <a:xfrm>
              <a:off x="3359886" y="2105246"/>
              <a:ext cx="3593805" cy="3593805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8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椭圆 149"/>
            <p:cNvSpPr/>
            <p:nvPr/>
          </p:nvSpPr>
          <p:spPr>
            <a:xfrm>
              <a:off x="4082902" y="282826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/>
            <p:cNvSpPr/>
            <p:nvPr/>
          </p:nvSpPr>
          <p:spPr>
            <a:xfrm>
              <a:off x="4816546" y="2828259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/>
            <p:cNvSpPr/>
            <p:nvPr/>
          </p:nvSpPr>
          <p:spPr>
            <a:xfrm>
              <a:off x="5489944" y="2831805"/>
              <a:ext cx="467833" cy="46783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椭圆 152"/>
            <p:cNvSpPr/>
            <p:nvPr/>
          </p:nvSpPr>
          <p:spPr>
            <a:xfrm>
              <a:off x="6181058" y="283180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椭圆 153"/>
            <p:cNvSpPr/>
            <p:nvPr/>
          </p:nvSpPr>
          <p:spPr>
            <a:xfrm>
              <a:off x="4086446" y="353355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/>
            <p:cNvSpPr/>
            <p:nvPr/>
          </p:nvSpPr>
          <p:spPr>
            <a:xfrm>
              <a:off x="4820090" y="3533552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/>
            <p:cNvSpPr/>
            <p:nvPr/>
          </p:nvSpPr>
          <p:spPr>
            <a:xfrm>
              <a:off x="5493488" y="353709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/>
            <p:cNvSpPr/>
            <p:nvPr/>
          </p:nvSpPr>
          <p:spPr>
            <a:xfrm>
              <a:off x="6184602" y="3537097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椭圆 157"/>
            <p:cNvSpPr/>
            <p:nvPr/>
          </p:nvSpPr>
          <p:spPr>
            <a:xfrm>
              <a:off x="4086446" y="4256566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/>
            <p:nvPr/>
          </p:nvSpPr>
          <p:spPr>
            <a:xfrm>
              <a:off x="4820090" y="425656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/>
            <p:cNvSpPr/>
            <p:nvPr/>
          </p:nvSpPr>
          <p:spPr>
            <a:xfrm>
              <a:off x="5493488" y="4260111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椭圆 160"/>
            <p:cNvSpPr/>
            <p:nvPr/>
          </p:nvSpPr>
          <p:spPr>
            <a:xfrm>
              <a:off x="6184602" y="426011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>
              <a:off x="4111255" y="498312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>
              <a:off x="4844899" y="498312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/>
          </p:nvSpPr>
          <p:spPr>
            <a:xfrm>
              <a:off x="5518297" y="498666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/>
          </p:nvSpPr>
          <p:spPr>
            <a:xfrm>
              <a:off x="6209411" y="498666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4111255" y="2169700"/>
              <a:ext cx="28707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1      2     3     4</a:t>
              </a:r>
              <a:endParaRPr lang="zh-CN" altLang="en-US" sz="2800" b="1" dirty="0"/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3508745" y="2785730"/>
              <a:ext cx="63795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A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B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C</a:t>
              </a:r>
            </a:p>
            <a:p>
              <a:endParaRPr lang="en-US" altLang="zh-CN" sz="2000" b="1" dirty="0" smtClean="0"/>
            </a:p>
            <a:p>
              <a:r>
                <a:rPr lang="en-US" altLang="zh-CN" sz="2800" b="1" dirty="0" smtClean="0"/>
                <a:t>D </a:t>
              </a:r>
              <a:endParaRPr lang="zh-CN" altLang="en-US" sz="2800" b="1" dirty="0"/>
            </a:p>
          </p:txBody>
        </p:sp>
      </p:grpSp>
      <p:sp>
        <p:nvSpPr>
          <p:cNvPr id="168" name="右箭头 167"/>
          <p:cNvSpPr/>
          <p:nvPr/>
        </p:nvSpPr>
        <p:spPr>
          <a:xfrm>
            <a:off x="2951422" y="11679681"/>
            <a:ext cx="1045532" cy="72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9" name="组合 168"/>
          <p:cNvGrpSpPr/>
          <p:nvPr/>
        </p:nvGrpSpPr>
        <p:grpSpPr>
          <a:xfrm>
            <a:off x="11080896" y="10206185"/>
            <a:ext cx="3622158" cy="3593805"/>
            <a:chOff x="3359886" y="2105246"/>
            <a:chExt cx="3622158" cy="3593805"/>
          </a:xfrm>
        </p:grpSpPr>
        <p:sp>
          <p:nvSpPr>
            <p:cNvPr id="170" name="矩形 169"/>
            <p:cNvSpPr/>
            <p:nvPr/>
          </p:nvSpPr>
          <p:spPr>
            <a:xfrm>
              <a:off x="3359886" y="2105246"/>
              <a:ext cx="3593805" cy="3593805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8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/>
          </p:nvSpPr>
          <p:spPr>
            <a:xfrm>
              <a:off x="4082902" y="282826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/>
          </p:nvSpPr>
          <p:spPr>
            <a:xfrm>
              <a:off x="4816546" y="282825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/>
            <p:nvPr/>
          </p:nvSpPr>
          <p:spPr>
            <a:xfrm>
              <a:off x="5489944" y="283180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椭圆 173"/>
            <p:cNvSpPr/>
            <p:nvPr/>
          </p:nvSpPr>
          <p:spPr>
            <a:xfrm>
              <a:off x="6181058" y="283180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椭圆 174"/>
            <p:cNvSpPr/>
            <p:nvPr/>
          </p:nvSpPr>
          <p:spPr>
            <a:xfrm>
              <a:off x="4086446" y="353355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椭圆 175"/>
            <p:cNvSpPr/>
            <p:nvPr/>
          </p:nvSpPr>
          <p:spPr>
            <a:xfrm>
              <a:off x="4820090" y="3533552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椭圆 176"/>
            <p:cNvSpPr/>
            <p:nvPr/>
          </p:nvSpPr>
          <p:spPr>
            <a:xfrm>
              <a:off x="5493488" y="353709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椭圆 177"/>
            <p:cNvSpPr/>
            <p:nvPr/>
          </p:nvSpPr>
          <p:spPr>
            <a:xfrm>
              <a:off x="6184602" y="3537097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椭圆 178"/>
            <p:cNvSpPr/>
            <p:nvPr/>
          </p:nvSpPr>
          <p:spPr>
            <a:xfrm>
              <a:off x="4086446" y="4256566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椭圆 179"/>
            <p:cNvSpPr/>
            <p:nvPr/>
          </p:nvSpPr>
          <p:spPr>
            <a:xfrm>
              <a:off x="4820090" y="425656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椭圆 180"/>
            <p:cNvSpPr/>
            <p:nvPr/>
          </p:nvSpPr>
          <p:spPr>
            <a:xfrm>
              <a:off x="5493488" y="4260111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椭圆 181"/>
            <p:cNvSpPr/>
            <p:nvPr/>
          </p:nvSpPr>
          <p:spPr>
            <a:xfrm>
              <a:off x="6184602" y="426011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椭圆 182"/>
            <p:cNvSpPr/>
            <p:nvPr/>
          </p:nvSpPr>
          <p:spPr>
            <a:xfrm>
              <a:off x="4111255" y="498312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椭圆 183"/>
            <p:cNvSpPr/>
            <p:nvPr/>
          </p:nvSpPr>
          <p:spPr>
            <a:xfrm>
              <a:off x="4844899" y="498312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椭圆 184"/>
            <p:cNvSpPr/>
            <p:nvPr/>
          </p:nvSpPr>
          <p:spPr>
            <a:xfrm>
              <a:off x="5518297" y="498666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椭圆 185"/>
            <p:cNvSpPr/>
            <p:nvPr/>
          </p:nvSpPr>
          <p:spPr>
            <a:xfrm>
              <a:off x="6209411" y="4986668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文本框 186"/>
            <p:cNvSpPr txBox="1"/>
            <p:nvPr/>
          </p:nvSpPr>
          <p:spPr>
            <a:xfrm>
              <a:off x="4111255" y="2169700"/>
              <a:ext cx="28707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1      2     3     4</a:t>
              </a:r>
              <a:endParaRPr lang="zh-CN" altLang="en-US" sz="2800" b="1" dirty="0"/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3508745" y="2785730"/>
              <a:ext cx="63795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A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B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C</a:t>
              </a:r>
            </a:p>
            <a:p>
              <a:endParaRPr lang="en-US" altLang="zh-CN" sz="2000" b="1" dirty="0" smtClean="0"/>
            </a:p>
            <a:p>
              <a:r>
                <a:rPr lang="en-US" altLang="zh-CN" sz="2800" b="1" dirty="0" smtClean="0"/>
                <a:t>D </a:t>
              </a:r>
              <a:endParaRPr lang="zh-CN" altLang="en-US" sz="2800" b="1" dirty="0"/>
            </a:p>
          </p:txBody>
        </p:sp>
      </p:grpSp>
      <p:sp>
        <p:nvSpPr>
          <p:cNvPr id="189" name="右箭头 188"/>
          <p:cNvSpPr/>
          <p:nvPr/>
        </p:nvSpPr>
        <p:spPr>
          <a:xfrm>
            <a:off x="9882964" y="11641581"/>
            <a:ext cx="1045532" cy="72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右箭头 189"/>
          <p:cNvSpPr/>
          <p:nvPr/>
        </p:nvSpPr>
        <p:spPr>
          <a:xfrm>
            <a:off x="7936321" y="11672591"/>
            <a:ext cx="1045532" cy="72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文本框 190"/>
          <p:cNvSpPr txBox="1"/>
          <p:nvPr/>
        </p:nvSpPr>
        <p:spPr>
          <a:xfrm>
            <a:off x="9015963" y="11435131"/>
            <a:ext cx="11297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 smtClean="0"/>
              <a:t>···</a:t>
            </a:r>
            <a:endParaRPr lang="zh-CN" altLang="en-US" sz="6600" b="1" dirty="0"/>
          </a:p>
        </p:txBody>
      </p:sp>
      <p:sp>
        <p:nvSpPr>
          <p:cNvPr id="192" name="直角上箭头 191"/>
          <p:cNvSpPr/>
          <p:nvPr/>
        </p:nvSpPr>
        <p:spPr>
          <a:xfrm rot="10800000">
            <a:off x="-9340708" y="8800004"/>
            <a:ext cx="22374447" cy="1323776"/>
          </a:xfrm>
          <a:prstGeom prst="bentUpArrow">
            <a:avLst>
              <a:gd name="adj1" fmla="val 27445"/>
              <a:gd name="adj2" fmla="val 28559"/>
              <a:gd name="adj3" fmla="val 4038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3" name="直接连接符 192"/>
          <p:cNvCxnSpPr/>
          <p:nvPr/>
        </p:nvCxnSpPr>
        <p:spPr>
          <a:xfrm>
            <a:off x="13005389" y="8800003"/>
            <a:ext cx="0" cy="1323778"/>
          </a:xfrm>
          <a:prstGeom prst="line">
            <a:avLst/>
          </a:prstGeom>
          <a:ln w="368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文本框 193"/>
          <p:cNvSpPr txBox="1"/>
          <p:nvPr/>
        </p:nvSpPr>
        <p:spPr>
          <a:xfrm>
            <a:off x="-4647313" y="14312081"/>
            <a:ext cx="1435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5" name="矩形 194"/>
          <p:cNvSpPr/>
          <p:nvPr/>
        </p:nvSpPr>
        <p:spPr>
          <a:xfrm>
            <a:off x="-4749146" y="14093947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状态 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400556" y="14093947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状态 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7" name="矩形 196"/>
          <p:cNvSpPr/>
          <p:nvPr/>
        </p:nvSpPr>
        <p:spPr>
          <a:xfrm>
            <a:off x="5340203" y="14093947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状态 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12169912" y="14055847"/>
            <a:ext cx="20986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状态 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3200" baseline="30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99" name="组合 198"/>
          <p:cNvGrpSpPr/>
          <p:nvPr/>
        </p:nvGrpSpPr>
        <p:grpSpPr>
          <a:xfrm>
            <a:off x="-10825720" y="10244285"/>
            <a:ext cx="3622158" cy="3593805"/>
            <a:chOff x="3359886" y="2105246"/>
            <a:chExt cx="3622158" cy="3593805"/>
          </a:xfrm>
        </p:grpSpPr>
        <p:sp>
          <p:nvSpPr>
            <p:cNvPr id="200" name="矩形 199"/>
            <p:cNvSpPr/>
            <p:nvPr/>
          </p:nvSpPr>
          <p:spPr>
            <a:xfrm>
              <a:off x="3359886" y="2105246"/>
              <a:ext cx="3593805" cy="3593805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8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椭圆 200"/>
            <p:cNvSpPr/>
            <p:nvPr/>
          </p:nvSpPr>
          <p:spPr>
            <a:xfrm>
              <a:off x="4082902" y="2828260"/>
              <a:ext cx="467833" cy="46783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椭圆 201"/>
            <p:cNvSpPr/>
            <p:nvPr/>
          </p:nvSpPr>
          <p:spPr>
            <a:xfrm>
              <a:off x="4816546" y="282825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椭圆 202"/>
            <p:cNvSpPr/>
            <p:nvPr/>
          </p:nvSpPr>
          <p:spPr>
            <a:xfrm>
              <a:off x="5489944" y="283180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椭圆 203"/>
            <p:cNvSpPr/>
            <p:nvPr/>
          </p:nvSpPr>
          <p:spPr>
            <a:xfrm>
              <a:off x="6181058" y="283180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椭圆 204"/>
            <p:cNvSpPr/>
            <p:nvPr/>
          </p:nvSpPr>
          <p:spPr>
            <a:xfrm>
              <a:off x="4086446" y="353355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椭圆 205"/>
            <p:cNvSpPr/>
            <p:nvPr/>
          </p:nvSpPr>
          <p:spPr>
            <a:xfrm>
              <a:off x="4820090" y="3533552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椭圆 206"/>
            <p:cNvSpPr/>
            <p:nvPr/>
          </p:nvSpPr>
          <p:spPr>
            <a:xfrm>
              <a:off x="5493488" y="353709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椭圆 207"/>
            <p:cNvSpPr/>
            <p:nvPr/>
          </p:nvSpPr>
          <p:spPr>
            <a:xfrm>
              <a:off x="6184602" y="3537097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椭圆 208"/>
            <p:cNvSpPr/>
            <p:nvPr/>
          </p:nvSpPr>
          <p:spPr>
            <a:xfrm>
              <a:off x="4086446" y="4256566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椭圆 209"/>
            <p:cNvSpPr/>
            <p:nvPr/>
          </p:nvSpPr>
          <p:spPr>
            <a:xfrm>
              <a:off x="4820090" y="425656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椭圆 210"/>
            <p:cNvSpPr/>
            <p:nvPr/>
          </p:nvSpPr>
          <p:spPr>
            <a:xfrm>
              <a:off x="5493488" y="4260111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椭圆 211"/>
            <p:cNvSpPr/>
            <p:nvPr/>
          </p:nvSpPr>
          <p:spPr>
            <a:xfrm>
              <a:off x="6184602" y="426011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椭圆 212"/>
            <p:cNvSpPr/>
            <p:nvPr/>
          </p:nvSpPr>
          <p:spPr>
            <a:xfrm>
              <a:off x="4111255" y="498312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椭圆 213"/>
            <p:cNvSpPr/>
            <p:nvPr/>
          </p:nvSpPr>
          <p:spPr>
            <a:xfrm>
              <a:off x="4844899" y="498312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椭圆 214"/>
            <p:cNvSpPr/>
            <p:nvPr/>
          </p:nvSpPr>
          <p:spPr>
            <a:xfrm>
              <a:off x="5518297" y="498666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椭圆 215"/>
            <p:cNvSpPr/>
            <p:nvPr/>
          </p:nvSpPr>
          <p:spPr>
            <a:xfrm>
              <a:off x="6209411" y="498666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文本框 216"/>
            <p:cNvSpPr txBox="1"/>
            <p:nvPr/>
          </p:nvSpPr>
          <p:spPr>
            <a:xfrm>
              <a:off x="4111255" y="2169700"/>
              <a:ext cx="28707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1      2     3     4</a:t>
              </a:r>
              <a:endParaRPr lang="zh-CN" altLang="en-US" sz="2800" b="1" dirty="0"/>
            </a:p>
          </p:txBody>
        </p:sp>
        <p:sp>
          <p:nvSpPr>
            <p:cNvPr id="218" name="文本框 217"/>
            <p:cNvSpPr txBox="1"/>
            <p:nvPr/>
          </p:nvSpPr>
          <p:spPr>
            <a:xfrm>
              <a:off x="3508745" y="2785730"/>
              <a:ext cx="63795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A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B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C</a:t>
              </a:r>
            </a:p>
            <a:p>
              <a:endParaRPr lang="en-US" altLang="zh-CN" sz="2000" b="1" dirty="0" smtClean="0"/>
            </a:p>
            <a:p>
              <a:r>
                <a:rPr lang="en-US" altLang="zh-CN" sz="2800" b="1" dirty="0" smtClean="0"/>
                <a:t>D </a:t>
              </a:r>
              <a:endParaRPr lang="zh-CN" altLang="en-US" sz="2800" b="1" dirty="0"/>
            </a:p>
          </p:txBody>
        </p:sp>
      </p:grpSp>
      <p:sp>
        <p:nvSpPr>
          <p:cNvPr id="219" name="右箭头 218"/>
          <p:cNvSpPr/>
          <p:nvPr/>
        </p:nvSpPr>
        <p:spPr>
          <a:xfrm>
            <a:off x="-7029894" y="11679681"/>
            <a:ext cx="1045532" cy="72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文本框 219"/>
          <p:cNvSpPr txBox="1"/>
          <p:nvPr/>
        </p:nvSpPr>
        <p:spPr>
          <a:xfrm>
            <a:off x="-9634871" y="14312081"/>
            <a:ext cx="1435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1" name="矩形 220"/>
          <p:cNvSpPr/>
          <p:nvPr/>
        </p:nvSpPr>
        <p:spPr>
          <a:xfrm>
            <a:off x="-9736704" y="14093947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状态 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22" name="组合 221"/>
          <p:cNvGrpSpPr/>
          <p:nvPr/>
        </p:nvGrpSpPr>
        <p:grpSpPr>
          <a:xfrm>
            <a:off x="-5689303" y="18816785"/>
            <a:ext cx="3622158" cy="3593805"/>
            <a:chOff x="3359886" y="2105246"/>
            <a:chExt cx="3622158" cy="3593805"/>
          </a:xfrm>
        </p:grpSpPr>
        <p:sp>
          <p:nvSpPr>
            <p:cNvPr id="223" name="矩形 222"/>
            <p:cNvSpPr/>
            <p:nvPr/>
          </p:nvSpPr>
          <p:spPr>
            <a:xfrm>
              <a:off x="3359886" y="2105246"/>
              <a:ext cx="3593805" cy="3593805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8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/>
            <p:nvPr/>
          </p:nvSpPr>
          <p:spPr>
            <a:xfrm>
              <a:off x="4082902" y="2828260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/>
            <p:nvPr/>
          </p:nvSpPr>
          <p:spPr>
            <a:xfrm>
              <a:off x="4816546" y="282825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/>
            <p:nvPr/>
          </p:nvSpPr>
          <p:spPr>
            <a:xfrm>
              <a:off x="5489944" y="283180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/>
            <p:nvPr/>
          </p:nvSpPr>
          <p:spPr>
            <a:xfrm>
              <a:off x="6181058" y="283180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/>
            <p:nvPr/>
          </p:nvSpPr>
          <p:spPr>
            <a:xfrm>
              <a:off x="4086446" y="353355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/>
            <p:nvPr/>
          </p:nvSpPr>
          <p:spPr>
            <a:xfrm>
              <a:off x="4820090" y="3533552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/>
            <p:nvPr/>
          </p:nvSpPr>
          <p:spPr>
            <a:xfrm>
              <a:off x="5493488" y="353709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/>
            <p:nvPr/>
          </p:nvSpPr>
          <p:spPr>
            <a:xfrm>
              <a:off x="6184602" y="3537097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/>
            <p:nvPr/>
          </p:nvSpPr>
          <p:spPr>
            <a:xfrm>
              <a:off x="4086446" y="4256566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/>
            <p:nvPr/>
          </p:nvSpPr>
          <p:spPr>
            <a:xfrm>
              <a:off x="4820090" y="425656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/>
            <p:nvPr/>
          </p:nvSpPr>
          <p:spPr>
            <a:xfrm>
              <a:off x="5493488" y="4260111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/>
            <p:nvPr/>
          </p:nvSpPr>
          <p:spPr>
            <a:xfrm>
              <a:off x="6184602" y="426011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6" name="椭圆 235"/>
            <p:cNvSpPr/>
            <p:nvPr/>
          </p:nvSpPr>
          <p:spPr>
            <a:xfrm>
              <a:off x="4111255" y="498312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/>
            <p:nvPr/>
          </p:nvSpPr>
          <p:spPr>
            <a:xfrm>
              <a:off x="4844899" y="498312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/>
            <p:nvPr/>
          </p:nvSpPr>
          <p:spPr>
            <a:xfrm>
              <a:off x="5518297" y="498666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/>
            <p:nvPr/>
          </p:nvSpPr>
          <p:spPr>
            <a:xfrm>
              <a:off x="6209411" y="498666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文本框 239"/>
            <p:cNvSpPr txBox="1"/>
            <p:nvPr/>
          </p:nvSpPr>
          <p:spPr>
            <a:xfrm>
              <a:off x="4111255" y="2169700"/>
              <a:ext cx="28707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1      2     3     4</a:t>
              </a:r>
              <a:endParaRPr lang="zh-CN" altLang="en-US" sz="2800" b="1" dirty="0"/>
            </a:p>
          </p:txBody>
        </p:sp>
        <p:sp>
          <p:nvSpPr>
            <p:cNvPr id="241" name="文本框 240"/>
            <p:cNvSpPr txBox="1"/>
            <p:nvPr/>
          </p:nvSpPr>
          <p:spPr>
            <a:xfrm>
              <a:off x="3508745" y="2785730"/>
              <a:ext cx="63795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A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B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C</a:t>
              </a:r>
            </a:p>
            <a:p>
              <a:endParaRPr lang="en-US" altLang="zh-CN" sz="2000" b="1" dirty="0" smtClean="0"/>
            </a:p>
            <a:p>
              <a:r>
                <a:rPr lang="en-US" altLang="zh-CN" sz="2800" b="1" dirty="0" smtClean="0"/>
                <a:t>D </a:t>
              </a:r>
              <a:endParaRPr lang="zh-CN" altLang="en-US" sz="2800" b="1" dirty="0"/>
            </a:p>
          </p:txBody>
        </p:sp>
      </p:grpSp>
      <p:grpSp>
        <p:nvGrpSpPr>
          <p:cNvPr id="242" name="组合 241"/>
          <p:cNvGrpSpPr/>
          <p:nvPr/>
        </p:nvGrpSpPr>
        <p:grpSpPr>
          <a:xfrm>
            <a:off x="-695545" y="18816785"/>
            <a:ext cx="3622158" cy="3593805"/>
            <a:chOff x="3359886" y="2105246"/>
            <a:chExt cx="3622158" cy="3593805"/>
          </a:xfrm>
        </p:grpSpPr>
        <p:sp>
          <p:nvSpPr>
            <p:cNvPr id="243" name="矩形 242"/>
            <p:cNvSpPr/>
            <p:nvPr/>
          </p:nvSpPr>
          <p:spPr>
            <a:xfrm>
              <a:off x="3359886" y="2105246"/>
              <a:ext cx="3593805" cy="3593805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8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/>
            <p:nvPr/>
          </p:nvSpPr>
          <p:spPr>
            <a:xfrm>
              <a:off x="4082902" y="2828260"/>
              <a:ext cx="467833" cy="46783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/>
            <p:nvPr/>
          </p:nvSpPr>
          <p:spPr>
            <a:xfrm>
              <a:off x="4816546" y="2828259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/>
            <p:nvPr/>
          </p:nvSpPr>
          <p:spPr>
            <a:xfrm>
              <a:off x="5489944" y="283180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/>
            <p:nvPr/>
          </p:nvSpPr>
          <p:spPr>
            <a:xfrm>
              <a:off x="6181058" y="283180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/>
            <p:nvPr/>
          </p:nvSpPr>
          <p:spPr>
            <a:xfrm>
              <a:off x="4086446" y="353355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/>
            <p:nvPr/>
          </p:nvSpPr>
          <p:spPr>
            <a:xfrm>
              <a:off x="4820090" y="3533552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/>
            <p:nvPr/>
          </p:nvSpPr>
          <p:spPr>
            <a:xfrm>
              <a:off x="5493488" y="353709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/>
            <p:nvPr/>
          </p:nvSpPr>
          <p:spPr>
            <a:xfrm>
              <a:off x="6184602" y="3537097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/>
            <p:nvPr/>
          </p:nvSpPr>
          <p:spPr>
            <a:xfrm>
              <a:off x="4086446" y="4256566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椭圆 252"/>
            <p:cNvSpPr/>
            <p:nvPr/>
          </p:nvSpPr>
          <p:spPr>
            <a:xfrm>
              <a:off x="4820090" y="425656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椭圆 253"/>
            <p:cNvSpPr/>
            <p:nvPr/>
          </p:nvSpPr>
          <p:spPr>
            <a:xfrm>
              <a:off x="5493488" y="4260111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5" name="椭圆 254"/>
            <p:cNvSpPr/>
            <p:nvPr/>
          </p:nvSpPr>
          <p:spPr>
            <a:xfrm>
              <a:off x="6184602" y="426011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椭圆 255"/>
            <p:cNvSpPr/>
            <p:nvPr/>
          </p:nvSpPr>
          <p:spPr>
            <a:xfrm>
              <a:off x="4111255" y="498312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椭圆 256"/>
            <p:cNvSpPr/>
            <p:nvPr/>
          </p:nvSpPr>
          <p:spPr>
            <a:xfrm>
              <a:off x="4844899" y="498312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椭圆 257"/>
            <p:cNvSpPr/>
            <p:nvPr/>
          </p:nvSpPr>
          <p:spPr>
            <a:xfrm>
              <a:off x="5518297" y="498666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椭圆 258"/>
            <p:cNvSpPr/>
            <p:nvPr/>
          </p:nvSpPr>
          <p:spPr>
            <a:xfrm>
              <a:off x="6209411" y="498666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文本框 259"/>
            <p:cNvSpPr txBox="1"/>
            <p:nvPr/>
          </p:nvSpPr>
          <p:spPr>
            <a:xfrm>
              <a:off x="4111255" y="2169700"/>
              <a:ext cx="28707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1      2     3     4</a:t>
              </a:r>
              <a:endParaRPr lang="zh-CN" altLang="en-US" sz="2800" b="1" dirty="0"/>
            </a:p>
          </p:txBody>
        </p:sp>
        <p:sp>
          <p:nvSpPr>
            <p:cNvPr id="261" name="文本框 260"/>
            <p:cNvSpPr txBox="1"/>
            <p:nvPr/>
          </p:nvSpPr>
          <p:spPr>
            <a:xfrm>
              <a:off x="3508745" y="2785730"/>
              <a:ext cx="63795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A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B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C</a:t>
              </a:r>
            </a:p>
            <a:p>
              <a:endParaRPr lang="en-US" altLang="zh-CN" sz="2000" b="1" dirty="0" smtClean="0"/>
            </a:p>
            <a:p>
              <a:r>
                <a:rPr lang="en-US" altLang="zh-CN" sz="2800" b="1" dirty="0" smtClean="0"/>
                <a:t>D </a:t>
              </a:r>
              <a:endParaRPr lang="zh-CN" altLang="en-US" sz="2800" b="1" dirty="0"/>
            </a:p>
          </p:txBody>
        </p:sp>
      </p:grpSp>
      <p:sp>
        <p:nvSpPr>
          <p:cNvPr id="262" name="右箭头 261"/>
          <p:cNvSpPr/>
          <p:nvPr/>
        </p:nvSpPr>
        <p:spPr>
          <a:xfrm>
            <a:off x="-1893477" y="20252181"/>
            <a:ext cx="1045532" cy="72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3" name="组合 262"/>
          <p:cNvGrpSpPr/>
          <p:nvPr/>
        </p:nvGrpSpPr>
        <p:grpSpPr>
          <a:xfrm>
            <a:off x="4298213" y="18816785"/>
            <a:ext cx="3622158" cy="3593805"/>
            <a:chOff x="3359886" y="2105246"/>
            <a:chExt cx="3622158" cy="3593805"/>
          </a:xfrm>
        </p:grpSpPr>
        <p:sp>
          <p:nvSpPr>
            <p:cNvPr id="264" name="矩形 263"/>
            <p:cNvSpPr/>
            <p:nvPr/>
          </p:nvSpPr>
          <p:spPr>
            <a:xfrm>
              <a:off x="3359886" y="2105246"/>
              <a:ext cx="3593805" cy="3593805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8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椭圆 264"/>
            <p:cNvSpPr/>
            <p:nvPr/>
          </p:nvSpPr>
          <p:spPr>
            <a:xfrm>
              <a:off x="4082902" y="2828260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6" name="椭圆 265"/>
            <p:cNvSpPr/>
            <p:nvPr/>
          </p:nvSpPr>
          <p:spPr>
            <a:xfrm>
              <a:off x="4816546" y="2828259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7" name="椭圆 266"/>
            <p:cNvSpPr/>
            <p:nvPr/>
          </p:nvSpPr>
          <p:spPr>
            <a:xfrm>
              <a:off x="5489944" y="2831805"/>
              <a:ext cx="467833" cy="46783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椭圆 267"/>
            <p:cNvSpPr/>
            <p:nvPr/>
          </p:nvSpPr>
          <p:spPr>
            <a:xfrm>
              <a:off x="6181058" y="283180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椭圆 268"/>
            <p:cNvSpPr/>
            <p:nvPr/>
          </p:nvSpPr>
          <p:spPr>
            <a:xfrm>
              <a:off x="4086446" y="353355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椭圆 269"/>
            <p:cNvSpPr/>
            <p:nvPr/>
          </p:nvSpPr>
          <p:spPr>
            <a:xfrm>
              <a:off x="4820090" y="3533552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椭圆 270"/>
            <p:cNvSpPr/>
            <p:nvPr/>
          </p:nvSpPr>
          <p:spPr>
            <a:xfrm>
              <a:off x="5493488" y="353709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椭圆 271"/>
            <p:cNvSpPr/>
            <p:nvPr/>
          </p:nvSpPr>
          <p:spPr>
            <a:xfrm>
              <a:off x="6184602" y="3537097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3" name="椭圆 272"/>
            <p:cNvSpPr/>
            <p:nvPr/>
          </p:nvSpPr>
          <p:spPr>
            <a:xfrm>
              <a:off x="4086446" y="4256566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椭圆 273"/>
            <p:cNvSpPr/>
            <p:nvPr/>
          </p:nvSpPr>
          <p:spPr>
            <a:xfrm>
              <a:off x="4820090" y="425656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椭圆 274"/>
            <p:cNvSpPr/>
            <p:nvPr/>
          </p:nvSpPr>
          <p:spPr>
            <a:xfrm>
              <a:off x="5493488" y="4260111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椭圆 275"/>
            <p:cNvSpPr/>
            <p:nvPr/>
          </p:nvSpPr>
          <p:spPr>
            <a:xfrm>
              <a:off x="6184602" y="426011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7" name="椭圆 276"/>
            <p:cNvSpPr/>
            <p:nvPr/>
          </p:nvSpPr>
          <p:spPr>
            <a:xfrm>
              <a:off x="4111255" y="498312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8" name="椭圆 277"/>
            <p:cNvSpPr/>
            <p:nvPr/>
          </p:nvSpPr>
          <p:spPr>
            <a:xfrm>
              <a:off x="4844899" y="498312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9" name="椭圆 278"/>
            <p:cNvSpPr/>
            <p:nvPr/>
          </p:nvSpPr>
          <p:spPr>
            <a:xfrm>
              <a:off x="5518297" y="498666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椭圆 279"/>
            <p:cNvSpPr/>
            <p:nvPr/>
          </p:nvSpPr>
          <p:spPr>
            <a:xfrm>
              <a:off x="6209411" y="498666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文本框 280"/>
            <p:cNvSpPr txBox="1"/>
            <p:nvPr/>
          </p:nvSpPr>
          <p:spPr>
            <a:xfrm>
              <a:off x="4111255" y="2169700"/>
              <a:ext cx="28707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1      2     3     4</a:t>
              </a:r>
              <a:endParaRPr lang="zh-CN" altLang="en-US" sz="2800" b="1" dirty="0"/>
            </a:p>
          </p:txBody>
        </p:sp>
        <p:sp>
          <p:nvSpPr>
            <p:cNvPr id="282" name="文本框 281"/>
            <p:cNvSpPr txBox="1"/>
            <p:nvPr/>
          </p:nvSpPr>
          <p:spPr>
            <a:xfrm>
              <a:off x="3508745" y="2785730"/>
              <a:ext cx="63795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A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B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C</a:t>
              </a:r>
            </a:p>
            <a:p>
              <a:endParaRPr lang="en-US" altLang="zh-CN" sz="2000" b="1" dirty="0" smtClean="0"/>
            </a:p>
            <a:p>
              <a:r>
                <a:rPr lang="en-US" altLang="zh-CN" sz="2800" b="1" dirty="0" smtClean="0"/>
                <a:t>D </a:t>
              </a:r>
              <a:endParaRPr lang="zh-CN" altLang="en-US" sz="2800" b="1" dirty="0"/>
            </a:p>
          </p:txBody>
        </p:sp>
      </p:grpSp>
      <p:sp>
        <p:nvSpPr>
          <p:cNvPr id="283" name="右箭头 282"/>
          <p:cNvSpPr/>
          <p:nvPr/>
        </p:nvSpPr>
        <p:spPr>
          <a:xfrm>
            <a:off x="3100281" y="20252181"/>
            <a:ext cx="1045532" cy="72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4" name="组合 283"/>
          <p:cNvGrpSpPr/>
          <p:nvPr/>
        </p:nvGrpSpPr>
        <p:grpSpPr>
          <a:xfrm>
            <a:off x="11229755" y="18778685"/>
            <a:ext cx="3622158" cy="3593805"/>
            <a:chOff x="3359886" y="2105246"/>
            <a:chExt cx="3622158" cy="3593805"/>
          </a:xfrm>
        </p:grpSpPr>
        <p:sp>
          <p:nvSpPr>
            <p:cNvPr id="285" name="矩形 284"/>
            <p:cNvSpPr/>
            <p:nvPr/>
          </p:nvSpPr>
          <p:spPr>
            <a:xfrm>
              <a:off x="3359886" y="2105246"/>
              <a:ext cx="3593805" cy="3593805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8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椭圆 285"/>
            <p:cNvSpPr/>
            <p:nvPr/>
          </p:nvSpPr>
          <p:spPr>
            <a:xfrm>
              <a:off x="4082902" y="2828260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椭圆 286"/>
            <p:cNvSpPr/>
            <p:nvPr/>
          </p:nvSpPr>
          <p:spPr>
            <a:xfrm>
              <a:off x="4816546" y="2828259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椭圆 287"/>
            <p:cNvSpPr/>
            <p:nvPr/>
          </p:nvSpPr>
          <p:spPr>
            <a:xfrm>
              <a:off x="5489944" y="2831805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椭圆 288"/>
            <p:cNvSpPr/>
            <p:nvPr/>
          </p:nvSpPr>
          <p:spPr>
            <a:xfrm>
              <a:off x="6181058" y="2831804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椭圆 289"/>
            <p:cNvSpPr/>
            <p:nvPr/>
          </p:nvSpPr>
          <p:spPr>
            <a:xfrm>
              <a:off x="4086446" y="3533553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1" name="椭圆 290"/>
            <p:cNvSpPr/>
            <p:nvPr/>
          </p:nvSpPr>
          <p:spPr>
            <a:xfrm>
              <a:off x="4820090" y="3533552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椭圆 291"/>
            <p:cNvSpPr/>
            <p:nvPr/>
          </p:nvSpPr>
          <p:spPr>
            <a:xfrm>
              <a:off x="5493488" y="3537098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椭圆 292"/>
            <p:cNvSpPr/>
            <p:nvPr/>
          </p:nvSpPr>
          <p:spPr>
            <a:xfrm>
              <a:off x="6184602" y="3537097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椭圆 293"/>
            <p:cNvSpPr/>
            <p:nvPr/>
          </p:nvSpPr>
          <p:spPr>
            <a:xfrm>
              <a:off x="4086446" y="4256566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5" name="椭圆 294"/>
            <p:cNvSpPr/>
            <p:nvPr/>
          </p:nvSpPr>
          <p:spPr>
            <a:xfrm>
              <a:off x="4820090" y="4256565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椭圆 295"/>
            <p:cNvSpPr/>
            <p:nvPr/>
          </p:nvSpPr>
          <p:spPr>
            <a:xfrm>
              <a:off x="5493488" y="4260111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椭圆 296"/>
            <p:cNvSpPr/>
            <p:nvPr/>
          </p:nvSpPr>
          <p:spPr>
            <a:xfrm>
              <a:off x="6184602" y="4260110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椭圆 297"/>
            <p:cNvSpPr/>
            <p:nvPr/>
          </p:nvSpPr>
          <p:spPr>
            <a:xfrm>
              <a:off x="4111255" y="4983124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椭圆 298"/>
            <p:cNvSpPr/>
            <p:nvPr/>
          </p:nvSpPr>
          <p:spPr>
            <a:xfrm>
              <a:off x="4844899" y="4983123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椭圆 299"/>
            <p:cNvSpPr/>
            <p:nvPr/>
          </p:nvSpPr>
          <p:spPr>
            <a:xfrm>
              <a:off x="5518297" y="4986669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椭圆 300"/>
            <p:cNvSpPr/>
            <p:nvPr/>
          </p:nvSpPr>
          <p:spPr>
            <a:xfrm>
              <a:off x="6209411" y="4986668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2" name="文本框 301"/>
            <p:cNvSpPr txBox="1"/>
            <p:nvPr/>
          </p:nvSpPr>
          <p:spPr>
            <a:xfrm>
              <a:off x="4111255" y="2169700"/>
              <a:ext cx="28707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1      2     3     4</a:t>
              </a:r>
              <a:endParaRPr lang="zh-CN" altLang="en-US" sz="2800" b="1" dirty="0"/>
            </a:p>
          </p:txBody>
        </p:sp>
        <p:sp>
          <p:nvSpPr>
            <p:cNvPr id="303" name="文本框 302"/>
            <p:cNvSpPr txBox="1"/>
            <p:nvPr/>
          </p:nvSpPr>
          <p:spPr>
            <a:xfrm>
              <a:off x="3508745" y="2785730"/>
              <a:ext cx="63795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A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B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C</a:t>
              </a:r>
            </a:p>
            <a:p>
              <a:endParaRPr lang="en-US" altLang="zh-CN" sz="2000" b="1" dirty="0" smtClean="0"/>
            </a:p>
            <a:p>
              <a:r>
                <a:rPr lang="en-US" altLang="zh-CN" sz="2800" b="1" dirty="0" smtClean="0"/>
                <a:t>D </a:t>
              </a:r>
              <a:endParaRPr lang="zh-CN" altLang="en-US" sz="2800" b="1" dirty="0"/>
            </a:p>
          </p:txBody>
        </p:sp>
      </p:grpSp>
      <p:sp>
        <p:nvSpPr>
          <p:cNvPr id="304" name="右箭头 303"/>
          <p:cNvSpPr/>
          <p:nvPr/>
        </p:nvSpPr>
        <p:spPr>
          <a:xfrm>
            <a:off x="10031823" y="20214081"/>
            <a:ext cx="1045532" cy="72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右箭头 304"/>
          <p:cNvSpPr/>
          <p:nvPr/>
        </p:nvSpPr>
        <p:spPr>
          <a:xfrm>
            <a:off x="8085180" y="20245091"/>
            <a:ext cx="1045532" cy="72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6" name="文本框 305"/>
          <p:cNvSpPr txBox="1"/>
          <p:nvPr/>
        </p:nvSpPr>
        <p:spPr>
          <a:xfrm>
            <a:off x="9164822" y="20007631"/>
            <a:ext cx="11297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 smtClean="0"/>
              <a:t>···</a:t>
            </a:r>
            <a:endParaRPr lang="zh-CN" altLang="en-US" sz="6600" b="1" dirty="0"/>
          </a:p>
        </p:txBody>
      </p:sp>
      <p:sp>
        <p:nvSpPr>
          <p:cNvPr id="307" name="直角上箭头 306"/>
          <p:cNvSpPr/>
          <p:nvPr/>
        </p:nvSpPr>
        <p:spPr>
          <a:xfrm rot="10800000">
            <a:off x="-9191849" y="17372504"/>
            <a:ext cx="22374447" cy="1323776"/>
          </a:xfrm>
          <a:prstGeom prst="bentUpArrow">
            <a:avLst>
              <a:gd name="adj1" fmla="val 27445"/>
              <a:gd name="adj2" fmla="val 28559"/>
              <a:gd name="adj3" fmla="val 4038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8" name="直接连接符 307"/>
          <p:cNvCxnSpPr/>
          <p:nvPr/>
        </p:nvCxnSpPr>
        <p:spPr>
          <a:xfrm>
            <a:off x="13154248" y="17372503"/>
            <a:ext cx="0" cy="1323778"/>
          </a:xfrm>
          <a:prstGeom prst="line">
            <a:avLst/>
          </a:prstGeom>
          <a:ln w="368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文本框 308"/>
          <p:cNvSpPr txBox="1"/>
          <p:nvPr/>
        </p:nvSpPr>
        <p:spPr>
          <a:xfrm>
            <a:off x="-4498454" y="22884581"/>
            <a:ext cx="1435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0" name="矩形 309"/>
          <p:cNvSpPr/>
          <p:nvPr/>
        </p:nvSpPr>
        <p:spPr>
          <a:xfrm>
            <a:off x="-4600287" y="22666447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状态 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1" name="矩形 310"/>
          <p:cNvSpPr/>
          <p:nvPr/>
        </p:nvSpPr>
        <p:spPr>
          <a:xfrm>
            <a:off x="549415" y="22666447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状态 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2" name="矩形 311"/>
          <p:cNvSpPr/>
          <p:nvPr/>
        </p:nvSpPr>
        <p:spPr>
          <a:xfrm>
            <a:off x="5489062" y="22666447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状态 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3" name="矩形 312"/>
          <p:cNvSpPr/>
          <p:nvPr/>
        </p:nvSpPr>
        <p:spPr>
          <a:xfrm>
            <a:off x="12318771" y="22628347"/>
            <a:ext cx="20986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状态 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3200" baseline="30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14" name="组合 313"/>
          <p:cNvGrpSpPr/>
          <p:nvPr/>
        </p:nvGrpSpPr>
        <p:grpSpPr>
          <a:xfrm>
            <a:off x="-10676861" y="18816785"/>
            <a:ext cx="3622158" cy="3593805"/>
            <a:chOff x="3359886" y="2105246"/>
            <a:chExt cx="3622158" cy="3593805"/>
          </a:xfrm>
        </p:grpSpPr>
        <p:sp>
          <p:nvSpPr>
            <p:cNvPr id="315" name="矩形 314"/>
            <p:cNvSpPr/>
            <p:nvPr/>
          </p:nvSpPr>
          <p:spPr>
            <a:xfrm>
              <a:off x="3359886" y="2105246"/>
              <a:ext cx="3593805" cy="3593805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8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6" name="椭圆 315"/>
            <p:cNvSpPr/>
            <p:nvPr/>
          </p:nvSpPr>
          <p:spPr>
            <a:xfrm>
              <a:off x="4082902" y="2828260"/>
              <a:ext cx="467833" cy="46783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7" name="椭圆 316"/>
            <p:cNvSpPr/>
            <p:nvPr/>
          </p:nvSpPr>
          <p:spPr>
            <a:xfrm>
              <a:off x="4816546" y="282825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8" name="椭圆 317"/>
            <p:cNvSpPr/>
            <p:nvPr/>
          </p:nvSpPr>
          <p:spPr>
            <a:xfrm>
              <a:off x="5489944" y="283180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9" name="椭圆 318"/>
            <p:cNvSpPr/>
            <p:nvPr/>
          </p:nvSpPr>
          <p:spPr>
            <a:xfrm>
              <a:off x="6181058" y="283180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0" name="椭圆 319"/>
            <p:cNvSpPr/>
            <p:nvPr/>
          </p:nvSpPr>
          <p:spPr>
            <a:xfrm>
              <a:off x="4086446" y="353355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1" name="椭圆 320"/>
            <p:cNvSpPr/>
            <p:nvPr/>
          </p:nvSpPr>
          <p:spPr>
            <a:xfrm>
              <a:off x="4820090" y="3533552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2" name="椭圆 321"/>
            <p:cNvSpPr/>
            <p:nvPr/>
          </p:nvSpPr>
          <p:spPr>
            <a:xfrm>
              <a:off x="5493488" y="353709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3" name="椭圆 322"/>
            <p:cNvSpPr/>
            <p:nvPr/>
          </p:nvSpPr>
          <p:spPr>
            <a:xfrm>
              <a:off x="6184602" y="3537097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4" name="椭圆 323"/>
            <p:cNvSpPr/>
            <p:nvPr/>
          </p:nvSpPr>
          <p:spPr>
            <a:xfrm>
              <a:off x="4086446" y="4256566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5" name="椭圆 324"/>
            <p:cNvSpPr/>
            <p:nvPr/>
          </p:nvSpPr>
          <p:spPr>
            <a:xfrm>
              <a:off x="4820090" y="425656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6" name="椭圆 325"/>
            <p:cNvSpPr/>
            <p:nvPr/>
          </p:nvSpPr>
          <p:spPr>
            <a:xfrm>
              <a:off x="5493488" y="4260111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7" name="椭圆 326"/>
            <p:cNvSpPr/>
            <p:nvPr/>
          </p:nvSpPr>
          <p:spPr>
            <a:xfrm>
              <a:off x="6184602" y="426011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8" name="椭圆 327"/>
            <p:cNvSpPr/>
            <p:nvPr/>
          </p:nvSpPr>
          <p:spPr>
            <a:xfrm>
              <a:off x="4111255" y="498312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9" name="椭圆 328"/>
            <p:cNvSpPr/>
            <p:nvPr/>
          </p:nvSpPr>
          <p:spPr>
            <a:xfrm>
              <a:off x="4844899" y="498312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0" name="椭圆 329"/>
            <p:cNvSpPr/>
            <p:nvPr/>
          </p:nvSpPr>
          <p:spPr>
            <a:xfrm>
              <a:off x="5518297" y="498666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1" name="椭圆 330"/>
            <p:cNvSpPr/>
            <p:nvPr/>
          </p:nvSpPr>
          <p:spPr>
            <a:xfrm>
              <a:off x="6209411" y="498666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2" name="文本框 331"/>
            <p:cNvSpPr txBox="1"/>
            <p:nvPr/>
          </p:nvSpPr>
          <p:spPr>
            <a:xfrm>
              <a:off x="4111255" y="2169700"/>
              <a:ext cx="28707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1      2     3     4</a:t>
              </a:r>
              <a:endParaRPr lang="zh-CN" altLang="en-US" sz="2800" b="1" dirty="0"/>
            </a:p>
          </p:txBody>
        </p:sp>
        <p:sp>
          <p:nvSpPr>
            <p:cNvPr id="333" name="文本框 332"/>
            <p:cNvSpPr txBox="1"/>
            <p:nvPr/>
          </p:nvSpPr>
          <p:spPr>
            <a:xfrm>
              <a:off x="3508745" y="2785730"/>
              <a:ext cx="63795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A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B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C</a:t>
              </a:r>
            </a:p>
            <a:p>
              <a:endParaRPr lang="en-US" altLang="zh-CN" sz="2000" b="1" dirty="0" smtClean="0"/>
            </a:p>
            <a:p>
              <a:r>
                <a:rPr lang="en-US" altLang="zh-CN" sz="2800" b="1" dirty="0" smtClean="0"/>
                <a:t>D </a:t>
              </a:r>
              <a:endParaRPr lang="zh-CN" altLang="en-US" sz="2800" b="1" dirty="0"/>
            </a:p>
          </p:txBody>
        </p:sp>
      </p:grpSp>
      <p:sp>
        <p:nvSpPr>
          <p:cNvPr id="334" name="右箭头 333"/>
          <p:cNvSpPr/>
          <p:nvPr/>
        </p:nvSpPr>
        <p:spPr>
          <a:xfrm>
            <a:off x="-6881035" y="20252181"/>
            <a:ext cx="1045532" cy="72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5" name="文本框 334"/>
          <p:cNvSpPr txBox="1"/>
          <p:nvPr/>
        </p:nvSpPr>
        <p:spPr>
          <a:xfrm>
            <a:off x="-9486012" y="22884581"/>
            <a:ext cx="1435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6" name="矩形 335"/>
          <p:cNvSpPr/>
          <p:nvPr/>
        </p:nvSpPr>
        <p:spPr>
          <a:xfrm>
            <a:off x="-9587845" y="22666447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状态 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37" name="组合 336"/>
          <p:cNvGrpSpPr/>
          <p:nvPr/>
        </p:nvGrpSpPr>
        <p:grpSpPr>
          <a:xfrm>
            <a:off x="-7359498" y="-6889996"/>
            <a:ext cx="3622158" cy="3593805"/>
            <a:chOff x="3359886" y="2105246"/>
            <a:chExt cx="3622158" cy="3593805"/>
          </a:xfrm>
        </p:grpSpPr>
        <p:sp>
          <p:nvSpPr>
            <p:cNvPr id="338" name="矩形 337"/>
            <p:cNvSpPr/>
            <p:nvPr/>
          </p:nvSpPr>
          <p:spPr>
            <a:xfrm>
              <a:off x="3359886" y="2105246"/>
              <a:ext cx="3593805" cy="3593805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8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/>
            <p:cNvSpPr/>
            <p:nvPr/>
          </p:nvSpPr>
          <p:spPr>
            <a:xfrm>
              <a:off x="4082902" y="282826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椭圆 339"/>
            <p:cNvSpPr/>
            <p:nvPr/>
          </p:nvSpPr>
          <p:spPr>
            <a:xfrm>
              <a:off x="4816546" y="2828259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/>
            <p:cNvSpPr/>
            <p:nvPr/>
          </p:nvSpPr>
          <p:spPr>
            <a:xfrm>
              <a:off x="5489944" y="283180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/>
            <p:cNvSpPr/>
            <p:nvPr/>
          </p:nvSpPr>
          <p:spPr>
            <a:xfrm>
              <a:off x="6181058" y="283180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椭圆 342"/>
            <p:cNvSpPr/>
            <p:nvPr/>
          </p:nvSpPr>
          <p:spPr>
            <a:xfrm>
              <a:off x="4086446" y="3533553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/>
            <p:cNvSpPr/>
            <p:nvPr/>
          </p:nvSpPr>
          <p:spPr>
            <a:xfrm>
              <a:off x="4820090" y="3533552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/>
            <p:cNvSpPr/>
            <p:nvPr/>
          </p:nvSpPr>
          <p:spPr>
            <a:xfrm>
              <a:off x="5493488" y="353709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/>
            <p:cNvSpPr/>
            <p:nvPr/>
          </p:nvSpPr>
          <p:spPr>
            <a:xfrm>
              <a:off x="6184602" y="3537097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/>
            <p:cNvSpPr/>
            <p:nvPr/>
          </p:nvSpPr>
          <p:spPr>
            <a:xfrm>
              <a:off x="4086446" y="4256566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/>
            <p:nvPr/>
          </p:nvSpPr>
          <p:spPr>
            <a:xfrm>
              <a:off x="4820090" y="425656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/>
            <p:nvPr/>
          </p:nvSpPr>
          <p:spPr>
            <a:xfrm>
              <a:off x="5493488" y="4260111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0" name="椭圆 349"/>
            <p:cNvSpPr/>
            <p:nvPr/>
          </p:nvSpPr>
          <p:spPr>
            <a:xfrm>
              <a:off x="6184602" y="426011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1" name="椭圆 350"/>
            <p:cNvSpPr/>
            <p:nvPr/>
          </p:nvSpPr>
          <p:spPr>
            <a:xfrm>
              <a:off x="4111255" y="4983124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2" name="椭圆 351"/>
            <p:cNvSpPr/>
            <p:nvPr/>
          </p:nvSpPr>
          <p:spPr>
            <a:xfrm>
              <a:off x="4844899" y="498312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3" name="椭圆 352"/>
            <p:cNvSpPr/>
            <p:nvPr/>
          </p:nvSpPr>
          <p:spPr>
            <a:xfrm>
              <a:off x="5518297" y="498666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4" name="椭圆 353"/>
            <p:cNvSpPr/>
            <p:nvPr/>
          </p:nvSpPr>
          <p:spPr>
            <a:xfrm>
              <a:off x="6209411" y="498666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5" name="文本框 354"/>
            <p:cNvSpPr txBox="1"/>
            <p:nvPr/>
          </p:nvSpPr>
          <p:spPr>
            <a:xfrm>
              <a:off x="4111255" y="2169700"/>
              <a:ext cx="28707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1      2     3     4</a:t>
              </a:r>
              <a:endParaRPr lang="zh-CN" altLang="en-US" sz="2800" b="1" dirty="0"/>
            </a:p>
          </p:txBody>
        </p:sp>
        <p:sp>
          <p:nvSpPr>
            <p:cNvPr id="356" name="文本框 355"/>
            <p:cNvSpPr txBox="1"/>
            <p:nvPr/>
          </p:nvSpPr>
          <p:spPr>
            <a:xfrm>
              <a:off x="3508745" y="2785730"/>
              <a:ext cx="63795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A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B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C</a:t>
              </a:r>
            </a:p>
            <a:p>
              <a:endParaRPr lang="en-US" altLang="zh-CN" sz="2000" b="1" dirty="0" smtClean="0"/>
            </a:p>
            <a:p>
              <a:r>
                <a:rPr lang="en-US" altLang="zh-CN" sz="2800" b="1" dirty="0" smtClean="0"/>
                <a:t>D </a:t>
              </a:r>
              <a:endParaRPr lang="zh-CN" altLang="en-US" sz="2800" b="1" dirty="0"/>
            </a:p>
          </p:txBody>
        </p:sp>
      </p:grpSp>
      <p:grpSp>
        <p:nvGrpSpPr>
          <p:cNvPr id="357" name="组合 356"/>
          <p:cNvGrpSpPr/>
          <p:nvPr/>
        </p:nvGrpSpPr>
        <p:grpSpPr>
          <a:xfrm>
            <a:off x="-536940" y="-6889996"/>
            <a:ext cx="3622158" cy="3593805"/>
            <a:chOff x="3359886" y="2105246"/>
            <a:chExt cx="3622158" cy="3593805"/>
          </a:xfrm>
        </p:grpSpPr>
        <p:sp>
          <p:nvSpPr>
            <p:cNvPr id="358" name="矩形 357"/>
            <p:cNvSpPr/>
            <p:nvPr/>
          </p:nvSpPr>
          <p:spPr>
            <a:xfrm>
              <a:off x="3359886" y="2105246"/>
              <a:ext cx="3593805" cy="3593805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8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9" name="椭圆 358"/>
            <p:cNvSpPr/>
            <p:nvPr/>
          </p:nvSpPr>
          <p:spPr>
            <a:xfrm>
              <a:off x="4082902" y="2828260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0" name="椭圆 359"/>
            <p:cNvSpPr/>
            <p:nvPr/>
          </p:nvSpPr>
          <p:spPr>
            <a:xfrm>
              <a:off x="4816546" y="282825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1" name="椭圆 360"/>
            <p:cNvSpPr/>
            <p:nvPr/>
          </p:nvSpPr>
          <p:spPr>
            <a:xfrm>
              <a:off x="5489944" y="283180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2" name="椭圆 361"/>
            <p:cNvSpPr/>
            <p:nvPr/>
          </p:nvSpPr>
          <p:spPr>
            <a:xfrm>
              <a:off x="6181058" y="283180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/>
            <p:cNvSpPr/>
            <p:nvPr/>
          </p:nvSpPr>
          <p:spPr>
            <a:xfrm>
              <a:off x="4086446" y="353355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椭圆 363"/>
            <p:cNvSpPr/>
            <p:nvPr/>
          </p:nvSpPr>
          <p:spPr>
            <a:xfrm>
              <a:off x="4820090" y="3533552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/>
            <p:cNvSpPr/>
            <p:nvPr/>
          </p:nvSpPr>
          <p:spPr>
            <a:xfrm>
              <a:off x="5493488" y="353709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/>
            <p:cNvSpPr/>
            <p:nvPr/>
          </p:nvSpPr>
          <p:spPr>
            <a:xfrm>
              <a:off x="6184602" y="3537097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椭圆 366"/>
            <p:cNvSpPr/>
            <p:nvPr/>
          </p:nvSpPr>
          <p:spPr>
            <a:xfrm>
              <a:off x="4086446" y="4256566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椭圆 367"/>
            <p:cNvSpPr/>
            <p:nvPr/>
          </p:nvSpPr>
          <p:spPr>
            <a:xfrm>
              <a:off x="4820090" y="425656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椭圆 368"/>
            <p:cNvSpPr/>
            <p:nvPr/>
          </p:nvSpPr>
          <p:spPr>
            <a:xfrm>
              <a:off x="5493488" y="4260111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椭圆 369"/>
            <p:cNvSpPr/>
            <p:nvPr/>
          </p:nvSpPr>
          <p:spPr>
            <a:xfrm>
              <a:off x="6184602" y="426011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椭圆 370"/>
            <p:cNvSpPr/>
            <p:nvPr/>
          </p:nvSpPr>
          <p:spPr>
            <a:xfrm>
              <a:off x="4111255" y="4983124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椭圆 371"/>
            <p:cNvSpPr/>
            <p:nvPr/>
          </p:nvSpPr>
          <p:spPr>
            <a:xfrm>
              <a:off x="4844899" y="498312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椭圆 372"/>
            <p:cNvSpPr/>
            <p:nvPr/>
          </p:nvSpPr>
          <p:spPr>
            <a:xfrm>
              <a:off x="5518297" y="498666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4" name="椭圆 373"/>
            <p:cNvSpPr/>
            <p:nvPr/>
          </p:nvSpPr>
          <p:spPr>
            <a:xfrm>
              <a:off x="6209411" y="498666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5" name="文本框 374"/>
            <p:cNvSpPr txBox="1"/>
            <p:nvPr/>
          </p:nvSpPr>
          <p:spPr>
            <a:xfrm>
              <a:off x="4111255" y="2169700"/>
              <a:ext cx="28707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1      2     3     4</a:t>
              </a:r>
              <a:endParaRPr lang="zh-CN" altLang="en-US" sz="2800" b="1" dirty="0"/>
            </a:p>
          </p:txBody>
        </p:sp>
        <p:sp>
          <p:nvSpPr>
            <p:cNvPr id="376" name="文本框 375"/>
            <p:cNvSpPr txBox="1"/>
            <p:nvPr/>
          </p:nvSpPr>
          <p:spPr>
            <a:xfrm>
              <a:off x="3508745" y="2785730"/>
              <a:ext cx="63795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A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B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C</a:t>
              </a:r>
            </a:p>
            <a:p>
              <a:endParaRPr lang="en-US" altLang="zh-CN" sz="2000" b="1" dirty="0" smtClean="0"/>
            </a:p>
            <a:p>
              <a:r>
                <a:rPr lang="en-US" altLang="zh-CN" sz="2800" b="1" dirty="0" smtClean="0"/>
                <a:t>D </a:t>
              </a:r>
              <a:endParaRPr lang="zh-CN" altLang="en-US" sz="2800" b="1" dirty="0"/>
            </a:p>
          </p:txBody>
        </p:sp>
      </p:grpSp>
      <p:sp>
        <p:nvSpPr>
          <p:cNvPr id="377" name="右箭头 376"/>
          <p:cNvSpPr/>
          <p:nvPr/>
        </p:nvSpPr>
        <p:spPr>
          <a:xfrm>
            <a:off x="-1734872" y="-5454600"/>
            <a:ext cx="1045532" cy="72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8" name="组合 377"/>
          <p:cNvGrpSpPr/>
          <p:nvPr/>
        </p:nvGrpSpPr>
        <p:grpSpPr>
          <a:xfrm>
            <a:off x="4456818" y="-6889996"/>
            <a:ext cx="3622158" cy="3593805"/>
            <a:chOff x="3359886" y="2105246"/>
            <a:chExt cx="3622158" cy="3593805"/>
          </a:xfrm>
        </p:grpSpPr>
        <p:sp>
          <p:nvSpPr>
            <p:cNvPr id="379" name="矩形 378"/>
            <p:cNvSpPr/>
            <p:nvPr/>
          </p:nvSpPr>
          <p:spPr>
            <a:xfrm>
              <a:off x="3359886" y="2105246"/>
              <a:ext cx="3593805" cy="3593805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8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0" name="椭圆 379"/>
            <p:cNvSpPr/>
            <p:nvPr/>
          </p:nvSpPr>
          <p:spPr>
            <a:xfrm>
              <a:off x="4082902" y="282826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1" name="椭圆 380"/>
            <p:cNvSpPr/>
            <p:nvPr/>
          </p:nvSpPr>
          <p:spPr>
            <a:xfrm>
              <a:off x="4816546" y="2828259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2" name="椭圆 381"/>
            <p:cNvSpPr/>
            <p:nvPr/>
          </p:nvSpPr>
          <p:spPr>
            <a:xfrm>
              <a:off x="5489944" y="283180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3" name="椭圆 382"/>
            <p:cNvSpPr/>
            <p:nvPr/>
          </p:nvSpPr>
          <p:spPr>
            <a:xfrm>
              <a:off x="6181058" y="283180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4" name="椭圆 383"/>
            <p:cNvSpPr/>
            <p:nvPr/>
          </p:nvSpPr>
          <p:spPr>
            <a:xfrm>
              <a:off x="4086446" y="353355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5" name="椭圆 384"/>
            <p:cNvSpPr/>
            <p:nvPr/>
          </p:nvSpPr>
          <p:spPr>
            <a:xfrm>
              <a:off x="4820090" y="3533552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6" name="椭圆 385"/>
            <p:cNvSpPr/>
            <p:nvPr/>
          </p:nvSpPr>
          <p:spPr>
            <a:xfrm>
              <a:off x="5493488" y="353709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7" name="椭圆 386"/>
            <p:cNvSpPr/>
            <p:nvPr/>
          </p:nvSpPr>
          <p:spPr>
            <a:xfrm>
              <a:off x="6184602" y="3537097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8" name="椭圆 387"/>
            <p:cNvSpPr/>
            <p:nvPr/>
          </p:nvSpPr>
          <p:spPr>
            <a:xfrm>
              <a:off x="4086446" y="4256566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9" name="椭圆 388"/>
            <p:cNvSpPr/>
            <p:nvPr/>
          </p:nvSpPr>
          <p:spPr>
            <a:xfrm>
              <a:off x="4820090" y="425656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0" name="椭圆 389"/>
            <p:cNvSpPr/>
            <p:nvPr/>
          </p:nvSpPr>
          <p:spPr>
            <a:xfrm>
              <a:off x="5493488" y="4260111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1" name="椭圆 390"/>
            <p:cNvSpPr/>
            <p:nvPr/>
          </p:nvSpPr>
          <p:spPr>
            <a:xfrm>
              <a:off x="6184602" y="426011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2" name="椭圆 391"/>
            <p:cNvSpPr/>
            <p:nvPr/>
          </p:nvSpPr>
          <p:spPr>
            <a:xfrm>
              <a:off x="4111255" y="4983124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3" name="椭圆 392"/>
            <p:cNvSpPr/>
            <p:nvPr/>
          </p:nvSpPr>
          <p:spPr>
            <a:xfrm>
              <a:off x="4844899" y="498312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4" name="椭圆 393"/>
            <p:cNvSpPr/>
            <p:nvPr/>
          </p:nvSpPr>
          <p:spPr>
            <a:xfrm>
              <a:off x="5518297" y="498666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5" name="椭圆 394"/>
            <p:cNvSpPr/>
            <p:nvPr/>
          </p:nvSpPr>
          <p:spPr>
            <a:xfrm>
              <a:off x="6209411" y="498666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6" name="文本框 395"/>
            <p:cNvSpPr txBox="1"/>
            <p:nvPr/>
          </p:nvSpPr>
          <p:spPr>
            <a:xfrm>
              <a:off x="4111255" y="2169700"/>
              <a:ext cx="28707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1      2     3     4</a:t>
              </a:r>
              <a:endParaRPr lang="zh-CN" altLang="en-US" sz="2800" b="1" dirty="0"/>
            </a:p>
          </p:txBody>
        </p:sp>
        <p:sp>
          <p:nvSpPr>
            <p:cNvPr id="397" name="文本框 396"/>
            <p:cNvSpPr txBox="1"/>
            <p:nvPr/>
          </p:nvSpPr>
          <p:spPr>
            <a:xfrm>
              <a:off x="3508745" y="2785730"/>
              <a:ext cx="63795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A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B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C</a:t>
              </a:r>
            </a:p>
            <a:p>
              <a:endParaRPr lang="en-US" altLang="zh-CN" sz="2000" b="1" dirty="0" smtClean="0"/>
            </a:p>
            <a:p>
              <a:r>
                <a:rPr lang="en-US" altLang="zh-CN" sz="2800" b="1" dirty="0" smtClean="0"/>
                <a:t>D </a:t>
              </a:r>
              <a:endParaRPr lang="zh-CN" altLang="en-US" sz="2800" b="1" dirty="0"/>
            </a:p>
          </p:txBody>
        </p:sp>
      </p:grpSp>
      <p:sp>
        <p:nvSpPr>
          <p:cNvPr id="398" name="右箭头 397"/>
          <p:cNvSpPr/>
          <p:nvPr/>
        </p:nvSpPr>
        <p:spPr>
          <a:xfrm>
            <a:off x="3258886" y="-5454600"/>
            <a:ext cx="1045532" cy="72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9" name="组合 398"/>
          <p:cNvGrpSpPr/>
          <p:nvPr/>
        </p:nvGrpSpPr>
        <p:grpSpPr>
          <a:xfrm>
            <a:off x="11388360" y="-6928096"/>
            <a:ext cx="3622158" cy="3593805"/>
            <a:chOff x="3359886" y="2105246"/>
            <a:chExt cx="3622158" cy="3593805"/>
          </a:xfrm>
        </p:grpSpPr>
        <p:sp>
          <p:nvSpPr>
            <p:cNvPr id="400" name="矩形 399"/>
            <p:cNvSpPr/>
            <p:nvPr/>
          </p:nvSpPr>
          <p:spPr>
            <a:xfrm>
              <a:off x="3359886" y="2105246"/>
              <a:ext cx="3593805" cy="3593805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8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1" name="椭圆 400"/>
            <p:cNvSpPr/>
            <p:nvPr/>
          </p:nvSpPr>
          <p:spPr>
            <a:xfrm>
              <a:off x="4082902" y="2828260"/>
              <a:ext cx="467833" cy="46783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2" name="椭圆 401"/>
            <p:cNvSpPr/>
            <p:nvPr/>
          </p:nvSpPr>
          <p:spPr>
            <a:xfrm>
              <a:off x="4816546" y="2828259"/>
              <a:ext cx="467833" cy="46783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3" name="椭圆 402"/>
            <p:cNvSpPr/>
            <p:nvPr/>
          </p:nvSpPr>
          <p:spPr>
            <a:xfrm>
              <a:off x="5489944" y="2831805"/>
              <a:ext cx="467833" cy="46783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4" name="椭圆 403"/>
            <p:cNvSpPr/>
            <p:nvPr/>
          </p:nvSpPr>
          <p:spPr>
            <a:xfrm>
              <a:off x="6181058" y="2831804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5" name="椭圆 404"/>
            <p:cNvSpPr/>
            <p:nvPr/>
          </p:nvSpPr>
          <p:spPr>
            <a:xfrm>
              <a:off x="4086446" y="3533553"/>
              <a:ext cx="467833" cy="46783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6" name="椭圆 405"/>
            <p:cNvSpPr/>
            <p:nvPr/>
          </p:nvSpPr>
          <p:spPr>
            <a:xfrm>
              <a:off x="4820090" y="3533552"/>
              <a:ext cx="467833" cy="46783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7" name="椭圆 406"/>
            <p:cNvSpPr/>
            <p:nvPr/>
          </p:nvSpPr>
          <p:spPr>
            <a:xfrm>
              <a:off x="5493488" y="3537098"/>
              <a:ext cx="467833" cy="46783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8" name="椭圆 407"/>
            <p:cNvSpPr/>
            <p:nvPr/>
          </p:nvSpPr>
          <p:spPr>
            <a:xfrm>
              <a:off x="6184602" y="3537097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9" name="椭圆 408"/>
            <p:cNvSpPr/>
            <p:nvPr/>
          </p:nvSpPr>
          <p:spPr>
            <a:xfrm>
              <a:off x="4086446" y="4256566"/>
              <a:ext cx="467833" cy="46783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0" name="椭圆 409"/>
            <p:cNvSpPr/>
            <p:nvPr/>
          </p:nvSpPr>
          <p:spPr>
            <a:xfrm>
              <a:off x="4820090" y="4256565"/>
              <a:ext cx="467833" cy="46783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1" name="椭圆 410"/>
            <p:cNvSpPr/>
            <p:nvPr/>
          </p:nvSpPr>
          <p:spPr>
            <a:xfrm>
              <a:off x="5493488" y="4260111"/>
              <a:ext cx="467833" cy="46783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2" name="椭圆 411"/>
            <p:cNvSpPr/>
            <p:nvPr/>
          </p:nvSpPr>
          <p:spPr>
            <a:xfrm>
              <a:off x="6184602" y="4260110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3" name="椭圆 412"/>
            <p:cNvSpPr/>
            <p:nvPr/>
          </p:nvSpPr>
          <p:spPr>
            <a:xfrm>
              <a:off x="4111255" y="4983124"/>
              <a:ext cx="467833" cy="46783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4" name="椭圆 413"/>
            <p:cNvSpPr/>
            <p:nvPr/>
          </p:nvSpPr>
          <p:spPr>
            <a:xfrm>
              <a:off x="4844899" y="4983123"/>
              <a:ext cx="467833" cy="46783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5" name="椭圆 414"/>
            <p:cNvSpPr/>
            <p:nvPr/>
          </p:nvSpPr>
          <p:spPr>
            <a:xfrm>
              <a:off x="5518297" y="4986669"/>
              <a:ext cx="467833" cy="46783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6" name="椭圆 415"/>
            <p:cNvSpPr/>
            <p:nvPr/>
          </p:nvSpPr>
          <p:spPr>
            <a:xfrm>
              <a:off x="6209411" y="4986668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7" name="文本框 416"/>
            <p:cNvSpPr txBox="1"/>
            <p:nvPr/>
          </p:nvSpPr>
          <p:spPr>
            <a:xfrm>
              <a:off x="4111255" y="2169700"/>
              <a:ext cx="28707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1      2     3     4</a:t>
              </a:r>
              <a:endParaRPr lang="zh-CN" altLang="en-US" sz="2800" b="1" dirty="0"/>
            </a:p>
          </p:txBody>
        </p:sp>
        <p:sp>
          <p:nvSpPr>
            <p:cNvPr id="418" name="文本框 417"/>
            <p:cNvSpPr txBox="1"/>
            <p:nvPr/>
          </p:nvSpPr>
          <p:spPr>
            <a:xfrm>
              <a:off x="3508745" y="2785730"/>
              <a:ext cx="63795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A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B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C</a:t>
              </a:r>
            </a:p>
            <a:p>
              <a:endParaRPr lang="en-US" altLang="zh-CN" sz="2000" b="1" dirty="0" smtClean="0"/>
            </a:p>
            <a:p>
              <a:r>
                <a:rPr lang="en-US" altLang="zh-CN" sz="2800" b="1" dirty="0" smtClean="0"/>
                <a:t>D </a:t>
              </a:r>
              <a:endParaRPr lang="zh-CN" altLang="en-US" sz="2800" b="1" dirty="0"/>
            </a:p>
          </p:txBody>
        </p:sp>
      </p:grpSp>
      <p:sp>
        <p:nvSpPr>
          <p:cNvPr id="419" name="右箭头 418"/>
          <p:cNvSpPr/>
          <p:nvPr/>
        </p:nvSpPr>
        <p:spPr>
          <a:xfrm>
            <a:off x="10190428" y="-5492700"/>
            <a:ext cx="1045532" cy="72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0" name="右箭头 419"/>
          <p:cNvSpPr/>
          <p:nvPr/>
        </p:nvSpPr>
        <p:spPr>
          <a:xfrm>
            <a:off x="8243785" y="-5461690"/>
            <a:ext cx="1045532" cy="72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1" name="文本框 420"/>
          <p:cNvSpPr txBox="1"/>
          <p:nvPr/>
        </p:nvSpPr>
        <p:spPr>
          <a:xfrm>
            <a:off x="9323427" y="-5699150"/>
            <a:ext cx="11297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 smtClean="0"/>
              <a:t>···</a:t>
            </a:r>
            <a:endParaRPr lang="zh-CN" altLang="en-US" sz="6600" b="1" dirty="0"/>
          </a:p>
        </p:txBody>
      </p:sp>
      <p:sp>
        <p:nvSpPr>
          <p:cNvPr id="422" name="直角上箭头 421"/>
          <p:cNvSpPr/>
          <p:nvPr/>
        </p:nvSpPr>
        <p:spPr>
          <a:xfrm rot="10800000">
            <a:off x="-10825720" y="-8334277"/>
            <a:ext cx="24166922" cy="1323776"/>
          </a:xfrm>
          <a:prstGeom prst="bentUpArrow">
            <a:avLst>
              <a:gd name="adj1" fmla="val 27445"/>
              <a:gd name="adj2" fmla="val 28559"/>
              <a:gd name="adj3" fmla="val 4038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3" name="直接连接符 422"/>
          <p:cNvCxnSpPr/>
          <p:nvPr/>
        </p:nvCxnSpPr>
        <p:spPr>
          <a:xfrm>
            <a:off x="13312853" y="-8334278"/>
            <a:ext cx="0" cy="1323778"/>
          </a:xfrm>
          <a:prstGeom prst="line">
            <a:avLst/>
          </a:prstGeom>
          <a:ln w="368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4" name="文本框 423"/>
          <p:cNvSpPr txBox="1"/>
          <p:nvPr/>
        </p:nvSpPr>
        <p:spPr>
          <a:xfrm>
            <a:off x="-6168649" y="-2822200"/>
            <a:ext cx="1435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5" name="矩形 424"/>
          <p:cNvSpPr/>
          <p:nvPr/>
        </p:nvSpPr>
        <p:spPr>
          <a:xfrm>
            <a:off x="-6270482" y="-3040334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状态 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6" name="矩形 425"/>
          <p:cNvSpPr/>
          <p:nvPr/>
        </p:nvSpPr>
        <p:spPr>
          <a:xfrm>
            <a:off x="708020" y="-3040334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状态 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7" name="矩形 426"/>
          <p:cNvSpPr/>
          <p:nvPr/>
        </p:nvSpPr>
        <p:spPr>
          <a:xfrm>
            <a:off x="5647667" y="-3040334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状态 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8" name="矩形 427"/>
          <p:cNvSpPr/>
          <p:nvPr/>
        </p:nvSpPr>
        <p:spPr>
          <a:xfrm>
            <a:off x="12477376" y="-3078434"/>
            <a:ext cx="20986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状态 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3200" baseline="30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29" name="组合 428"/>
          <p:cNvGrpSpPr/>
          <p:nvPr/>
        </p:nvGrpSpPr>
        <p:grpSpPr>
          <a:xfrm>
            <a:off x="-12347056" y="-6889996"/>
            <a:ext cx="3622158" cy="3593805"/>
            <a:chOff x="3359886" y="2105246"/>
            <a:chExt cx="3622158" cy="3593805"/>
          </a:xfrm>
        </p:grpSpPr>
        <p:sp>
          <p:nvSpPr>
            <p:cNvPr id="430" name="矩形 429"/>
            <p:cNvSpPr/>
            <p:nvPr/>
          </p:nvSpPr>
          <p:spPr>
            <a:xfrm>
              <a:off x="3359886" y="2105246"/>
              <a:ext cx="3593805" cy="3593805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8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1" name="椭圆 430"/>
            <p:cNvSpPr/>
            <p:nvPr/>
          </p:nvSpPr>
          <p:spPr>
            <a:xfrm>
              <a:off x="4082902" y="2828260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2" name="椭圆 431"/>
            <p:cNvSpPr/>
            <p:nvPr/>
          </p:nvSpPr>
          <p:spPr>
            <a:xfrm>
              <a:off x="4816546" y="282825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3" name="椭圆 432"/>
            <p:cNvSpPr/>
            <p:nvPr/>
          </p:nvSpPr>
          <p:spPr>
            <a:xfrm>
              <a:off x="5489944" y="283180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4" name="椭圆 433"/>
            <p:cNvSpPr/>
            <p:nvPr/>
          </p:nvSpPr>
          <p:spPr>
            <a:xfrm>
              <a:off x="6181058" y="283180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5" name="椭圆 434"/>
            <p:cNvSpPr/>
            <p:nvPr/>
          </p:nvSpPr>
          <p:spPr>
            <a:xfrm>
              <a:off x="4086446" y="3533553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6" name="椭圆 435"/>
            <p:cNvSpPr/>
            <p:nvPr/>
          </p:nvSpPr>
          <p:spPr>
            <a:xfrm>
              <a:off x="4820090" y="3533552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7" name="椭圆 436"/>
            <p:cNvSpPr/>
            <p:nvPr/>
          </p:nvSpPr>
          <p:spPr>
            <a:xfrm>
              <a:off x="5493488" y="353709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8" name="椭圆 437"/>
            <p:cNvSpPr/>
            <p:nvPr/>
          </p:nvSpPr>
          <p:spPr>
            <a:xfrm>
              <a:off x="6184602" y="3537097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9" name="椭圆 438"/>
            <p:cNvSpPr/>
            <p:nvPr/>
          </p:nvSpPr>
          <p:spPr>
            <a:xfrm>
              <a:off x="4086446" y="4256566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0" name="椭圆 439"/>
            <p:cNvSpPr/>
            <p:nvPr/>
          </p:nvSpPr>
          <p:spPr>
            <a:xfrm>
              <a:off x="4820090" y="425656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1" name="椭圆 440"/>
            <p:cNvSpPr/>
            <p:nvPr/>
          </p:nvSpPr>
          <p:spPr>
            <a:xfrm>
              <a:off x="5493488" y="4260111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2" name="椭圆 441"/>
            <p:cNvSpPr/>
            <p:nvPr/>
          </p:nvSpPr>
          <p:spPr>
            <a:xfrm>
              <a:off x="6184602" y="426011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3" name="椭圆 442"/>
            <p:cNvSpPr/>
            <p:nvPr/>
          </p:nvSpPr>
          <p:spPr>
            <a:xfrm>
              <a:off x="4111255" y="4983124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4" name="椭圆 443"/>
            <p:cNvSpPr/>
            <p:nvPr/>
          </p:nvSpPr>
          <p:spPr>
            <a:xfrm>
              <a:off x="4844899" y="498312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5" name="椭圆 444"/>
            <p:cNvSpPr/>
            <p:nvPr/>
          </p:nvSpPr>
          <p:spPr>
            <a:xfrm>
              <a:off x="5518297" y="498666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6" name="椭圆 445"/>
            <p:cNvSpPr/>
            <p:nvPr/>
          </p:nvSpPr>
          <p:spPr>
            <a:xfrm>
              <a:off x="6209411" y="498666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7" name="文本框 446"/>
            <p:cNvSpPr txBox="1"/>
            <p:nvPr/>
          </p:nvSpPr>
          <p:spPr>
            <a:xfrm>
              <a:off x="4111255" y="2169700"/>
              <a:ext cx="28707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1      2     3     4</a:t>
              </a:r>
              <a:endParaRPr lang="zh-CN" altLang="en-US" sz="2800" b="1" dirty="0"/>
            </a:p>
          </p:txBody>
        </p:sp>
        <p:sp>
          <p:nvSpPr>
            <p:cNvPr id="448" name="文本框 447"/>
            <p:cNvSpPr txBox="1"/>
            <p:nvPr/>
          </p:nvSpPr>
          <p:spPr>
            <a:xfrm>
              <a:off x="3508745" y="2785730"/>
              <a:ext cx="63795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A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B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C</a:t>
              </a:r>
            </a:p>
            <a:p>
              <a:endParaRPr lang="en-US" altLang="zh-CN" sz="2000" b="1" dirty="0" smtClean="0"/>
            </a:p>
            <a:p>
              <a:r>
                <a:rPr lang="en-US" altLang="zh-CN" sz="2800" b="1" dirty="0" smtClean="0"/>
                <a:t>D </a:t>
              </a:r>
              <a:endParaRPr lang="zh-CN" altLang="en-US" sz="2800" b="1" dirty="0"/>
            </a:p>
          </p:txBody>
        </p:sp>
      </p:grpSp>
      <p:sp>
        <p:nvSpPr>
          <p:cNvPr id="449" name="右箭头 448"/>
          <p:cNvSpPr/>
          <p:nvPr/>
        </p:nvSpPr>
        <p:spPr>
          <a:xfrm>
            <a:off x="-8551230" y="-5454600"/>
            <a:ext cx="1045532" cy="72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0" name="文本框 449"/>
          <p:cNvSpPr txBox="1"/>
          <p:nvPr/>
        </p:nvSpPr>
        <p:spPr>
          <a:xfrm>
            <a:off x="-11156207" y="-2822200"/>
            <a:ext cx="1435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1" name="矩形 450"/>
          <p:cNvSpPr/>
          <p:nvPr/>
        </p:nvSpPr>
        <p:spPr>
          <a:xfrm>
            <a:off x="-11258040" y="-3040334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状态 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2" name="右箭头 451"/>
          <p:cNvSpPr/>
          <p:nvPr/>
        </p:nvSpPr>
        <p:spPr>
          <a:xfrm>
            <a:off x="-3566336" y="-5461690"/>
            <a:ext cx="1045532" cy="72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3" name="文本框 452"/>
          <p:cNvSpPr txBox="1"/>
          <p:nvPr/>
        </p:nvSpPr>
        <p:spPr>
          <a:xfrm>
            <a:off x="-2486694" y="-5699150"/>
            <a:ext cx="11297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 smtClean="0"/>
              <a:t>···</a:t>
            </a:r>
            <a:endParaRPr lang="zh-CN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45293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左大括号 45"/>
          <p:cNvSpPr/>
          <p:nvPr/>
        </p:nvSpPr>
        <p:spPr>
          <a:xfrm rot="5400000">
            <a:off x="5637370" y="273059"/>
            <a:ext cx="403948" cy="1770617"/>
          </a:xfrm>
          <a:prstGeom prst="leftBrace">
            <a:avLst>
              <a:gd name="adj1" fmla="val 53616"/>
              <a:gd name="adj2" fmla="val 51312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458336" y="1303190"/>
            <a:ext cx="1447800" cy="685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>
                <a:solidFill>
                  <a:sysClr val="windowText" lastClr="000000"/>
                </a:solidFill>
              </a:rPr>
              <a:t>15:0000</a:t>
            </a:r>
            <a:endParaRPr lang="zh-CN" altLang="en-US" sz="2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直接箭头连接符 5"/>
          <p:cNvCxnSpPr>
            <a:stCxn id="4" idx="3"/>
          </p:cNvCxnSpPr>
          <p:nvPr/>
        </p:nvCxnSpPr>
        <p:spPr>
          <a:xfrm>
            <a:off x="3906136" y="1646090"/>
            <a:ext cx="324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4230136" y="1303190"/>
            <a:ext cx="1447800" cy="685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ysClr val="windowText" lastClr="000000"/>
                </a:solidFill>
              </a:rPr>
              <a:t>0:0000</a:t>
            </a:r>
            <a:endParaRPr lang="zh-CN" altLang="en-US" sz="2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直接箭头连接符 7"/>
          <p:cNvCxnSpPr>
            <a:stCxn id="7" idx="3"/>
          </p:cNvCxnSpPr>
          <p:nvPr/>
        </p:nvCxnSpPr>
        <p:spPr>
          <a:xfrm>
            <a:off x="5677936" y="1646090"/>
            <a:ext cx="324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5996060" y="1303190"/>
            <a:ext cx="1447800" cy="685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ysClr val="windowText" lastClr="000000"/>
                </a:solidFill>
              </a:rPr>
              <a:t>1:0001</a:t>
            </a:r>
            <a:endParaRPr lang="zh-CN" altLang="en-US" sz="2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直接箭头连接符 9"/>
          <p:cNvCxnSpPr>
            <a:stCxn id="9" idx="3"/>
          </p:cNvCxnSpPr>
          <p:nvPr/>
        </p:nvCxnSpPr>
        <p:spPr>
          <a:xfrm>
            <a:off x="7443860" y="1646090"/>
            <a:ext cx="324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7767860" y="1303190"/>
            <a:ext cx="1447800" cy="685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ysClr val="windowText" lastClr="000000"/>
                </a:solidFill>
              </a:rPr>
              <a:t>2:0010</a:t>
            </a:r>
            <a:endParaRPr lang="zh-CN" altLang="en-US" sz="2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直接箭头连接符 11"/>
          <p:cNvCxnSpPr>
            <a:stCxn id="11" idx="3"/>
          </p:cNvCxnSpPr>
          <p:nvPr/>
        </p:nvCxnSpPr>
        <p:spPr>
          <a:xfrm>
            <a:off x="9215660" y="1646090"/>
            <a:ext cx="324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9539660" y="1303190"/>
            <a:ext cx="1447800" cy="685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ysClr val="windowText" lastClr="000000"/>
                </a:solidFill>
              </a:rPr>
              <a:t>3:0000</a:t>
            </a:r>
            <a:endParaRPr lang="zh-CN" altLang="en-US" sz="2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10279380" y="1988990"/>
            <a:ext cx="6331" cy="31987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2505961" y="5309004"/>
            <a:ext cx="1447800" cy="685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 smtClean="0">
                <a:solidFill>
                  <a:sysClr val="windowText" lastClr="000000"/>
                </a:solidFill>
              </a:rPr>
              <a:t>11:1000</a:t>
            </a:r>
            <a:endParaRPr lang="zh-CN" altLang="en-US" sz="2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3906136" y="5651904"/>
            <a:ext cx="324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4230136" y="5309004"/>
            <a:ext cx="1447800" cy="685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 smtClean="0">
                <a:solidFill>
                  <a:sysClr val="windowText" lastClr="000000"/>
                </a:solidFill>
              </a:rPr>
              <a:t>10:1110</a:t>
            </a:r>
            <a:endParaRPr lang="zh-CN" altLang="en-US" sz="2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5677936" y="5651904"/>
            <a:ext cx="324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5996060" y="5309004"/>
            <a:ext cx="1447800" cy="685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ysClr val="windowText" lastClr="000000"/>
                </a:solidFill>
              </a:rPr>
              <a:t>9:1101</a:t>
            </a:r>
            <a:endParaRPr lang="zh-CN" altLang="en-US" sz="2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7443860" y="5651904"/>
            <a:ext cx="324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7767860" y="5309004"/>
            <a:ext cx="1447800" cy="685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ysClr val="windowText" lastClr="000000"/>
                </a:solidFill>
              </a:rPr>
              <a:t>8:1100</a:t>
            </a:r>
            <a:endParaRPr lang="zh-CN" altLang="en-US" sz="2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9215660" y="5651904"/>
            <a:ext cx="324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9539660" y="5309004"/>
            <a:ext cx="1447800" cy="685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ysClr val="windowText" lastClr="000000"/>
                </a:solidFill>
              </a:rPr>
              <a:t>7:0000</a:t>
            </a:r>
            <a:endParaRPr lang="zh-CN" altLang="en-US" sz="2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10279380" y="4996953"/>
            <a:ext cx="0" cy="308472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9539660" y="2308860"/>
            <a:ext cx="1447800" cy="685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ysClr val="windowText" lastClr="000000"/>
                </a:solidFill>
              </a:rPr>
              <a:t>4:0110</a:t>
            </a:r>
            <a:endParaRPr lang="zh-CN" altLang="en-US" sz="2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10279380" y="2994660"/>
            <a:ext cx="6331" cy="31987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9539660" y="3314530"/>
            <a:ext cx="1447800" cy="685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ysClr val="windowText" lastClr="000000"/>
                </a:solidFill>
              </a:rPr>
              <a:t>5:0101</a:t>
            </a:r>
            <a:endParaRPr lang="zh-CN" altLang="en-US" sz="2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10279380" y="4000330"/>
            <a:ext cx="6331" cy="31987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9539660" y="4320200"/>
            <a:ext cx="1447800" cy="685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ysClr val="windowText" lastClr="000000"/>
                </a:solidFill>
              </a:rPr>
              <a:t>6:0100</a:t>
            </a:r>
            <a:endParaRPr lang="zh-CN" altLang="en-US" sz="2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 flipH="1" flipV="1">
            <a:off x="3152196" y="1979943"/>
            <a:ext cx="6331" cy="31987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3199821" y="4987906"/>
            <a:ext cx="0" cy="308472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2460101" y="2299813"/>
            <a:ext cx="1447800" cy="685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 smtClean="0">
                <a:solidFill>
                  <a:sysClr val="windowText" lastClr="000000"/>
                </a:solidFill>
              </a:rPr>
              <a:t>14:1000</a:t>
            </a:r>
            <a:endParaRPr lang="zh-CN" altLang="en-US" sz="2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 flipH="1" flipV="1">
            <a:off x="3199821" y="2985613"/>
            <a:ext cx="6331" cy="31987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2460101" y="3305483"/>
            <a:ext cx="1447800" cy="685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 smtClean="0">
                <a:solidFill>
                  <a:sysClr val="windowText" lastClr="000000"/>
                </a:solidFill>
              </a:rPr>
              <a:t>13:1001</a:t>
            </a:r>
            <a:endParaRPr lang="zh-CN" altLang="en-US" sz="2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 flipH="1" flipV="1">
            <a:off x="3199821" y="3991283"/>
            <a:ext cx="6331" cy="31987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2460101" y="4311153"/>
            <a:ext cx="1447800" cy="685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 smtClean="0">
                <a:solidFill>
                  <a:sysClr val="windowText" lastClr="000000"/>
                </a:solidFill>
              </a:rPr>
              <a:t>12:1010</a:t>
            </a:r>
            <a:endParaRPr lang="zh-CN" altLang="en-US" sz="2600" b="1" dirty="0">
              <a:solidFill>
                <a:sysClr val="windowText" lastClr="000000"/>
              </a:solidFill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5182119" y="327745"/>
            <a:ext cx="1276350" cy="62864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b="1" dirty="0" smtClean="0">
                <a:solidFill>
                  <a:schemeClr val="tx1"/>
                </a:solidFill>
              </a:rPr>
              <a:t>0001</a:t>
            </a:r>
            <a:endParaRPr lang="zh-CN" altLang="en-US" sz="2500" b="1" dirty="0">
              <a:solidFill>
                <a:schemeClr val="tx1"/>
              </a:solidFill>
            </a:endParaRPr>
          </a:p>
        </p:txBody>
      </p:sp>
      <p:sp>
        <p:nvSpPr>
          <p:cNvPr id="47" name="左大括号 46"/>
          <p:cNvSpPr/>
          <p:nvPr/>
        </p:nvSpPr>
        <p:spPr>
          <a:xfrm rot="5400000">
            <a:off x="7405071" y="217854"/>
            <a:ext cx="403948" cy="1770617"/>
          </a:xfrm>
          <a:prstGeom prst="leftBrace">
            <a:avLst>
              <a:gd name="adj1" fmla="val 53616"/>
              <a:gd name="adj2" fmla="val 51312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6949820" y="272540"/>
            <a:ext cx="1276350" cy="62864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b="1" dirty="0" smtClean="0">
                <a:solidFill>
                  <a:schemeClr val="tx1"/>
                </a:solidFill>
              </a:rPr>
              <a:t>0011</a:t>
            </a:r>
            <a:endParaRPr lang="zh-CN" altLang="en-US" sz="2500" b="1" dirty="0">
              <a:solidFill>
                <a:schemeClr val="tx1"/>
              </a:solidFill>
            </a:endParaRPr>
          </a:p>
        </p:txBody>
      </p:sp>
      <p:sp>
        <p:nvSpPr>
          <p:cNvPr id="49" name="左大括号 48"/>
          <p:cNvSpPr/>
          <p:nvPr/>
        </p:nvSpPr>
        <p:spPr>
          <a:xfrm rot="5400000">
            <a:off x="3866088" y="252808"/>
            <a:ext cx="403948" cy="1770617"/>
          </a:xfrm>
          <a:prstGeom prst="leftBrace">
            <a:avLst>
              <a:gd name="adj1" fmla="val 53616"/>
              <a:gd name="adj2" fmla="val 51312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3410837" y="307494"/>
            <a:ext cx="1276350" cy="62864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b="1" dirty="0" smtClean="0">
                <a:solidFill>
                  <a:schemeClr val="tx1"/>
                </a:solidFill>
              </a:rPr>
              <a:t>0000</a:t>
            </a:r>
            <a:endParaRPr lang="zh-CN" altLang="en-US" sz="2500" b="1" dirty="0">
              <a:solidFill>
                <a:schemeClr val="tx1"/>
              </a:solidFill>
            </a:endParaRPr>
          </a:p>
        </p:txBody>
      </p:sp>
      <p:sp>
        <p:nvSpPr>
          <p:cNvPr id="51" name="左大括号 50"/>
          <p:cNvSpPr/>
          <p:nvPr/>
        </p:nvSpPr>
        <p:spPr>
          <a:xfrm rot="16200000" flipV="1">
            <a:off x="3832101" y="5324096"/>
            <a:ext cx="403948" cy="1770617"/>
          </a:xfrm>
          <a:prstGeom prst="leftBrace">
            <a:avLst>
              <a:gd name="adj1" fmla="val 53616"/>
              <a:gd name="adj2" fmla="val 51312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3376850" y="6411378"/>
            <a:ext cx="1276350" cy="62864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b="1" dirty="0" smtClean="0">
                <a:solidFill>
                  <a:schemeClr val="tx1"/>
                </a:solidFill>
              </a:rPr>
              <a:t>1110</a:t>
            </a:r>
            <a:endParaRPr lang="zh-CN" altLang="en-US" sz="2500" b="1" dirty="0">
              <a:solidFill>
                <a:schemeClr val="tx1"/>
              </a:solidFill>
            </a:endParaRPr>
          </a:p>
        </p:txBody>
      </p:sp>
      <p:sp>
        <p:nvSpPr>
          <p:cNvPr id="69" name="左大括号 68"/>
          <p:cNvSpPr/>
          <p:nvPr/>
        </p:nvSpPr>
        <p:spPr>
          <a:xfrm rot="16200000" flipV="1">
            <a:off x="5637370" y="5324096"/>
            <a:ext cx="403948" cy="1770617"/>
          </a:xfrm>
          <a:prstGeom prst="leftBrace">
            <a:avLst>
              <a:gd name="adj1" fmla="val 53616"/>
              <a:gd name="adj2" fmla="val 51312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5182119" y="6411378"/>
            <a:ext cx="1276350" cy="62864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b="1" dirty="0" smtClean="0">
                <a:solidFill>
                  <a:schemeClr val="tx1"/>
                </a:solidFill>
              </a:rPr>
              <a:t>1111</a:t>
            </a:r>
            <a:endParaRPr lang="zh-CN" altLang="en-US" sz="2500" b="1" dirty="0">
              <a:solidFill>
                <a:schemeClr val="tx1"/>
              </a:solidFill>
            </a:endParaRPr>
          </a:p>
        </p:txBody>
      </p:sp>
      <p:sp>
        <p:nvSpPr>
          <p:cNvPr id="72" name="左大括号 71"/>
          <p:cNvSpPr/>
          <p:nvPr/>
        </p:nvSpPr>
        <p:spPr>
          <a:xfrm rot="16200000" flipV="1">
            <a:off x="7420159" y="5324172"/>
            <a:ext cx="403948" cy="1770617"/>
          </a:xfrm>
          <a:prstGeom prst="leftBrace">
            <a:avLst>
              <a:gd name="adj1" fmla="val 53616"/>
              <a:gd name="adj2" fmla="val 51312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6964908" y="6411454"/>
            <a:ext cx="1276350" cy="62864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b="1" dirty="0" smtClean="0">
                <a:solidFill>
                  <a:schemeClr val="tx1"/>
                </a:solidFill>
              </a:rPr>
              <a:t>1101</a:t>
            </a:r>
            <a:endParaRPr lang="zh-CN" altLang="en-US" sz="2500" b="1" dirty="0">
              <a:solidFill>
                <a:schemeClr val="tx1"/>
              </a:solidFill>
            </a:endParaRPr>
          </a:p>
        </p:txBody>
      </p:sp>
      <p:sp>
        <p:nvSpPr>
          <p:cNvPr id="75" name="左大括号 74"/>
          <p:cNvSpPr/>
          <p:nvPr/>
        </p:nvSpPr>
        <p:spPr>
          <a:xfrm rot="16200000" flipV="1">
            <a:off x="9225428" y="5324172"/>
            <a:ext cx="403948" cy="1770617"/>
          </a:xfrm>
          <a:prstGeom prst="leftBrace">
            <a:avLst>
              <a:gd name="adj1" fmla="val 53616"/>
              <a:gd name="adj2" fmla="val 51312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8789227" y="6411378"/>
            <a:ext cx="1276350" cy="62864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b="1" dirty="0" smtClean="0">
                <a:solidFill>
                  <a:schemeClr val="tx1"/>
                </a:solidFill>
              </a:rPr>
              <a:t>1100</a:t>
            </a:r>
            <a:endParaRPr lang="zh-CN" altLang="en-US" sz="2500" b="1" dirty="0">
              <a:solidFill>
                <a:schemeClr val="tx1"/>
              </a:solidFill>
            </a:endParaRPr>
          </a:p>
        </p:txBody>
      </p:sp>
      <p:sp>
        <p:nvSpPr>
          <p:cNvPr id="78" name="左大括号 77"/>
          <p:cNvSpPr/>
          <p:nvPr/>
        </p:nvSpPr>
        <p:spPr>
          <a:xfrm>
            <a:off x="2217770" y="1658490"/>
            <a:ext cx="232677" cy="984223"/>
          </a:xfrm>
          <a:prstGeom prst="leftBrace">
            <a:avLst>
              <a:gd name="adj1" fmla="val 53616"/>
              <a:gd name="adj2" fmla="val 51312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857986" y="1834600"/>
            <a:ext cx="1276350" cy="62864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b="1" dirty="0">
                <a:solidFill>
                  <a:schemeClr val="tx1"/>
                </a:solidFill>
              </a:rPr>
              <a:t>1</a:t>
            </a:r>
            <a:r>
              <a:rPr lang="en-US" altLang="zh-CN" sz="2500" b="1" dirty="0" smtClean="0">
                <a:solidFill>
                  <a:schemeClr val="tx1"/>
                </a:solidFill>
              </a:rPr>
              <a:t>000</a:t>
            </a:r>
            <a:endParaRPr lang="zh-CN" altLang="en-US" sz="2500" b="1" dirty="0">
              <a:solidFill>
                <a:schemeClr val="tx1"/>
              </a:solidFill>
            </a:endParaRPr>
          </a:p>
        </p:txBody>
      </p:sp>
      <p:sp>
        <p:nvSpPr>
          <p:cNvPr id="82" name="左大括号 81"/>
          <p:cNvSpPr/>
          <p:nvPr/>
        </p:nvSpPr>
        <p:spPr>
          <a:xfrm>
            <a:off x="2240957" y="2685099"/>
            <a:ext cx="232677" cy="984223"/>
          </a:xfrm>
          <a:prstGeom prst="leftBrace">
            <a:avLst>
              <a:gd name="adj1" fmla="val 53616"/>
              <a:gd name="adj2" fmla="val 51312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>
            <a:off x="881173" y="2861209"/>
            <a:ext cx="1276350" cy="62864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b="1" dirty="0" smtClean="0">
                <a:solidFill>
                  <a:schemeClr val="tx1"/>
                </a:solidFill>
              </a:rPr>
              <a:t>1001</a:t>
            </a:r>
            <a:endParaRPr lang="zh-CN" altLang="en-US" sz="2500" b="1" dirty="0">
              <a:solidFill>
                <a:schemeClr val="tx1"/>
              </a:solidFill>
            </a:endParaRPr>
          </a:p>
        </p:txBody>
      </p:sp>
      <p:sp>
        <p:nvSpPr>
          <p:cNvPr id="84" name="左大括号 83"/>
          <p:cNvSpPr/>
          <p:nvPr/>
        </p:nvSpPr>
        <p:spPr>
          <a:xfrm>
            <a:off x="2217770" y="3687900"/>
            <a:ext cx="232677" cy="984223"/>
          </a:xfrm>
          <a:prstGeom prst="leftBrace">
            <a:avLst>
              <a:gd name="adj1" fmla="val 53616"/>
              <a:gd name="adj2" fmla="val 51312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>
            <a:off x="857986" y="3864010"/>
            <a:ext cx="1276350" cy="62864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b="1" dirty="0">
                <a:solidFill>
                  <a:schemeClr val="tx1"/>
                </a:solidFill>
              </a:rPr>
              <a:t>1</a:t>
            </a:r>
            <a:r>
              <a:rPr lang="en-US" altLang="zh-CN" sz="2500" b="1" dirty="0" smtClean="0">
                <a:solidFill>
                  <a:schemeClr val="tx1"/>
                </a:solidFill>
              </a:rPr>
              <a:t>011</a:t>
            </a:r>
            <a:endParaRPr lang="zh-CN" altLang="en-US" sz="2500" b="1" dirty="0">
              <a:solidFill>
                <a:schemeClr val="tx1"/>
              </a:solidFill>
            </a:endParaRPr>
          </a:p>
        </p:txBody>
      </p:sp>
      <p:sp>
        <p:nvSpPr>
          <p:cNvPr id="86" name="左大括号 85"/>
          <p:cNvSpPr/>
          <p:nvPr/>
        </p:nvSpPr>
        <p:spPr>
          <a:xfrm>
            <a:off x="2240957" y="4714509"/>
            <a:ext cx="232677" cy="984223"/>
          </a:xfrm>
          <a:prstGeom prst="leftBrace">
            <a:avLst>
              <a:gd name="adj1" fmla="val 53616"/>
              <a:gd name="adj2" fmla="val 51312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881173" y="4890619"/>
            <a:ext cx="1276350" cy="62864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b="1" dirty="0">
                <a:solidFill>
                  <a:schemeClr val="tx1"/>
                </a:solidFill>
              </a:rPr>
              <a:t>1</a:t>
            </a:r>
            <a:r>
              <a:rPr lang="en-US" altLang="zh-CN" sz="2500" b="1" dirty="0" smtClean="0">
                <a:solidFill>
                  <a:schemeClr val="tx1"/>
                </a:solidFill>
              </a:rPr>
              <a:t>010</a:t>
            </a:r>
            <a:endParaRPr lang="zh-CN" altLang="en-US" sz="2500" b="1" dirty="0">
              <a:solidFill>
                <a:schemeClr val="tx1"/>
              </a:solidFill>
            </a:endParaRPr>
          </a:p>
        </p:txBody>
      </p:sp>
      <p:sp>
        <p:nvSpPr>
          <p:cNvPr id="88" name="左大括号 87"/>
          <p:cNvSpPr/>
          <p:nvPr/>
        </p:nvSpPr>
        <p:spPr>
          <a:xfrm flipH="1">
            <a:off x="10989319" y="1646090"/>
            <a:ext cx="232677" cy="984223"/>
          </a:xfrm>
          <a:prstGeom prst="leftBrace">
            <a:avLst>
              <a:gd name="adj1" fmla="val 53616"/>
              <a:gd name="adj2" fmla="val 51312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 flipH="1">
            <a:off x="11309695" y="1823876"/>
            <a:ext cx="1276350" cy="62864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b="1" dirty="0" smtClean="0">
                <a:solidFill>
                  <a:schemeClr val="tx1"/>
                </a:solidFill>
              </a:rPr>
              <a:t>0110</a:t>
            </a:r>
            <a:endParaRPr lang="zh-CN" altLang="en-US" sz="2500" b="1" dirty="0">
              <a:solidFill>
                <a:schemeClr val="tx1"/>
              </a:solidFill>
            </a:endParaRPr>
          </a:p>
        </p:txBody>
      </p:sp>
      <p:sp>
        <p:nvSpPr>
          <p:cNvPr id="90" name="左大括号 89"/>
          <p:cNvSpPr/>
          <p:nvPr/>
        </p:nvSpPr>
        <p:spPr>
          <a:xfrm flipH="1">
            <a:off x="10989319" y="2669826"/>
            <a:ext cx="232677" cy="984223"/>
          </a:xfrm>
          <a:prstGeom prst="leftBrace">
            <a:avLst>
              <a:gd name="adj1" fmla="val 53616"/>
              <a:gd name="adj2" fmla="val 51312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 flipH="1">
            <a:off x="11309695" y="2847612"/>
            <a:ext cx="1276350" cy="62864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b="1" dirty="0" smtClean="0">
                <a:solidFill>
                  <a:schemeClr val="tx1"/>
                </a:solidFill>
              </a:rPr>
              <a:t>0111</a:t>
            </a:r>
            <a:endParaRPr lang="zh-CN" altLang="en-US" sz="2500" b="1" dirty="0">
              <a:solidFill>
                <a:schemeClr val="tx1"/>
              </a:solidFill>
            </a:endParaRPr>
          </a:p>
        </p:txBody>
      </p:sp>
      <p:sp>
        <p:nvSpPr>
          <p:cNvPr id="92" name="左大括号 91"/>
          <p:cNvSpPr/>
          <p:nvPr/>
        </p:nvSpPr>
        <p:spPr>
          <a:xfrm flipH="1">
            <a:off x="10982988" y="3688019"/>
            <a:ext cx="232677" cy="984223"/>
          </a:xfrm>
          <a:prstGeom prst="leftBrace">
            <a:avLst>
              <a:gd name="adj1" fmla="val 53616"/>
              <a:gd name="adj2" fmla="val 51312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 flipH="1">
            <a:off x="11303364" y="3865805"/>
            <a:ext cx="1276350" cy="62864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b="1" dirty="0" smtClean="0">
                <a:solidFill>
                  <a:schemeClr val="tx1"/>
                </a:solidFill>
              </a:rPr>
              <a:t>0101</a:t>
            </a:r>
            <a:endParaRPr lang="zh-CN" altLang="en-US" sz="2500" b="1" dirty="0">
              <a:solidFill>
                <a:schemeClr val="tx1"/>
              </a:solidFill>
            </a:endParaRPr>
          </a:p>
        </p:txBody>
      </p:sp>
      <p:sp>
        <p:nvSpPr>
          <p:cNvPr id="94" name="左大括号 93"/>
          <p:cNvSpPr/>
          <p:nvPr/>
        </p:nvSpPr>
        <p:spPr>
          <a:xfrm flipH="1">
            <a:off x="10982988" y="4711755"/>
            <a:ext cx="232677" cy="984223"/>
          </a:xfrm>
          <a:prstGeom prst="leftBrace">
            <a:avLst>
              <a:gd name="adj1" fmla="val 53616"/>
              <a:gd name="adj2" fmla="val 51312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 flipH="1">
            <a:off x="11303364" y="4889541"/>
            <a:ext cx="1276350" cy="62864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b="1" dirty="0" smtClean="0">
                <a:solidFill>
                  <a:schemeClr val="tx1"/>
                </a:solidFill>
              </a:rPr>
              <a:t>0100</a:t>
            </a:r>
            <a:endParaRPr lang="zh-CN" altLang="en-US" sz="2500" b="1" dirty="0">
              <a:solidFill>
                <a:schemeClr val="tx1"/>
              </a:solidFill>
            </a:endParaRPr>
          </a:p>
        </p:txBody>
      </p:sp>
      <p:cxnSp>
        <p:nvCxnSpPr>
          <p:cNvPr id="96" name="直接箭头连接符 95"/>
          <p:cNvCxnSpPr/>
          <p:nvPr/>
        </p:nvCxnSpPr>
        <p:spPr>
          <a:xfrm>
            <a:off x="9255833" y="1648547"/>
            <a:ext cx="324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左大括号 96"/>
          <p:cNvSpPr/>
          <p:nvPr/>
        </p:nvSpPr>
        <p:spPr>
          <a:xfrm rot="5400000">
            <a:off x="9217044" y="220311"/>
            <a:ext cx="403948" cy="1770617"/>
          </a:xfrm>
          <a:prstGeom prst="leftBrace">
            <a:avLst>
              <a:gd name="adj1" fmla="val 53616"/>
              <a:gd name="adj2" fmla="val 51312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8761793" y="274997"/>
            <a:ext cx="1276350" cy="62864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b="1" dirty="0" smtClean="0">
                <a:solidFill>
                  <a:schemeClr val="tx1"/>
                </a:solidFill>
              </a:rPr>
              <a:t>0010</a:t>
            </a:r>
            <a:endParaRPr lang="zh-CN" altLang="en-US" sz="2500" b="1" dirty="0">
              <a:solidFill>
                <a:schemeClr val="tx1"/>
              </a:solidFill>
            </a:endParaRPr>
          </a:p>
        </p:txBody>
      </p:sp>
      <p:sp>
        <p:nvSpPr>
          <p:cNvPr id="105" name="左大括号 104"/>
          <p:cNvSpPr/>
          <p:nvPr/>
        </p:nvSpPr>
        <p:spPr>
          <a:xfrm rot="5400000">
            <a:off x="14308096" y="4488059"/>
            <a:ext cx="403948" cy="1770617"/>
          </a:xfrm>
          <a:prstGeom prst="leftBrace">
            <a:avLst>
              <a:gd name="adj1" fmla="val 53616"/>
              <a:gd name="adj2" fmla="val 51312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圆角矩形 106"/>
          <p:cNvSpPr/>
          <p:nvPr/>
        </p:nvSpPr>
        <p:spPr>
          <a:xfrm>
            <a:off x="12900862" y="5518190"/>
            <a:ext cx="1447800" cy="685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ysClr val="windowText" lastClr="000000"/>
                </a:solidFill>
              </a:rPr>
              <a:t>0:0000</a:t>
            </a:r>
            <a:endParaRPr lang="zh-CN" altLang="en-US" sz="2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08" name="直接箭头连接符 107"/>
          <p:cNvCxnSpPr>
            <a:stCxn id="107" idx="3"/>
          </p:cNvCxnSpPr>
          <p:nvPr/>
        </p:nvCxnSpPr>
        <p:spPr>
          <a:xfrm>
            <a:off x="14348662" y="5861090"/>
            <a:ext cx="324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圆角矩形 108"/>
          <p:cNvSpPr/>
          <p:nvPr/>
        </p:nvSpPr>
        <p:spPr>
          <a:xfrm>
            <a:off x="14666786" y="5518190"/>
            <a:ext cx="1447800" cy="685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ysClr val="windowText" lastClr="000000"/>
                </a:solidFill>
              </a:rPr>
              <a:t>1:0001</a:t>
            </a:r>
            <a:endParaRPr lang="zh-CN" alt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13852845" y="4542745"/>
            <a:ext cx="1276350" cy="62864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b="1" dirty="0" smtClean="0">
                <a:solidFill>
                  <a:schemeClr val="tx1"/>
                </a:solidFill>
              </a:rPr>
              <a:t>0001</a:t>
            </a:r>
            <a:endParaRPr lang="zh-CN" altLang="en-US" sz="2500" b="1" dirty="0">
              <a:solidFill>
                <a:schemeClr val="tx1"/>
              </a:solidFill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13479282" y="3972323"/>
            <a:ext cx="2261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叠加后状态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12666536" y="6346595"/>
            <a:ext cx="2261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显示状态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14510070" y="6324012"/>
            <a:ext cx="2261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显示状态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2863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/>
          <p:nvPr/>
        </p:nvCxnSpPr>
        <p:spPr>
          <a:xfrm>
            <a:off x="570728" y="4614937"/>
            <a:ext cx="15196205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2134043" y="2421769"/>
            <a:ext cx="704850" cy="19621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933905" y="2424740"/>
            <a:ext cx="704850" cy="19621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显示码字编号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905556" y="2424740"/>
            <a:ext cx="704850" cy="19621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677069" y="2424740"/>
            <a:ext cx="704850" cy="19621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448582" y="2427711"/>
            <a:ext cx="704850" cy="19621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</a:t>
            </a:r>
            <a:endParaRPr lang="en-US" altLang="zh-CN" sz="2800" dirty="0" smtClean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220420" y="2421769"/>
            <a:ext cx="704850" cy="19621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991933" y="2424740"/>
            <a:ext cx="704850" cy="19621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2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7249893" y="2409273"/>
            <a:ext cx="704850" cy="19621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15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0</a:t>
            </a:r>
            <a:endParaRPr lang="en-US" altLang="zh-CN" sz="2800" dirty="0" smtClean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8021406" y="2412244"/>
            <a:ext cx="704850" cy="19621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14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639963" y="2987345"/>
            <a:ext cx="1257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/>
              <a:t>…</a:t>
            </a:r>
            <a:endParaRPr lang="zh-CN" altLang="en-US" sz="4800" b="1" dirty="0"/>
          </a:p>
        </p:txBody>
      </p:sp>
      <p:sp>
        <p:nvSpPr>
          <p:cNvPr id="22" name="圆角矩形 21"/>
          <p:cNvSpPr/>
          <p:nvPr/>
        </p:nvSpPr>
        <p:spPr>
          <a:xfrm>
            <a:off x="8792919" y="2409273"/>
            <a:ext cx="704850" cy="19621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14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9564432" y="2412244"/>
            <a:ext cx="704850" cy="19621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14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10335945" y="2421769"/>
            <a:ext cx="704850" cy="19621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14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11107458" y="2424740"/>
            <a:ext cx="704850" cy="19621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15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1764671" y="2987345"/>
            <a:ext cx="1257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/>
              <a:t>…</a:t>
            </a:r>
            <a:endParaRPr lang="zh-CN" altLang="en-US" sz="4800" b="1" dirty="0"/>
          </a:p>
        </p:txBody>
      </p:sp>
      <p:sp>
        <p:nvSpPr>
          <p:cNvPr id="27" name="圆角矩形 26"/>
          <p:cNvSpPr/>
          <p:nvPr/>
        </p:nvSpPr>
        <p:spPr>
          <a:xfrm>
            <a:off x="12401365" y="2390979"/>
            <a:ext cx="704850" cy="19621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13172878" y="2400504"/>
            <a:ext cx="704850" cy="19621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15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0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0</a:t>
            </a:r>
            <a:endParaRPr lang="en-US" altLang="zh-CN" sz="2800" dirty="0" smtClean="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13944391" y="2403475"/>
            <a:ext cx="704850" cy="19621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15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4597464" y="2987345"/>
            <a:ext cx="1257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/>
              <a:t>…</a:t>
            </a:r>
            <a:endParaRPr lang="zh-CN" altLang="en-US" sz="4800" b="1" dirty="0"/>
          </a:p>
        </p:txBody>
      </p:sp>
      <p:sp>
        <p:nvSpPr>
          <p:cNvPr id="32" name="椭圆 31"/>
          <p:cNvSpPr/>
          <p:nvPr/>
        </p:nvSpPr>
        <p:spPr>
          <a:xfrm>
            <a:off x="2105688" y="4820964"/>
            <a:ext cx="733205" cy="42728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sz="1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2891378" y="4820964"/>
            <a:ext cx="733205" cy="42728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842050" y="4820964"/>
            <a:ext cx="904200" cy="42728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状态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3662892" y="4814782"/>
            <a:ext cx="733205" cy="42728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4448582" y="4814782"/>
            <a:ext cx="733205" cy="42728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1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5239227" y="4823114"/>
            <a:ext cx="733205" cy="42728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endParaRPr lang="zh-CN" altLang="en-US" sz="1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6024917" y="4823114"/>
            <a:ext cx="733205" cy="42728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endParaRPr lang="zh-CN" altLang="en-US" sz="1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7188229" y="4820964"/>
            <a:ext cx="733205" cy="42728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63</a:t>
            </a:r>
            <a:endParaRPr lang="zh-CN" altLang="en-US" sz="1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7973919" y="4820964"/>
            <a:ext cx="733205" cy="42728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64</a:t>
            </a:r>
            <a:endParaRPr lang="zh-CN" altLang="en-US" sz="1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745433" y="4814782"/>
            <a:ext cx="733205" cy="42728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65</a:t>
            </a:r>
            <a:endParaRPr lang="zh-CN" altLang="en-US" sz="1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9531123" y="4814782"/>
            <a:ext cx="733205" cy="42728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66</a:t>
            </a:r>
            <a:endParaRPr lang="zh-CN" altLang="en-US" sz="1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10321768" y="4823114"/>
            <a:ext cx="733205" cy="42728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67</a:t>
            </a:r>
            <a:endParaRPr lang="zh-CN" altLang="en-US" sz="1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1107458" y="4823114"/>
            <a:ext cx="733205" cy="42728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68</a:t>
            </a:r>
            <a:endParaRPr lang="zh-CN" altLang="en-US" sz="1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12368056" y="4823836"/>
            <a:ext cx="733205" cy="42728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511</a:t>
            </a:r>
            <a:endParaRPr lang="zh-CN" altLang="en-US" sz="1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13158701" y="4832168"/>
            <a:ext cx="733205" cy="42728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512</a:t>
            </a:r>
            <a:endParaRPr lang="zh-CN" altLang="en-US" sz="1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13944391" y="4832168"/>
            <a:ext cx="733205" cy="42728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513</a:t>
            </a:r>
            <a:endParaRPr lang="zh-CN" altLang="en-US" sz="1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1238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/>
          <p:nvPr/>
        </p:nvCxnSpPr>
        <p:spPr>
          <a:xfrm flipV="1">
            <a:off x="1056640" y="2945092"/>
            <a:ext cx="9853789" cy="1308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771650" y="2724150"/>
            <a:ext cx="0" cy="2209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504950" y="3036418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501900" y="2724150"/>
            <a:ext cx="0" cy="2209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235200" y="3036418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206750" y="2711450"/>
            <a:ext cx="0" cy="2209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40050" y="3023718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937000" y="2711450"/>
            <a:ext cx="0" cy="2209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670300" y="3023718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4652010" y="2711450"/>
            <a:ext cx="0" cy="2209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385310" y="3023718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5382260" y="2711450"/>
            <a:ext cx="0" cy="2209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115560" y="3023718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6087110" y="2698750"/>
            <a:ext cx="0" cy="2209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820410" y="3011018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6817360" y="2698750"/>
            <a:ext cx="0" cy="2209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550660" y="3011018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7532370" y="2711450"/>
            <a:ext cx="0" cy="2209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7265670" y="3023718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90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8262620" y="2711450"/>
            <a:ext cx="0" cy="2209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7938770" y="3023718"/>
            <a:ext cx="709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8977630" y="2711450"/>
            <a:ext cx="0" cy="2209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8653780" y="3023718"/>
            <a:ext cx="704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110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9707880" y="2711450"/>
            <a:ext cx="0" cy="2209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9384030" y="3023718"/>
            <a:ext cx="704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120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9309417" y="3560274"/>
            <a:ext cx="1558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单位：</a:t>
            </a:r>
            <a:r>
              <a:rPr lang="en-US" altLang="zh-CN" sz="24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ms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>
            <a:off x="2152650" y="2349500"/>
            <a:ext cx="7205980" cy="0"/>
          </a:xfrm>
          <a:prstGeom prst="straightConnector1">
            <a:avLst/>
          </a:prstGeom>
          <a:ln w="1016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4536440" y="3562701"/>
            <a:ext cx="2613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LED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点阵变化周期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676704" y="1689313"/>
            <a:ext cx="2613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摄像头曝光周期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2152650" y="2197100"/>
            <a:ext cx="0" cy="747992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9392920" y="2171700"/>
            <a:ext cx="0" cy="747992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405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99840" y="1178560"/>
            <a:ext cx="1930400" cy="1930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3799840" y="1178560"/>
            <a:ext cx="1930400" cy="1930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799840" y="4094480"/>
            <a:ext cx="1930400" cy="1930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3799840" y="4094480"/>
            <a:ext cx="1930400" cy="1930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512560" y="1178560"/>
            <a:ext cx="1930400" cy="1930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6512560" y="1178560"/>
            <a:ext cx="1930400" cy="1930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754880" y="2174240"/>
            <a:ext cx="0" cy="468376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2580640" y="2172788"/>
            <a:ext cx="6620510" cy="145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7426960" y="495300"/>
            <a:ext cx="0" cy="16789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4754880" y="5059680"/>
            <a:ext cx="1930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等腰三角形 23"/>
          <p:cNvSpPr/>
          <p:nvPr/>
        </p:nvSpPr>
        <p:spPr>
          <a:xfrm flipV="1">
            <a:off x="4671786" y="3497943"/>
            <a:ext cx="209550" cy="25738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5400000">
            <a:off x="3151278" y="2039733"/>
            <a:ext cx="248693" cy="26611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5400000">
            <a:off x="6180412" y="2039733"/>
            <a:ext cx="248693" cy="26611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22652" y="1461327"/>
            <a:ext cx="963546" cy="963546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45187" y="4365625"/>
            <a:ext cx="963546" cy="963546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6739890" y="-587751"/>
            <a:ext cx="963546" cy="963546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4513863" y="7004729"/>
            <a:ext cx="963546" cy="96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528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972550" y="2171700"/>
            <a:ext cx="1695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固定螺丝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96000" y="5848350"/>
            <a:ext cx="2152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光线入射口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8450580" y="2694920"/>
            <a:ext cx="922020" cy="1013460"/>
          </a:xfrm>
          <a:prstGeom prst="straightConnector1">
            <a:avLst/>
          </a:prstGeom>
          <a:ln w="76200">
            <a:solidFill>
              <a:srgbClr val="FF0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776686" y="5021943"/>
            <a:ext cx="1019628" cy="760508"/>
          </a:xfrm>
          <a:prstGeom prst="straightConnector1">
            <a:avLst/>
          </a:prstGeom>
          <a:ln w="76200">
            <a:solidFill>
              <a:srgbClr val="FF0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391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51125" y="-553085"/>
            <a:ext cx="6000750" cy="8001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804275" y="3329940"/>
            <a:ext cx="1695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摄像头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7721600" y="3853160"/>
            <a:ext cx="1482725" cy="922040"/>
          </a:xfrm>
          <a:prstGeom prst="straightConnector1">
            <a:avLst/>
          </a:prstGeom>
          <a:ln w="76200">
            <a:solidFill>
              <a:srgbClr val="FF0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6873875" y="3591550"/>
            <a:ext cx="1812925" cy="452130"/>
          </a:xfrm>
          <a:prstGeom prst="straightConnector1">
            <a:avLst/>
          </a:prstGeom>
          <a:ln w="76200">
            <a:solidFill>
              <a:srgbClr val="FF0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567488" y="6090285"/>
            <a:ext cx="2443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偏振分光棱镜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5162550" y="5352405"/>
            <a:ext cx="1287463" cy="999490"/>
          </a:xfrm>
          <a:prstGeom prst="straightConnector1">
            <a:avLst/>
          </a:prstGeom>
          <a:ln w="76200">
            <a:solidFill>
              <a:srgbClr val="FF0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369844" y="5256510"/>
            <a:ext cx="80169" cy="1095385"/>
          </a:xfrm>
          <a:prstGeom prst="straightConnector1">
            <a:avLst/>
          </a:prstGeom>
          <a:ln w="76200">
            <a:solidFill>
              <a:srgbClr val="FF0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5314950" y="4365625"/>
            <a:ext cx="1135063" cy="1916450"/>
          </a:xfrm>
          <a:prstGeom prst="straightConnector1">
            <a:avLst/>
          </a:prstGeom>
          <a:ln w="76200">
            <a:solidFill>
              <a:srgbClr val="FF0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177925" y="2806720"/>
            <a:ext cx="1695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摄像头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H="1" flipV="1">
            <a:off x="2206625" y="3356595"/>
            <a:ext cx="1508125" cy="687085"/>
          </a:xfrm>
          <a:prstGeom prst="straightConnector1">
            <a:avLst/>
          </a:prstGeom>
          <a:ln w="76200">
            <a:solidFill>
              <a:srgbClr val="FF0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2557462" y="3186733"/>
            <a:ext cx="2374900" cy="0"/>
          </a:xfrm>
          <a:prstGeom prst="straightConnector1">
            <a:avLst/>
          </a:prstGeom>
          <a:ln w="76200">
            <a:solidFill>
              <a:srgbClr val="FF0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501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4980</TotalTime>
  <Words>444</Words>
  <Application>Microsoft Office PowerPoint</Application>
  <PresentationFormat>宽屏</PresentationFormat>
  <Paragraphs>362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</dc:creator>
  <cp:lastModifiedBy>Zheng</cp:lastModifiedBy>
  <cp:revision>38</cp:revision>
  <dcterms:created xsi:type="dcterms:W3CDTF">2017-03-28T06:22:34Z</dcterms:created>
  <dcterms:modified xsi:type="dcterms:W3CDTF">2017-04-11T14:48:45Z</dcterms:modified>
</cp:coreProperties>
</file>